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6"/>
  </p:notesMasterIdLst>
  <p:sldIdLst>
    <p:sldId id="310" r:id="rId5"/>
    <p:sldId id="731" r:id="rId6"/>
    <p:sldId id="724" r:id="rId7"/>
    <p:sldId id="725" r:id="rId8"/>
    <p:sldId id="726" r:id="rId9"/>
    <p:sldId id="708" r:id="rId10"/>
    <p:sldId id="727" r:id="rId11"/>
    <p:sldId id="729" r:id="rId12"/>
    <p:sldId id="728" r:id="rId13"/>
    <p:sldId id="730" r:id="rId14"/>
    <p:sldId id="25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AD47"/>
    <a:srgbClr val="ED7D31"/>
    <a:srgbClr val="2234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39E6BB-9089-4A1B-A0BE-BD07E77A38AF}" v="31" dt="2021-09-14T06:31:40.8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95"/>
    <p:restoredTop sz="94490"/>
  </p:normalViewPr>
  <p:slideViewPr>
    <p:cSldViewPr snapToGrid="0" snapToObjects="1">
      <p:cViewPr varScale="1">
        <p:scale>
          <a:sx n="67" d="100"/>
          <a:sy n="67" d="100"/>
        </p:scale>
        <p:origin x="39" y="7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ya Sapieka" userId="72788e4b-f3a6-49db-8906-da846fc46fe2" providerId="ADAL" clId="{1439E6BB-9089-4A1B-A0BE-BD07E77A38AF}"/>
    <pc:docChg chg="undo custSel addSld modSld sldOrd">
      <pc:chgData name="Maya Sapieka" userId="72788e4b-f3a6-49db-8906-da846fc46fe2" providerId="ADAL" clId="{1439E6BB-9089-4A1B-A0BE-BD07E77A38AF}" dt="2021-09-14T06:31:40.896" v="1326" actId="14100"/>
      <pc:docMkLst>
        <pc:docMk/>
      </pc:docMkLst>
      <pc:sldChg chg="addSp modSp mod">
        <pc:chgData name="Maya Sapieka" userId="72788e4b-f3a6-49db-8906-da846fc46fe2" providerId="ADAL" clId="{1439E6BB-9089-4A1B-A0BE-BD07E77A38AF}" dt="2021-09-14T06:11:00.499" v="1260" actId="27636"/>
        <pc:sldMkLst>
          <pc:docMk/>
          <pc:sldMk cId="669942606" sldId="708"/>
        </pc:sldMkLst>
        <pc:spChg chg="mod">
          <ac:chgData name="Maya Sapieka" userId="72788e4b-f3a6-49db-8906-da846fc46fe2" providerId="ADAL" clId="{1439E6BB-9089-4A1B-A0BE-BD07E77A38AF}" dt="2021-09-14T06:07:57.393" v="1093" actId="20577"/>
          <ac:spMkLst>
            <pc:docMk/>
            <pc:sldMk cId="669942606" sldId="708"/>
            <ac:spMk id="2" creationId="{7B317E14-CDCF-4349-9ACA-AC709566E78B}"/>
          </ac:spMkLst>
        </pc:spChg>
        <pc:spChg chg="add mod">
          <ac:chgData name="Maya Sapieka" userId="72788e4b-f3a6-49db-8906-da846fc46fe2" providerId="ADAL" clId="{1439E6BB-9089-4A1B-A0BE-BD07E77A38AF}" dt="2021-09-14T06:11:00.499" v="1260" actId="27636"/>
          <ac:spMkLst>
            <pc:docMk/>
            <pc:sldMk cId="669942606" sldId="708"/>
            <ac:spMk id="7" creationId="{18AF2420-AB48-4CCC-AC5B-7BBBFE3D7832}"/>
          </ac:spMkLst>
        </pc:spChg>
      </pc:sldChg>
      <pc:sldChg chg="addSp modSp mod">
        <pc:chgData name="Maya Sapieka" userId="72788e4b-f3a6-49db-8906-da846fc46fe2" providerId="ADAL" clId="{1439E6BB-9089-4A1B-A0BE-BD07E77A38AF}" dt="2021-09-14T06:10:15.243" v="1250" actId="1076"/>
        <pc:sldMkLst>
          <pc:docMk/>
          <pc:sldMk cId="3619995798" sldId="724"/>
        </pc:sldMkLst>
        <pc:spChg chg="mod">
          <ac:chgData name="Maya Sapieka" userId="72788e4b-f3a6-49db-8906-da846fc46fe2" providerId="ADAL" clId="{1439E6BB-9089-4A1B-A0BE-BD07E77A38AF}" dt="2021-09-14T05:49:26.638" v="932" actId="20577"/>
          <ac:spMkLst>
            <pc:docMk/>
            <pc:sldMk cId="3619995798" sldId="724"/>
            <ac:spMk id="2" creationId="{7B317E14-CDCF-4349-9ACA-AC709566E78B}"/>
          </ac:spMkLst>
        </pc:spChg>
        <pc:spChg chg="mod">
          <ac:chgData name="Maya Sapieka" userId="72788e4b-f3a6-49db-8906-da846fc46fe2" providerId="ADAL" clId="{1439E6BB-9089-4A1B-A0BE-BD07E77A38AF}" dt="2021-09-14T06:10:13.040" v="1249" actId="27636"/>
          <ac:spMkLst>
            <pc:docMk/>
            <pc:sldMk cId="3619995798" sldId="724"/>
            <ac:spMk id="8" creationId="{1802A959-3B6C-4E4A-A38C-58517FBF417F}"/>
          </ac:spMkLst>
        </pc:spChg>
        <pc:picChg chg="add mod">
          <ac:chgData name="Maya Sapieka" userId="72788e4b-f3a6-49db-8906-da846fc46fe2" providerId="ADAL" clId="{1439E6BB-9089-4A1B-A0BE-BD07E77A38AF}" dt="2021-09-14T06:10:15.243" v="1250" actId="1076"/>
          <ac:picMkLst>
            <pc:docMk/>
            <pc:sldMk cId="3619995798" sldId="724"/>
            <ac:picMk id="1026" creationId="{21986273-6221-431D-9F28-0594D9957D03}"/>
          </ac:picMkLst>
        </pc:picChg>
      </pc:sldChg>
      <pc:sldChg chg="modSp mod">
        <pc:chgData name="Maya Sapieka" userId="72788e4b-f3a6-49db-8906-da846fc46fe2" providerId="ADAL" clId="{1439E6BB-9089-4A1B-A0BE-BD07E77A38AF}" dt="2021-09-14T06:10:30.660" v="1252" actId="14100"/>
        <pc:sldMkLst>
          <pc:docMk/>
          <pc:sldMk cId="140141283" sldId="725"/>
        </pc:sldMkLst>
        <pc:spChg chg="mod">
          <ac:chgData name="Maya Sapieka" userId="72788e4b-f3a6-49db-8906-da846fc46fe2" providerId="ADAL" clId="{1439E6BB-9089-4A1B-A0BE-BD07E77A38AF}" dt="2021-09-14T05:50:08.818" v="980" actId="20577"/>
          <ac:spMkLst>
            <pc:docMk/>
            <pc:sldMk cId="140141283" sldId="725"/>
            <ac:spMk id="2" creationId="{7B317E14-CDCF-4349-9ACA-AC709566E78B}"/>
          </ac:spMkLst>
        </pc:spChg>
        <pc:spChg chg="mod">
          <ac:chgData name="Maya Sapieka" userId="72788e4b-f3a6-49db-8906-da846fc46fe2" providerId="ADAL" clId="{1439E6BB-9089-4A1B-A0BE-BD07E77A38AF}" dt="2021-09-14T06:10:30.660" v="1252" actId="14100"/>
          <ac:spMkLst>
            <pc:docMk/>
            <pc:sldMk cId="140141283" sldId="725"/>
            <ac:spMk id="10" creationId="{60CB79D4-6C09-4864-87C8-A5BA7E8FE527}"/>
          </ac:spMkLst>
        </pc:spChg>
      </pc:sldChg>
      <pc:sldChg chg="addSp delSp modSp new mod ord">
        <pc:chgData name="Maya Sapieka" userId="72788e4b-f3a6-49db-8906-da846fc46fe2" providerId="ADAL" clId="{1439E6BB-9089-4A1B-A0BE-BD07E77A38AF}" dt="2021-09-14T06:10:48.611" v="1256" actId="255"/>
        <pc:sldMkLst>
          <pc:docMk/>
          <pc:sldMk cId="461145986" sldId="726"/>
        </pc:sldMkLst>
        <pc:spChg chg="del">
          <ac:chgData name="Maya Sapieka" userId="72788e4b-f3a6-49db-8906-da846fc46fe2" providerId="ADAL" clId="{1439E6BB-9089-4A1B-A0BE-BD07E77A38AF}" dt="2021-09-14T04:46:07.523" v="344"/>
          <ac:spMkLst>
            <pc:docMk/>
            <pc:sldMk cId="461145986" sldId="726"/>
            <ac:spMk id="2" creationId="{C3F92A7B-0A5D-4FC0-81C1-AE2A748AF8D7}"/>
          </ac:spMkLst>
        </pc:spChg>
        <pc:spChg chg="mod">
          <ac:chgData name="Maya Sapieka" userId="72788e4b-f3a6-49db-8906-da846fc46fe2" providerId="ADAL" clId="{1439E6BB-9089-4A1B-A0BE-BD07E77A38AF}" dt="2021-09-14T06:10:48.611" v="1256" actId="255"/>
          <ac:spMkLst>
            <pc:docMk/>
            <pc:sldMk cId="461145986" sldId="726"/>
            <ac:spMk id="3" creationId="{BCD6950F-591C-4DE0-B3C0-CBBA78E6BB37}"/>
          </ac:spMkLst>
        </pc:spChg>
        <pc:spChg chg="del">
          <ac:chgData name="Maya Sapieka" userId="72788e4b-f3a6-49db-8906-da846fc46fe2" providerId="ADAL" clId="{1439E6BB-9089-4A1B-A0BE-BD07E77A38AF}" dt="2021-09-14T04:46:12.065" v="345" actId="478"/>
          <ac:spMkLst>
            <pc:docMk/>
            <pc:sldMk cId="461145986" sldId="726"/>
            <ac:spMk id="4" creationId="{955F277B-1C89-48F3-94C6-71914A7446DF}"/>
          </ac:spMkLst>
        </pc:spChg>
        <pc:spChg chg="add mod">
          <ac:chgData name="Maya Sapieka" userId="72788e4b-f3a6-49db-8906-da846fc46fe2" providerId="ADAL" clId="{1439E6BB-9089-4A1B-A0BE-BD07E77A38AF}" dt="2021-09-14T06:07:13.552" v="1078" actId="20577"/>
          <ac:spMkLst>
            <pc:docMk/>
            <pc:sldMk cId="461145986" sldId="726"/>
            <ac:spMk id="5" creationId="{5AF191A7-E410-442A-A40E-D508E863DB43}"/>
          </ac:spMkLst>
        </pc:spChg>
        <pc:picChg chg="add mod">
          <ac:chgData name="Maya Sapieka" userId="72788e4b-f3a6-49db-8906-da846fc46fe2" providerId="ADAL" clId="{1439E6BB-9089-4A1B-A0BE-BD07E77A38AF}" dt="2021-09-14T04:56:03.561" v="690"/>
          <ac:picMkLst>
            <pc:docMk/>
            <pc:sldMk cId="461145986" sldId="726"/>
            <ac:picMk id="6" creationId="{EDDEEBA1-D7BA-4317-B384-F3F609326758}"/>
          </ac:picMkLst>
        </pc:picChg>
        <pc:picChg chg="add mod">
          <ac:chgData name="Maya Sapieka" userId="72788e4b-f3a6-49db-8906-da846fc46fe2" providerId="ADAL" clId="{1439E6BB-9089-4A1B-A0BE-BD07E77A38AF}" dt="2021-09-14T04:56:07.951" v="691"/>
          <ac:picMkLst>
            <pc:docMk/>
            <pc:sldMk cId="461145986" sldId="726"/>
            <ac:picMk id="7" creationId="{D54738E7-9572-4E49-A995-9420601AFE6D}"/>
          </ac:picMkLst>
        </pc:picChg>
        <pc:picChg chg="add mod">
          <ac:chgData name="Maya Sapieka" userId="72788e4b-f3a6-49db-8906-da846fc46fe2" providerId="ADAL" clId="{1439E6BB-9089-4A1B-A0BE-BD07E77A38AF}" dt="2021-09-14T06:03:32.823" v="1018" actId="14100"/>
          <ac:picMkLst>
            <pc:docMk/>
            <pc:sldMk cId="461145986" sldId="726"/>
            <ac:picMk id="2050" creationId="{F0EC612D-2C6B-43AF-BAAE-463A0F7C37C6}"/>
          </ac:picMkLst>
        </pc:picChg>
      </pc:sldChg>
      <pc:sldChg chg="addSp modSp add mod">
        <pc:chgData name="Maya Sapieka" userId="72788e4b-f3a6-49db-8906-da846fc46fe2" providerId="ADAL" clId="{1439E6BB-9089-4A1B-A0BE-BD07E77A38AF}" dt="2021-09-14T06:10:00.576" v="1247" actId="255"/>
        <pc:sldMkLst>
          <pc:docMk/>
          <pc:sldMk cId="828372425" sldId="727"/>
        </pc:sldMkLst>
        <pc:spChg chg="mod">
          <ac:chgData name="Maya Sapieka" userId="72788e4b-f3a6-49db-8906-da846fc46fe2" providerId="ADAL" clId="{1439E6BB-9089-4A1B-A0BE-BD07E77A38AF}" dt="2021-09-14T04:59:10.336" v="848" actId="20577"/>
          <ac:spMkLst>
            <pc:docMk/>
            <pc:sldMk cId="828372425" sldId="727"/>
            <ac:spMk id="2" creationId="{7B317E14-CDCF-4349-9ACA-AC709566E78B}"/>
          </ac:spMkLst>
        </pc:spChg>
        <pc:spChg chg="mod">
          <ac:chgData name="Maya Sapieka" userId="72788e4b-f3a6-49db-8906-da846fc46fe2" providerId="ADAL" clId="{1439E6BB-9089-4A1B-A0BE-BD07E77A38AF}" dt="2021-09-14T06:10:00.576" v="1247" actId="255"/>
          <ac:spMkLst>
            <pc:docMk/>
            <pc:sldMk cId="828372425" sldId="727"/>
            <ac:spMk id="7" creationId="{18AF2420-AB48-4CCC-AC5B-7BBBFE3D7832}"/>
          </ac:spMkLst>
        </pc:spChg>
        <pc:picChg chg="add mod">
          <ac:chgData name="Maya Sapieka" userId="72788e4b-f3a6-49db-8906-da846fc46fe2" providerId="ADAL" clId="{1439E6BB-9089-4A1B-A0BE-BD07E77A38AF}" dt="2021-09-14T06:09:51.421" v="1245" actId="14100"/>
          <ac:picMkLst>
            <pc:docMk/>
            <pc:sldMk cId="828372425" sldId="727"/>
            <ac:picMk id="3074" creationId="{F2C6C4BD-29AF-4045-8E0E-C407D1CAA466}"/>
          </ac:picMkLst>
        </pc:picChg>
      </pc:sldChg>
      <pc:sldChg chg="delSp modSp add mod">
        <pc:chgData name="Maya Sapieka" userId="72788e4b-f3a6-49db-8906-da846fc46fe2" providerId="ADAL" clId="{1439E6BB-9089-4A1B-A0BE-BD07E77A38AF}" dt="2021-09-14T06:13:22.144" v="1319" actId="255"/>
        <pc:sldMkLst>
          <pc:docMk/>
          <pc:sldMk cId="3681984858" sldId="728"/>
        </pc:sldMkLst>
        <pc:spChg chg="mod">
          <ac:chgData name="Maya Sapieka" userId="72788e4b-f3a6-49db-8906-da846fc46fe2" providerId="ADAL" clId="{1439E6BB-9089-4A1B-A0BE-BD07E77A38AF}" dt="2021-09-14T06:13:22.144" v="1319" actId="255"/>
          <ac:spMkLst>
            <pc:docMk/>
            <pc:sldMk cId="3681984858" sldId="728"/>
            <ac:spMk id="2" creationId="{7B317E14-CDCF-4349-9ACA-AC709566E78B}"/>
          </ac:spMkLst>
        </pc:spChg>
        <pc:spChg chg="del mod">
          <ac:chgData name="Maya Sapieka" userId="72788e4b-f3a6-49db-8906-da846fc46fe2" providerId="ADAL" clId="{1439E6BB-9089-4A1B-A0BE-BD07E77A38AF}" dt="2021-09-14T05:03:39.375" v="903" actId="478"/>
          <ac:spMkLst>
            <pc:docMk/>
            <pc:sldMk cId="3681984858" sldId="728"/>
            <ac:spMk id="7" creationId="{18AF2420-AB48-4CCC-AC5B-7BBBFE3D7832}"/>
          </ac:spMkLst>
        </pc:spChg>
        <pc:picChg chg="mod">
          <ac:chgData name="Maya Sapieka" userId="72788e4b-f3a6-49db-8906-da846fc46fe2" providerId="ADAL" clId="{1439E6BB-9089-4A1B-A0BE-BD07E77A38AF}" dt="2021-09-14T06:13:15.086" v="1317" actId="14100"/>
          <ac:picMkLst>
            <pc:docMk/>
            <pc:sldMk cId="3681984858" sldId="728"/>
            <ac:picMk id="4" creationId="{2E786A99-73C0-47C9-954D-BD5619D20607}"/>
          </ac:picMkLst>
        </pc:picChg>
        <pc:picChg chg="mod">
          <ac:chgData name="Maya Sapieka" userId="72788e4b-f3a6-49db-8906-da846fc46fe2" providerId="ADAL" clId="{1439E6BB-9089-4A1B-A0BE-BD07E77A38AF}" dt="2021-09-14T06:13:12.297" v="1316" actId="14100"/>
          <ac:picMkLst>
            <pc:docMk/>
            <pc:sldMk cId="3681984858" sldId="728"/>
            <ac:picMk id="5" creationId="{1F5798DD-A7E7-4021-B390-4FE2A25F791E}"/>
          </ac:picMkLst>
        </pc:picChg>
      </pc:sldChg>
      <pc:sldChg chg="addSp delSp modSp add mod">
        <pc:chgData name="Maya Sapieka" userId="72788e4b-f3a6-49db-8906-da846fc46fe2" providerId="ADAL" clId="{1439E6BB-9089-4A1B-A0BE-BD07E77A38AF}" dt="2021-09-14T06:12:12.980" v="1297" actId="14100"/>
        <pc:sldMkLst>
          <pc:docMk/>
          <pc:sldMk cId="96449153" sldId="729"/>
        </pc:sldMkLst>
        <pc:spChg chg="mod">
          <ac:chgData name="Maya Sapieka" userId="72788e4b-f3a6-49db-8906-da846fc46fe2" providerId="ADAL" clId="{1439E6BB-9089-4A1B-A0BE-BD07E77A38AF}" dt="2021-09-14T06:12:08.172" v="1296" actId="14100"/>
          <ac:spMkLst>
            <pc:docMk/>
            <pc:sldMk cId="96449153" sldId="729"/>
            <ac:spMk id="2" creationId="{7B317E14-CDCF-4349-9ACA-AC709566E78B}"/>
          </ac:spMkLst>
        </pc:spChg>
        <pc:spChg chg="del">
          <ac:chgData name="Maya Sapieka" userId="72788e4b-f3a6-49db-8906-da846fc46fe2" providerId="ADAL" clId="{1439E6BB-9089-4A1B-A0BE-BD07E77A38AF}" dt="2021-09-14T06:11:42.033" v="1289" actId="478"/>
          <ac:spMkLst>
            <pc:docMk/>
            <pc:sldMk cId="96449153" sldId="729"/>
            <ac:spMk id="7" creationId="{18AF2420-AB48-4CCC-AC5B-7BBBFE3D7832}"/>
          </ac:spMkLst>
        </pc:spChg>
        <pc:spChg chg="add del mod">
          <ac:chgData name="Maya Sapieka" userId="72788e4b-f3a6-49db-8906-da846fc46fe2" providerId="ADAL" clId="{1439E6BB-9089-4A1B-A0BE-BD07E77A38AF}" dt="2021-09-14T06:11:52.397" v="1290" actId="478"/>
          <ac:spMkLst>
            <pc:docMk/>
            <pc:sldMk cId="96449153" sldId="729"/>
            <ac:spMk id="8" creationId="{3B6742F5-C451-4BA7-ADD4-79290EDC8BFC}"/>
          </ac:spMkLst>
        </pc:spChg>
        <pc:picChg chg="del mod">
          <ac:chgData name="Maya Sapieka" userId="72788e4b-f3a6-49db-8906-da846fc46fe2" providerId="ADAL" clId="{1439E6BB-9089-4A1B-A0BE-BD07E77A38AF}" dt="2021-09-14T06:11:38.485" v="1288" actId="478"/>
          <ac:picMkLst>
            <pc:docMk/>
            <pc:sldMk cId="96449153" sldId="729"/>
            <ac:picMk id="3074" creationId="{F2C6C4BD-29AF-4045-8E0E-C407D1CAA466}"/>
          </ac:picMkLst>
        </pc:picChg>
        <pc:picChg chg="add mod">
          <ac:chgData name="Maya Sapieka" userId="72788e4b-f3a6-49db-8906-da846fc46fe2" providerId="ADAL" clId="{1439E6BB-9089-4A1B-A0BE-BD07E77A38AF}" dt="2021-09-14T06:12:12.980" v="1297" actId="14100"/>
          <ac:picMkLst>
            <pc:docMk/>
            <pc:sldMk cId="96449153" sldId="729"/>
            <ac:picMk id="4098" creationId="{EEBD8402-B35C-4E1E-B73B-FC7962E92B46}"/>
          </ac:picMkLst>
        </pc:picChg>
      </pc:sldChg>
      <pc:sldChg chg="modSp add mod">
        <pc:chgData name="Maya Sapieka" userId="72788e4b-f3a6-49db-8906-da846fc46fe2" providerId="ADAL" clId="{1439E6BB-9089-4A1B-A0BE-BD07E77A38AF}" dt="2021-09-14T06:13:42.388" v="1322" actId="14100"/>
        <pc:sldMkLst>
          <pc:docMk/>
          <pc:sldMk cId="203454852" sldId="730"/>
        </pc:sldMkLst>
        <pc:spChg chg="mod">
          <ac:chgData name="Maya Sapieka" userId="72788e4b-f3a6-49db-8906-da846fc46fe2" providerId="ADAL" clId="{1439E6BB-9089-4A1B-A0BE-BD07E77A38AF}" dt="2021-09-14T06:13:27.437" v="1320" actId="255"/>
          <ac:spMkLst>
            <pc:docMk/>
            <pc:sldMk cId="203454852" sldId="730"/>
            <ac:spMk id="2" creationId="{7B317E14-CDCF-4349-9ACA-AC709566E78B}"/>
          </ac:spMkLst>
        </pc:spChg>
        <pc:picChg chg="mod">
          <ac:chgData name="Maya Sapieka" userId="72788e4b-f3a6-49db-8906-da846fc46fe2" providerId="ADAL" clId="{1439E6BB-9089-4A1B-A0BE-BD07E77A38AF}" dt="2021-09-14T06:13:39.576" v="1321" actId="14100"/>
          <ac:picMkLst>
            <pc:docMk/>
            <pc:sldMk cId="203454852" sldId="730"/>
            <ac:picMk id="4" creationId="{2E786A99-73C0-47C9-954D-BD5619D20607}"/>
          </ac:picMkLst>
        </pc:picChg>
        <pc:picChg chg="mod">
          <ac:chgData name="Maya Sapieka" userId="72788e4b-f3a6-49db-8906-da846fc46fe2" providerId="ADAL" clId="{1439E6BB-9089-4A1B-A0BE-BD07E77A38AF}" dt="2021-09-14T06:13:42.388" v="1322" actId="14100"/>
          <ac:picMkLst>
            <pc:docMk/>
            <pc:sldMk cId="203454852" sldId="730"/>
            <ac:picMk id="5" creationId="{1F5798DD-A7E7-4021-B390-4FE2A25F791E}"/>
          </ac:picMkLst>
        </pc:picChg>
      </pc:sldChg>
      <pc:sldChg chg="addSp modSp new">
        <pc:chgData name="Maya Sapieka" userId="72788e4b-f3a6-49db-8906-da846fc46fe2" providerId="ADAL" clId="{1439E6BB-9089-4A1B-A0BE-BD07E77A38AF}" dt="2021-09-14T06:31:40.896" v="1326" actId="14100"/>
        <pc:sldMkLst>
          <pc:docMk/>
          <pc:sldMk cId="1021754556" sldId="731"/>
        </pc:sldMkLst>
        <pc:picChg chg="add mod">
          <ac:chgData name="Maya Sapieka" userId="72788e4b-f3a6-49db-8906-da846fc46fe2" providerId="ADAL" clId="{1439E6BB-9089-4A1B-A0BE-BD07E77A38AF}" dt="2021-09-14T06:31:40.896" v="1326" actId="14100"/>
          <ac:picMkLst>
            <pc:docMk/>
            <pc:sldMk cId="1021754556" sldId="731"/>
            <ac:picMk id="1026" creationId="{F4F27BBE-74BB-4A19-AE04-FEAD69612817}"/>
          </ac:picMkLst>
        </pc:picChg>
      </pc:sldChg>
    </pc:docChg>
  </pc:docChgLst>
  <pc:docChgLst>
    <pc:chgData name="Helen Merrick" userId="59efed3d-7c16-4dab-82b7-1daed71fdcb0" providerId="ADAL" clId="{A2E84658-88E2-476B-8CF3-3B8096CF6889}"/>
    <pc:docChg chg="custSel addSld delSld modSld sldOrd">
      <pc:chgData name="Helen Merrick" userId="59efed3d-7c16-4dab-82b7-1daed71fdcb0" providerId="ADAL" clId="{A2E84658-88E2-476B-8CF3-3B8096CF6889}" dt="2021-05-27T03:48:03.687" v="431" actId="2696"/>
      <pc:docMkLst>
        <pc:docMk/>
      </pc:docMkLst>
      <pc:sldChg chg="modSp">
        <pc:chgData name="Helen Merrick" userId="59efed3d-7c16-4dab-82b7-1daed71fdcb0" providerId="ADAL" clId="{A2E84658-88E2-476B-8CF3-3B8096CF6889}" dt="2021-05-24T03:07:02.067" v="59" actId="20577"/>
        <pc:sldMkLst>
          <pc:docMk/>
          <pc:sldMk cId="328329825" sldId="310"/>
        </pc:sldMkLst>
        <pc:spChg chg="mod">
          <ac:chgData name="Helen Merrick" userId="59efed3d-7c16-4dab-82b7-1daed71fdcb0" providerId="ADAL" clId="{A2E84658-88E2-476B-8CF3-3B8096CF6889}" dt="2021-05-24T03:07:02.067" v="59" actId="20577"/>
          <ac:spMkLst>
            <pc:docMk/>
            <pc:sldMk cId="328329825" sldId="310"/>
            <ac:spMk id="6" creationId="{AF1CBB27-A27C-BC47-AF00-85928CA49B5F}"/>
          </ac:spMkLst>
        </pc:spChg>
        <pc:spChg chg="mod">
          <ac:chgData name="Helen Merrick" userId="59efed3d-7c16-4dab-82b7-1daed71fdcb0" providerId="ADAL" clId="{A2E84658-88E2-476B-8CF3-3B8096CF6889}" dt="2021-05-24T03:06:57.506" v="57" actId="20577"/>
          <ac:spMkLst>
            <pc:docMk/>
            <pc:sldMk cId="328329825" sldId="310"/>
            <ac:spMk id="10" creationId="{A658C220-35C4-0C4A-8FB0-E6F5F7A1F0A3}"/>
          </ac:spMkLst>
        </pc:spChg>
      </pc:sldChg>
      <pc:sldChg chg="modSp">
        <pc:chgData name="Helen Merrick" userId="59efed3d-7c16-4dab-82b7-1daed71fdcb0" providerId="ADAL" clId="{A2E84658-88E2-476B-8CF3-3B8096CF6889}" dt="2021-05-24T03:08:42.948" v="142" actId="20577"/>
        <pc:sldMkLst>
          <pc:docMk/>
          <pc:sldMk cId="669942606" sldId="708"/>
        </pc:sldMkLst>
        <pc:spChg chg="mod">
          <ac:chgData name="Helen Merrick" userId="59efed3d-7c16-4dab-82b7-1daed71fdcb0" providerId="ADAL" clId="{A2E84658-88E2-476B-8CF3-3B8096CF6889}" dt="2021-05-24T03:08:07.068" v="106" actId="20577"/>
          <ac:spMkLst>
            <pc:docMk/>
            <pc:sldMk cId="669942606" sldId="708"/>
            <ac:spMk id="2" creationId="{7B317E14-CDCF-4349-9ACA-AC709566E78B}"/>
          </ac:spMkLst>
        </pc:spChg>
        <pc:spChg chg="mod">
          <ac:chgData name="Helen Merrick" userId="59efed3d-7c16-4dab-82b7-1daed71fdcb0" providerId="ADAL" clId="{A2E84658-88E2-476B-8CF3-3B8096CF6889}" dt="2021-05-24T03:07:57.588" v="92" actId="20577"/>
          <ac:spMkLst>
            <pc:docMk/>
            <pc:sldMk cId="669942606" sldId="708"/>
            <ac:spMk id="9" creationId="{B70A713E-B045-9F4F-B66E-5396C36EF8CE}"/>
          </ac:spMkLst>
        </pc:spChg>
        <pc:spChg chg="mod">
          <ac:chgData name="Helen Merrick" userId="59efed3d-7c16-4dab-82b7-1daed71fdcb0" providerId="ADAL" clId="{A2E84658-88E2-476B-8CF3-3B8096CF6889}" dt="2021-05-24T03:08:42.948" v="142" actId="20577"/>
          <ac:spMkLst>
            <pc:docMk/>
            <pc:sldMk cId="669942606" sldId="708"/>
            <ac:spMk id="11" creationId="{E5AD6CAE-B2FA-4747-B7B5-036BC86F82E0}"/>
          </ac:spMkLst>
        </pc:spChg>
        <pc:spChg chg="mod">
          <ac:chgData name="Helen Merrick" userId="59efed3d-7c16-4dab-82b7-1daed71fdcb0" providerId="ADAL" clId="{A2E84658-88E2-476B-8CF3-3B8096CF6889}" dt="2021-05-24T03:08:16.567" v="114" actId="20577"/>
          <ac:spMkLst>
            <pc:docMk/>
            <pc:sldMk cId="669942606" sldId="708"/>
            <ac:spMk id="12" creationId="{507D4B95-578E-F647-9D08-DF83E9676F50}"/>
          </ac:spMkLst>
        </pc:spChg>
        <pc:spChg chg="mod">
          <ac:chgData name="Helen Merrick" userId="59efed3d-7c16-4dab-82b7-1daed71fdcb0" providerId="ADAL" clId="{A2E84658-88E2-476B-8CF3-3B8096CF6889}" dt="2021-05-24T03:08:21.608" v="123" actId="20577"/>
          <ac:spMkLst>
            <pc:docMk/>
            <pc:sldMk cId="669942606" sldId="708"/>
            <ac:spMk id="13" creationId="{79D265A7-9233-DC43-88A9-CE6C5875B34F}"/>
          </ac:spMkLst>
        </pc:spChg>
        <pc:spChg chg="mod">
          <ac:chgData name="Helen Merrick" userId="59efed3d-7c16-4dab-82b7-1daed71fdcb0" providerId="ADAL" clId="{A2E84658-88E2-476B-8CF3-3B8096CF6889}" dt="2021-05-24T03:08:31.161" v="126" actId="20577"/>
          <ac:spMkLst>
            <pc:docMk/>
            <pc:sldMk cId="669942606" sldId="708"/>
            <ac:spMk id="14" creationId="{B166E165-F08D-B042-9651-5003D394BC8E}"/>
          </ac:spMkLst>
        </pc:spChg>
        <pc:spChg chg="mod">
          <ac:chgData name="Helen Merrick" userId="59efed3d-7c16-4dab-82b7-1daed71fdcb0" providerId="ADAL" clId="{A2E84658-88E2-476B-8CF3-3B8096CF6889}" dt="2021-05-24T03:07:45.823" v="67" actId="1076"/>
          <ac:spMkLst>
            <pc:docMk/>
            <pc:sldMk cId="669942606" sldId="708"/>
            <ac:spMk id="15" creationId="{CAC92DAF-B4DF-3B4F-BE9E-CD2C207F0515}"/>
          </ac:spMkLst>
        </pc:spChg>
        <pc:graphicFrameChg chg="mod">
          <ac:chgData name="Helen Merrick" userId="59efed3d-7c16-4dab-82b7-1daed71fdcb0" providerId="ADAL" clId="{A2E84658-88E2-476B-8CF3-3B8096CF6889}" dt="2021-05-24T03:07:40.024" v="66" actId="14100"/>
          <ac:graphicFrameMkLst>
            <pc:docMk/>
            <pc:sldMk cId="669942606" sldId="708"/>
            <ac:graphicFrameMk id="10" creationId="{5E83DAB7-00C8-6144-A8DD-8560D9355F90}"/>
          </ac:graphicFrameMkLst>
        </pc:graphicFrameChg>
      </pc:sldChg>
      <pc:sldChg chg="del">
        <pc:chgData name="Helen Merrick" userId="59efed3d-7c16-4dab-82b7-1daed71fdcb0" providerId="ADAL" clId="{A2E84658-88E2-476B-8CF3-3B8096CF6889}" dt="2021-05-24T03:09:35.259" v="144" actId="2696"/>
        <pc:sldMkLst>
          <pc:docMk/>
          <pc:sldMk cId="1114835268" sldId="710"/>
        </pc:sldMkLst>
      </pc:sldChg>
      <pc:sldChg chg="delSp modSp del ord modNotesTx">
        <pc:chgData name="Helen Merrick" userId="59efed3d-7c16-4dab-82b7-1daed71fdcb0" providerId="ADAL" clId="{A2E84658-88E2-476B-8CF3-3B8096CF6889}" dt="2021-05-27T03:48:03.687" v="431" actId="2696"/>
        <pc:sldMkLst>
          <pc:docMk/>
          <pc:sldMk cId="291630947" sldId="711"/>
        </pc:sldMkLst>
        <pc:spChg chg="mod">
          <ac:chgData name="Helen Merrick" userId="59efed3d-7c16-4dab-82b7-1daed71fdcb0" providerId="ADAL" clId="{A2E84658-88E2-476B-8CF3-3B8096CF6889}" dt="2021-05-24T03:11:17.186" v="179" actId="1076"/>
          <ac:spMkLst>
            <pc:docMk/>
            <pc:sldMk cId="291630947" sldId="711"/>
            <ac:spMk id="2" creationId="{7B317E14-CDCF-4349-9ACA-AC709566E78B}"/>
          </ac:spMkLst>
        </pc:spChg>
        <pc:spChg chg="del">
          <ac:chgData name="Helen Merrick" userId="59efed3d-7c16-4dab-82b7-1daed71fdcb0" providerId="ADAL" clId="{A2E84658-88E2-476B-8CF3-3B8096CF6889}" dt="2021-05-24T03:10:53.344" v="172" actId="478"/>
          <ac:spMkLst>
            <pc:docMk/>
            <pc:sldMk cId="291630947" sldId="711"/>
            <ac:spMk id="8" creationId="{86A51D79-3058-534E-A5D9-586A21450B6C}"/>
          </ac:spMkLst>
        </pc:spChg>
        <pc:graphicFrameChg chg="del">
          <ac:chgData name="Helen Merrick" userId="59efed3d-7c16-4dab-82b7-1daed71fdcb0" providerId="ADAL" clId="{A2E84658-88E2-476B-8CF3-3B8096CF6889}" dt="2021-05-24T03:10:48.617" v="171" actId="478"/>
          <ac:graphicFrameMkLst>
            <pc:docMk/>
            <pc:sldMk cId="291630947" sldId="711"/>
            <ac:graphicFrameMk id="7" creationId="{05667E76-FA88-5F45-AE2E-008988F66F53}"/>
          </ac:graphicFrameMkLst>
        </pc:graphicFrameChg>
      </pc:sldChg>
      <pc:sldChg chg="del">
        <pc:chgData name="Helen Merrick" userId="59efed3d-7c16-4dab-82b7-1daed71fdcb0" providerId="ADAL" clId="{A2E84658-88E2-476B-8CF3-3B8096CF6889}" dt="2021-05-24T03:09:44.672" v="146" actId="2696"/>
        <pc:sldMkLst>
          <pc:docMk/>
          <pc:sldMk cId="3255302161" sldId="712"/>
        </pc:sldMkLst>
      </pc:sldChg>
      <pc:sldChg chg="del">
        <pc:chgData name="Helen Merrick" userId="59efed3d-7c16-4dab-82b7-1daed71fdcb0" providerId="ADAL" clId="{A2E84658-88E2-476B-8CF3-3B8096CF6889}" dt="2021-05-24T03:10:02.633" v="149" actId="2696"/>
        <pc:sldMkLst>
          <pc:docMk/>
          <pc:sldMk cId="1692189283" sldId="713"/>
        </pc:sldMkLst>
      </pc:sldChg>
      <pc:sldChg chg="del">
        <pc:chgData name="Helen Merrick" userId="59efed3d-7c16-4dab-82b7-1daed71fdcb0" providerId="ADAL" clId="{A2E84658-88E2-476B-8CF3-3B8096CF6889}" dt="2021-05-24T03:09:47.768" v="147" actId="2696"/>
        <pc:sldMkLst>
          <pc:docMk/>
          <pc:sldMk cId="496364483" sldId="715"/>
        </pc:sldMkLst>
      </pc:sldChg>
      <pc:sldChg chg="del">
        <pc:chgData name="Helen Merrick" userId="59efed3d-7c16-4dab-82b7-1daed71fdcb0" providerId="ADAL" clId="{A2E84658-88E2-476B-8CF3-3B8096CF6889}" dt="2021-05-24T03:10:08.284" v="151" actId="2696"/>
        <pc:sldMkLst>
          <pc:docMk/>
          <pc:sldMk cId="3586247973" sldId="716"/>
        </pc:sldMkLst>
      </pc:sldChg>
      <pc:sldChg chg="del">
        <pc:chgData name="Helen Merrick" userId="59efed3d-7c16-4dab-82b7-1daed71fdcb0" providerId="ADAL" clId="{A2E84658-88E2-476B-8CF3-3B8096CF6889}" dt="2021-05-24T03:09:21.202" v="143" actId="2696"/>
        <pc:sldMkLst>
          <pc:docMk/>
          <pc:sldMk cId="564288168" sldId="717"/>
        </pc:sldMkLst>
      </pc:sldChg>
      <pc:sldChg chg="del">
        <pc:chgData name="Helen Merrick" userId="59efed3d-7c16-4dab-82b7-1daed71fdcb0" providerId="ADAL" clId="{A2E84658-88E2-476B-8CF3-3B8096CF6889}" dt="2021-05-24T03:10:20.380" v="152" actId="2696"/>
        <pc:sldMkLst>
          <pc:docMk/>
          <pc:sldMk cId="3346915754" sldId="718"/>
        </pc:sldMkLst>
      </pc:sldChg>
      <pc:sldChg chg="del">
        <pc:chgData name="Helen Merrick" userId="59efed3d-7c16-4dab-82b7-1daed71fdcb0" providerId="ADAL" clId="{A2E84658-88E2-476B-8CF3-3B8096CF6889}" dt="2021-05-24T03:10:05.736" v="150" actId="2696"/>
        <pc:sldMkLst>
          <pc:docMk/>
          <pc:sldMk cId="4022629205" sldId="720"/>
        </pc:sldMkLst>
      </pc:sldChg>
      <pc:sldChg chg="del">
        <pc:chgData name="Helen Merrick" userId="59efed3d-7c16-4dab-82b7-1daed71fdcb0" providerId="ADAL" clId="{A2E84658-88E2-476B-8CF3-3B8096CF6889}" dt="2021-05-24T03:09:39.647" v="145" actId="2696"/>
        <pc:sldMkLst>
          <pc:docMk/>
          <pc:sldMk cId="18519103" sldId="721"/>
        </pc:sldMkLst>
      </pc:sldChg>
      <pc:sldChg chg="add">
        <pc:chgData name="Helen Merrick" userId="59efed3d-7c16-4dab-82b7-1daed71fdcb0" providerId="ADAL" clId="{A2E84658-88E2-476B-8CF3-3B8096CF6889}" dt="2021-05-24T03:10:35.746" v="153"/>
        <pc:sldMkLst>
          <pc:docMk/>
          <pc:sldMk cId="1343644305" sldId="723"/>
        </pc:sldMkLst>
      </pc:sldChg>
      <pc:sldChg chg="del">
        <pc:chgData name="Helen Merrick" userId="59efed3d-7c16-4dab-82b7-1daed71fdcb0" providerId="ADAL" clId="{A2E84658-88E2-476B-8CF3-3B8096CF6889}" dt="2021-05-24T03:09:51.237" v="148" actId="2696"/>
        <pc:sldMkLst>
          <pc:docMk/>
          <pc:sldMk cId="2116780564" sldId="724"/>
        </pc:sldMkLst>
      </pc:sldChg>
      <pc:sldChg chg="modSp">
        <pc:chgData name="Helen Merrick" userId="59efed3d-7c16-4dab-82b7-1daed71fdcb0" providerId="ADAL" clId="{A2E84658-88E2-476B-8CF3-3B8096CF6889}" dt="2021-05-24T03:15:25.838" v="430" actId="20577"/>
        <pc:sldMkLst>
          <pc:docMk/>
          <pc:sldMk cId="3619995798" sldId="724"/>
        </pc:sldMkLst>
        <pc:spChg chg="mod">
          <ac:chgData name="Helen Merrick" userId="59efed3d-7c16-4dab-82b7-1daed71fdcb0" providerId="ADAL" clId="{A2E84658-88E2-476B-8CF3-3B8096CF6889}" dt="2021-05-24T03:15:25.838" v="430" actId="20577"/>
          <ac:spMkLst>
            <pc:docMk/>
            <pc:sldMk cId="3619995798" sldId="724"/>
            <ac:spMk id="2" creationId="{7B317E14-CDCF-4349-9ACA-AC709566E78B}"/>
          </ac:spMkLst>
        </pc:spChg>
        <pc:spChg chg="mod">
          <ac:chgData name="Helen Merrick" userId="59efed3d-7c16-4dab-82b7-1daed71fdcb0" providerId="ADAL" clId="{A2E84658-88E2-476B-8CF3-3B8096CF6889}" dt="2021-05-24T03:15:21.326" v="428" actId="20577"/>
          <ac:spMkLst>
            <pc:docMk/>
            <pc:sldMk cId="3619995798" sldId="724"/>
            <ac:spMk id="8" creationId="{1802A959-3B6C-4E4A-A38C-58517FBF417F}"/>
          </ac:spMkLst>
        </pc:spChg>
      </pc:sldChg>
      <pc:sldChg chg="addSp delSp modSp add">
        <pc:chgData name="Helen Merrick" userId="59efed3d-7c16-4dab-82b7-1daed71fdcb0" providerId="ADAL" clId="{A2E84658-88E2-476B-8CF3-3B8096CF6889}" dt="2021-05-24T03:14:46.287" v="339" actId="1076"/>
        <pc:sldMkLst>
          <pc:docMk/>
          <pc:sldMk cId="140141283" sldId="725"/>
        </pc:sldMkLst>
        <pc:spChg chg="mod">
          <ac:chgData name="Helen Merrick" userId="59efed3d-7c16-4dab-82b7-1daed71fdcb0" providerId="ADAL" clId="{A2E84658-88E2-476B-8CF3-3B8096CF6889}" dt="2021-05-24T03:14:46.287" v="339" actId="1076"/>
          <ac:spMkLst>
            <pc:docMk/>
            <pc:sldMk cId="140141283" sldId="725"/>
            <ac:spMk id="2" creationId="{7B317E14-CDCF-4349-9ACA-AC709566E78B}"/>
          </ac:spMkLst>
        </pc:spChg>
        <pc:spChg chg="del mod">
          <ac:chgData name="Helen Merrick" userId="59efed3d-7c16-4dab-82b7-1daed71fdcb0" providerId="ADAL" clId="{A2E84658-88E2-476B-8CF3-3B8096CF6889}" dt="2021-05-24T03:14:09.326" v="333"/>
          <ac:spMkLst>
            <pc:docMk/>
            <pc:sldMk cId="140141283" sldId="725"/>
            <ac:spMk id="8" creationId="{1802A959-3B6C-4E4A-A38C-58517FBF417F}"/>
          </ac:spMkLst>
        </pc:spChg>
        <pc:picChg chg="add mod">
          <ac:chgData name="Helen Merrick" userId="59efed3d-7c16-4dab-82b7-1daed71fdcb0" providerId="ADAL" clId="{A2E84658-88E2-476B-8CF3-3B8096CF6889}" dt="2021-05-24T03:14:12.255" v="334" actId="1076"/>
          <ac:picMkLst>
            <pc:docMk/>
            <pc:sldMk cId="140141283" sldId="725"/>
            <ac:picMk id="6" creationId="{0C1F48F3-74B9-474F-9B1B-9776110616A0}"/>
          </ac:picMkLst>
        </pc:picChg>
        <pc:picChg chg="add mod">
          <ac:chgData name="Helen Merrick" userId="59efed3d-7c16-4dab-82b7-1daed71fdcb0" providerId="ADAL" clId="{A2E84658-88E2-476B-8CF3-3B8096CF6889}" dt="2021-05-24T03:14:27.804" v="336" actId="1076"/>
          <ac:picMkLst>
            <pc:docMk/>
            <pc:sldMk cId="140141283" sldId="725"/>
            <ac:picMk id="7" creationId="{C3FC337F-F24F-4ADB-A2A4-1D91BAA5C71F}"/>
          </ac:picMkLst>
        </pc:picChg>
        <pc:picChg chg="add mod">
          <ac:chgData name="Helen Merrick" userId="59efed3d-7c16-4dab-82b7-1daed71fdcb0" providerId="ADAL" clId="{A2E84658-88E2-476B-8CF3-3B8096CF6889}" dt="2021-05-24T03:14:42.005" v="338" actId="1076"/>
          <ac:picMkLst>
            <pc:docMk/>
            <pc:sldMk cId="140141283" sldId="725"/>
            <ac:picMk id="9" creationId="{674C252C-E0FB-431D-A7ED-0CBF428CD1FC}"/>
          </ac:picMkLst>
        </pc:picChg>
      </pc:sldChg>
    </pc:docChg>
  </pc:docChgLst>
  <pc:docChgLst>
    <pc:chgData name="Maya Sapieka" userId="72788e4b-f3a6-49db-8906-da846fc46fe2" providerId="ADAL" clId="{1369C010-DB95-4784-B97C-D7E2C0F8CDE0}"/>
    <pc:docChg chg="custSel delSld modSld">
      <pc:chgData name="Maya Sapieka" userId="72788e4b-f3a6-49db-8906-da846fc46fe2" providerId="ADAL" clId="{1369C010-DB95-4784-B97C-D7E2C0F8CDE0}" dt="2021-08-12T02:40:38.418" v="114" actId="47"/>
      <pc:docMkLst>
        <pc:docMk/>
      </pc:docMkLst>
      <pc:sldChg chg="modSp mod">
        <pc:chgData name="Maya Sapieka" userId="72788e4b-f3a6-49db-8906-da846fc46fe2" providerId="ADAL" clId="{1369C010-DB95-4784-B97C-D7E2C0F8CDE0}" dt="2021-08-12T02:38:58.546" v="78" actId="14100"/>
        <pc:sldMkLst>
          <pc:docMk/>
          <pc:sldMk cId="328329825" sldId="310"/>
        </pc:sldMkLst>
        <pc:spChg chg="mod">
          <ac:chgData name="Maya Sapieka" userId="72788e4b-f3a6-49db-8906-da846fc46fe2" providerId="ADAL" clId="{1369C010-DB95-4784-B97C-D7E2C0F8CDE0}" dt="2021-08-12T02:38:58.546" v="78" actId="14100"/>
          <ac:spMkLst>
            <pc:docMk/>
            <pc:sldMk cId="328329825" sldId="310"/>
            <ac:spMk id="6" creationId="{AF1CBB27-A27C-BC47-AF00-85928CA49B5F}"/>
          </ac:spMkLst>
        </pc:spChg>
        <pc:spChg chg="mod">
          <ac:chgData name="Maya Sapieka" userId="72788e4b-f3a6-49db-8906-da846fc46fe2" providerId="ADAL" clId="{1369C010-DB95-4784-B97C-D7E2C0F8CDE0}" dt="2021-08-12T02:38:35.692" v="24" actId="20577"/>
          <ac:spMkLst>
            <pc:docMk/>
            <pc:sldMk cId="328329825" sldId="310"/>
            <ac:spMk id="10" creationId="{A658C220-35C4-0C4A-8FB0-E6F5F7A1F0A3}"/>
          </ac:spMkLst>
        </pc:spChg>
      </pc:sldChg>
      <pc:sldChg chg="delSp modSp mod">
        <pc:chgData name="Maya Sapieka" userId="72788e4b-f3a6-49db-8906-da846fc46fe2" providerId="ADAL" clId="{1369C010-DB95-4784-B97C-D7E2C0F8CDE0}" dt="2021-08-12T02:40:18.985" v="109" actId="478"/>
        <pc:sldMkLst>
          <pc:docMk/>
          <pc:sldMk cId="669942606" sldId="708"/>
        </pc:sldMkLst>
        <pc:spChg chg="mod">
          <ac:chgData name="Maya Sapieka" userId="72788e4b-f3a6-49db-8906-da846fc46fe2" providerId="ADAL" clId="{1369C010-DB95-4784-B97C-D7E2C0F8CDE0}" dt="2021-08-12T02:39:49.003" v="97" actId="20577"/>
          <ac:spMkLst>
            <pc:docMk/>
            <pc:sldMk cId="669942606" sldId="708"/>
            <ac:spMk id="2" creationId="{7B317E14-CDCF-4349-9ACA-AC709566E78B}"/>
          </ac:spMkLst>
        </pc:spChg>
        <pc:spChg chg="del mod">
          <ac:chgData name="Maya Sapieka" userId="72788e4b-f3a6-49db-8906-da846fc46fe2" providerId="ADAL" clId="{1369C010-DB95-4784-B97C-D7E2C0F8CDE0}" dt="2021-08-12T02:39:55.584" v="101" actId="478"/>
          <ac:spMkLst>
            <pc:docMk/>
            <pc:sldMk cId="669942606" sldId="708"/>
            <ac:spMk id="8" creationId="{EED5F9A5-D7A4-1744-8E72-EBCF33C66533}"/>
          </ac:spMkLst>
        </pc:spChg>
        <pc:spChg chg="del">
          <ac:chgData name="Maya Sapieka" userId="72788e4b-f3a6-49db-8906-da846fc46fe2" providerId="ADAL" clId="{1369C010-DB95-4784-B97C-D7E2C0F8CDE0}" dt="2021-08-12T02:40:00.529" v="106" actId="478"/>
          <ac:spMkLst>
            <pc:docMk/>
            <pc:sldMk cId="669942606" sldId="708"/>
            <ac:spMk id="9" creationId="{B70A713E-B045-9F4F-B66E-5396C36EF8CE}"/>
          </ac:spMkLst>
        </pc:spChg>
        <pc:spChg chg="del">
          <ac:chgData name="Maya Sapieka" userId="72788e4b-f3a6-49db-8906-da846fc46fe2" providerId="ADAL" clId="{1369C010-DB95-4784-B97C-D7E2C0F8CDE0}" dt="2021-08-12T02:40:01.460" v="107" actId="478"/>
          <ac:spMkLst>
            <pc:docMk/>
            <pc:sldMk cId="669942606" sldId="708"/>
            <ac:spMk id="11" creationId="{E5AD6CAE-B2FA-4747-B7B5-036BC86F82E0}"/>
          </ac:spMkLst>
        </pc:spChg>
        <pc:spChg chg="del mod">
          <ac:chgData name="Maya Sapieka" userId="72788e4b-f3a6-49db-8906-da846fc46fe2" providerId="ADAL" clId="{1369C010-DB95-4784-B97C-D7E2C0F8CDE0}" dt="2021-08-12T02:40:02.453" v="108" actId="478"/>
          <ac:spMkLst>
            <pc:docMk/>
            <pc:sldMk cId="669942606" sldId="708"/>
            <ac:spMk id="12" creationId="{507D4B95-578E-F647-9D08-DF83E9676F50}"/>
          </ac:spMkLst>
        </pc:spChg>
        <pc:spChg chg="del">
          <ac:chgData name="Maya Sapieka" userId="72788e4b-f3a6-49db-8906-da846fc46fe2" providerId="ADAL" clId="{1369C010-DB95-4784-B97C-D7E2C0F8CDE0}" dt="2021-08-12T02:39:54.533" v="100" actId="478"/>
          <ac:spMkLst>
            <pc:docMk/>
            <pc:sldMk cId="669942606" sldId="708"/>
            <ac:spMk id="13" creationId="{79D265A7-9233-DC43-88A9-CE6C5875B34F}"/>
          </ac:spMkLst>
        </pc:spChg>
        <pc:spChg chg="del">
          <ac:chgData name="Maya Sapieka" userId="72788e4b-f3a6-49db-8906-da846fc46fe2" providerId="ADAL" clId="{1369C010-DB95-4784-B97C-D7E2C0F8CDE0}" dt="2021-08-12T02:39:59.209" v="105" actId="478"/>
          <ac:spMkLst>
            <pc:docMk/>
            <pc:sldMk cId="669942606" sldId="708"/>
            <ac:spMk id="14" creationId="{B166E165-F08D-B042-9651-5003D394BC8E}"/>
          </ac:spMkLst>
        </pc:spChg>
        <pc:spChg chg="del mod">
          <ac:chgData name="Maya Sapieka" userId="72788e4b-f3a6-49db-8906-da846fc46fe2" providerId="ADAL" clId="{1369C010-DB95-4784-B97C-D7E2C0F8CDE0}" dt="2021-08-12T02:39:57.889" v="104" actId="478"/>
          <ac:spMkLst>
            <pc:docMk/>
            <pc:sldMk cId="669942606" sldId="708"/>
            <ac:spMk id="15" creationId="{CAC92DAF-B4DF-3B4F-BE9E-CD2C207F0515}"/>
          </ac:spMkLst>
        </pc:spChg>
        <pc:graphicFrameChg chg="del">
          <ac:chgData name="Maya Sapieka" userId="72788e4b-f3a6-49db-8906-da846fc46fe2" providerId="ADAL" clId="{1369C010-DB95-4784-B97C-D7E2C0F8CDE0}" dt="2021-08-12T02:40:18.985" v="109" actId="478"/>
          <ac:graphicFrameMkLst>
            <pc:docMk/>
            <pc:sldMk cId="669942606" sldId="708"/>
            <ac:graphicFrameMk id="10" creationId="{5E83DAB7-00C8-6144-A8DD-8560D9355F90}"/>
          </ac:graphicFrameMkLst>
        </pc:graphicFrameChg>
      </pc:sldChg>
      <pc:sldChg chg="del">
        <pc:chgData name="Maya Sapieka" userId="72788e4b-f3a6-49db-8906-da846fc46fe2" providerId="ADAL" clId="{1369C010-DB95-4784-B97C-D7E2C0F8CDE0}" dt="2021-08-12T02:40:37.597" v="113" actId="47"/>
        <pc:sldMkLst>
          <pc:docMk/>
          <pc:sldMk cId="96949149" sldId="709"/>
        </pc:sldMkLst>
      </pc:sldChg>
      <pc:sldChg chg="del">
        <pc:chgData name="Maya Sapieka" userId="72788e4b-f3a6-49db-8906-da846fc46fe2" providerId="ADAL" clId="{1369C010-DB95-4784-B97C-D7E2C0F8CDE0}" dt="2021-08-12T02:40:38.418" v="114" actId="47"/>
        <pc:sldMkLst>
          <pc:docMk/>
          <pc:sldMk cId="3275844266" sldId="714"/>
        </pc:sldMkLst>
      </pc:sldChg>
      <pc:sldChg chg="del">
        <pc:chgData name="Maya Sapieka" userId="72788e4b-f3a6-49db-8906-da846fc46fe2" providerId="ADAL" clId="{1369C010-DB95-4784-B97C-D7E2C0F8CDE0}" dt="2021-08-12T02:40:35.798" v="111" actId="47"/>
        <pc:sldMkLst>
          <pc:docMk/>
          <pc:sldMk cId="2949237822" sldId="719"/>
        </pc:sldMkLst>
      </pc:sldChg>
      <pc:sldChg chg="del">
        <pc:chgData name="Maya Sapieka" userId="72788e4b-f3a6-49db-8906-da846fc46fe2" providerId="ADAL" clId="{1369C010-DB95-4784-B97C-D7E2C0F8CDE0}" dt="2021-08-12T02:40:36.876" v="112" actId="47"/>
        <pc:sldMkLst>
          <pc:docMk/>
          <pc:sldMk cId="2984883685" sldId="722"/>
        </pc:sldMkLst>
      </pc:sldChg>
      <pc:sldChg chg="del">
        <pc:chgData name="Maya Sapieka" userId="72788e4b-f3a6-49db-8906-da846fc46fe2" providerId="ADAL" clId="{1369C010-DB95-4784-B97C-D7E2C0F8CDE0}" dt="2021-08-12T02:40:34.338" v="110" actId="47"/>
        <pc:sldMkLst>
          <pc:docMk/>
          <pc:sldMk cId="1343644305" sldId="723"/>
        </pc:sldMkLst>
      </pc:sldChg>
      <pc:sldChg chg="modSp mod">
        <pc:chgData name="Maya Sapieka" userId="72788e4b-f3a6-49db-8906-da846fc46fe2" providerId="ADAL" clId="{1369C010-DB95-4784-B97C-D7E2C0F8CDE0}" dt="2021-08-12T02:39:36.401" v="92" actId="20577"/>
        <pc:sldMkLst>
          <pc:docMk/>
          <pc:sldMk cId="3619995798" sldId="724"/>
        </pc:sldMkLst>
        <pc:spChg chg="mod">
          <ac:chgData name="Maya Sapieka" userId="72788e4b-f3a6-49db-8906-da846fc46fe2" providerId="ADAL" clId="{1369C010-DB95-4784-B97C-D7E2C0F8CDE0}" dt="2021-08-12T02:39:33.352" v="87" actId="20577"/>
          <ac:spMkLst>
            <pc:docMk/>
            <pc:sldMk cId="3619995798" sldId="724"/>
            <ac:spMk id="2" creationId="{7B317E14-CDCF-4349-9ACA-AC709566E78B}"/>
          </ac:spMkLst>
        </pc:spChg>
        <pc:spChg chg="mod">
          <ac:chgData name="Maya Sapieka" userId="72788e4b-f3a6-49db-8906-da846fc46fe2" providerId="ADAL" clId="{1369C010-DB95-4784-B97C-D7E2C0F8CDE0}" dt="2021-08-12T02:39:36.401" v="92" actId="20577"/>
          <ac:spMkLst>
            <pc:docMk/>
            <pc:sldMk cId="3619995798" sldId="724"/>
            <ac:spMk id="8" creationId="{1802A959-3B6C-4E4A-A38C-58517FBF417F}"/>
          </ac:spMkLst>
        </pc:spChg>
      </pc:sldChg>
      <pc:sldChg chg="addSp delSp modSp mod">
        <pc:chgData name="Maya Sapieka" userId="72788e4b-f3a6-49db-8906-da846fc46fe2" providerId="ADAL" clId="{1369C010-DB95-4784-B97C-D7E2C0F8CDE0}" dt="2021-08-12T02:39:44.777" v="96" actId="6549"/>
        <pc:sldMkLst>
          <pc:docMk/>
          <pc:sldMk cId="140141283" sldId="725"/>
        </pc:sldMkLst>
        <pc:spChg chg="mod">
          <ac:chgData name="Maya Sapieka" userId="72788e4b-f3a6-49db-8906-da846fc46fe2" providerId="ADAL" clId="{1369C010-DB95-4784-B97C-D7E2C0F8CDE0}" dt="2021-08-12T02:39:44.777" v="96" actId="6549"/>
          <ac:spMkLst>
            <pc:docMk/>
            <pc:sldMk cId="140141283" sldId="725"/>
            <ac:spMk id="2" creationId="{7B317E14-CDCF-4349-9ACA-AC709566E78B}"/>
          </ac:spMkLst>
        </pc:spChg>
        <pc:spChg chg="add mod">
          <ac:chgData name="Maya Sapieka" userId="72788e4b-f3a6-49db-8906-da846fc46fe2" providerId="ADAL" clId="{1369C010-DB95-4784-B97C-D7E2C0F8CDE0}" dt="2021-08-12T02:39:41.384" v="93" actId="478"/>
          <ac:spMkLst>
            <pc:docMk/>
            <pc:sldMk cId="140141283" sldId="725"/>
            <ac:spMk id="10" creationId="{60CB79D4-6C09-4864-87C8-A5BA7E8FE527}"/>
          </ac:spMkLst>
        </pc:spChg>
        <pc:picChg chg="del">
          <ac:chgData name="Maya Sapieka" userId="72788e4b-f3a6-49db-8906-da846fc46fe2" providerId="ADAL" clId="{1369C010-DB95-4784-B97C-D7E2C0F8CDE0}" dt="2021-08-12T02:39:41.384" v="93" actId="478"/>
          <ac:picMkLst>
            <pc:docMk/>
            <pc:sldMk cId="140141283" sldId="725"/>
            <ac:picMk id="6" creationId="{0C1F48F3-74B9-474F-9B1B-9776110616A0}"/>
          </ac:picMkLst>
        </pc:picChg>
        <pc:picChg chg="del">
          <ac:chgData name="Maya Sapieka" userId="72788e4b-f3a6-49db-8906-da846fc46fe2" providerId="ADAL" clId="{1369C010-DB95-4784-B97C-D7E2C0F8CDE0}" dt="2021-08-12T02:39:42.621" v="94" actId="478"/>
          <ac:picMkLst>
            <pc:docMk/>
            <pc:sldMk cId="140141283" sldId="725"/>
            <ac:picMk id="7" creationId="{C3FC337F-F24F-4ADB-A2A4-1D91BAA5C71F}"/>
          </ac:picMkLst>
        </pc:picChg>
        <pc:picChg chg="del">
          <ac:chgData name="Maya Sapieka" userId="72788e4b-f3a6-49db-8906-da846fc46fe2" providerId="ADAL" clId="{1369C010-DB95-4784-B97C-D7E2C0F8CDE0}" dt="2021-08-12T02:39:43.145" v="95" actId="478"/>
          <ac:picMkLst>
            <pc:docMk/>
            <pc:sldMk cId="140141283" sldId="725"/>
            <ac:picMk id="9" creationId="{674C252C-E0FB-431D-A7ED-0CBF428CD1F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A9E30E-587F-4B73-AFFF-349CFD24C864}" type="datetimeFigureOut">
              <a:rPr lang="en-AU" smtClean="0"/>
              <a:t>14/09/2021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3C597-5087-4CEB-B10C-0BFCBE5FA0F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701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SG" dirty="0"/>
              <a:t>Fundraising Institute Australia is the national peak body representing professional fundraising in Australia.  </a:t>
            </a:r>
          </a:p>
          <a:p>
            <a:endParaRPr lang="en-SG" dirty="0"/>
          </a:p>
          <a:p>
            <a:r>
              <a:rPr lang="en-SG" dirty="0"/>
              <a:t>Our members including charities of all sizes and types as well as suppliers to the sector.  Fundraising is worth $10.5 billion in Australia. </a:t>
            </a:r>
          </a:p>
          <a:p>
            <a:endParaRPr lang="en-SG" dirty="0"/>
          </a:p>
          <a:p>
            <a:r>
              <a:rPr lang="en-SG" dirty="0"/>
              <a:t>Founded over 50 years ago, FIA’s mission is to advance professional fundraising to ensure the future sustainability of fundraising into the future.  We do this via a self-regulatory Code of Conduct, the FIA Code, and through providing professional development, education and training. We also lobby government at all levels on the issues critical to the fundraising sector.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C17104-C92F-4301-A94B-AB6036B8487C}" type="slidenum">
              <a:rPr lang="en-AU" smtClean="0"/>
              <a:pPr>
                <a:defRPr/>
              </a:pPr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39415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SG" dirty="0"/>
              <a:t>Fundraising Institute Australia is the national peak body representing professional fundraising in Australia.  </a:t>
            </a:r>
          </a:p>
          <a:p>
            <a:endParaRPr lang="en-SG" dirty="0"/>
          </a:p>
          <a:p>
            <a:r>
              <a:rPr lang="en-SG" dirty="0"/>
              <a:t>Our members including charities of all sizes and types as well as suppliers to the sector.  Fundraising is worth $10.5 billion in Australia. </a:t>
            </a:r>
          </a:p>
          <a:p>
            <a:endParaRPr lang="en-SG" dirty="0"/>
          </a:p>
          <a:p>
            <a:r>
              <a:rPr lang="en-SG" dirty="0"/>
              <a:t>Founded over 50 years ago, FIA’s mission is to advance professional fundraising to ensure the future sustainability of fundraising into the future.  We do this via a self-regulatory Code of Conduct, the FIA Code, and through providing professional development, education and training. We also lobby government at all levels on the issues critical to the fundraising sector.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C17104-C92F-4301-A94B-AB6036B8487C}" type="slidenum">
              <a:rPr lang="en-AU" smtClean="0"/>
              <a:pPr>
                <a:defRPr/>
              </a:pPr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218100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SG" dirty="0"/>
              <a:t>Fundraising Institute Australia is the national peak body representing professional fundraising in Australia.  </a:t>
            </a:r>
          </a:p>
          <a:p>
            <a:endParaRPr lang="en-SG" dirty="0"/>
          </a:p>
          <a:p>
            <a:r>
              <a:rPr lang="en-SG" dirty="0"/>
              <a:t>Our members including charities of all sizes and types as well as suppliers to the sector.  Fundraising is worth $10.5 billion in Australia. </a:t>
            </a:r>
          </a:p>
          <a:p>
            <a:endParaRPr lang="en-SG" dirty="0"/>
          </a:p>
          <a:p>
            <a:r>
              <a:rPr lang="en-SG" dirty="0"/>
              <a:t>Founded over 50 years ago, FIA’s mission is to advance professional fundraising to ensure the future sustainability of fundraising into the future.  We do this via a self-regulatory Code of Conduct, the FIA Code, and through providing professional development, education and training. We also lobby government at all levels on the issues critical to the fundraising sector.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C17104-C92F-4301-A94B-AB6036B8487C}" type="slidenum">
              <a:rPr lang="en-AU" smtClean="0"/>
              <a:pPr>
                <a:defRPr/>
              </a:pPr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39415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SG" dirty="0"/>
              <a:t>Fundraising Institute Australia is the national peak body representing professional fundraising in Australia.  </a:t>
            </a:r>
          </a:p>
          <a:p>
            <a:endParaRPr lang="en-SG" dirty="0"/>
          </a:p>
          <a:p>
            <a:r>
              <a:rPr lang="en-SG" dirty="0"/>
              <a:t>Our members including charities of all sizes and types as well as suppliers to the sector.  Fundraising is worth $10.5 billion in Australia. </a:t>
            </a:r>
          </a:p>
          <a:p>
            <a:endParaRPr lang="en-SG" dirty="0"/>
          </a:p>
          <a:p>
            <a:r>
              <a:rPr lang="en-SG" dirty="0"/>
              <a:t>Founded over 50 years ago, FIA’s mission is to advance professional fundraising to ensure the future sustainability of fundraising into the future.  We do this via a self-regulatory Code of Conduct, the FIA Code, and through providing professional development, education and training. We also lobby government at all levels on the issues critical to the fundraising sector.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C17104-C92F-4301-A94B-AB6036B8487C}" type="slidenum">
              <a:rPr lang="en-AU" smtClean="0"/>
              <a:pPr>
                <a:defRPr/>
              </a:pPr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765306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SG" dirty="0"/>
              <a:t>Fundraising Institute Australia is the national peak body representing professional fundraising in Australia.  </a:t>
            </a:r>
          </a:p>
          <a:p>
            <a:endParaRPr lang="en-SG" dirty="0"/>
          </a:p>
          <a:p>
            <a:r>
              <a:rPr lang="en-SG" dirty="0"/>
              <a:t>Our members including charities of all sizes and types as well as suppliers to the sector.  Fundraising is worth $10.5 billion in Australia. </a:t>
            </a:r>
          </a:p>
          <a:p>
            <a:endParaRPr lang="en-SG" dirty="0"/>
          </a:p>
          <a:p>
            <a:r>
              <a:rPr lang="en-SG" dirty="0"/>
              <a:t>Founded over 50 years ago, FIA’s mission is to advance professional fundraising to ensure the future sustainability of fundraising into the future.  We do this via a self-regulatory Code of Conduct, the FIA Code, and through providing professional development, education and training. We also lobby government at all levels on the issues critical to the fundraising sector.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C17104-C92F-4301-A94B-AB6036B8487C}" type="slidenum">
              <a:rPr lang="en-AU" smtClean="0"/>
              <a:pPr>
                <a:defRPr/>
              </a:pPr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9986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SG" dirty="0"/>
              <a:t>Fundraising Institute Australia is the national peak body representing professional fundraising in Australia.  </a:t>
            </a:r>
          </a:p>
          <a:p>
            <a:endParaRPr lang="en-SG" dirty="0"/>
          </a:p>
          <a:p>
            <a:r>
              <a:rPr lang="en-SG" dirty="0"/>
              <a:t>Our members including charities of all sizes and types as well as suppliers to the sector.  Fundraising is worth $10.5 billion in Australia. </a:t>
            </a:r>
          </a:p>
          <a:p>
            <a:endParaRPr lang="en-SG" dirty="0"/>
          </a:p>
          <a:p>
            <a:r>
              <a:rPr lang="en-SG" dirty="0"/>
              <a:t>Founded over 50 years ago, FIA’s mission is to advance professional fundraising to ensure the future sustainability of fundraising into the future.  We do this via a self-regulatory Code of Conduct, the FIA Code, and through providing professional development, education and training. We also lobby government at all levels on the issues critical to the fundraising sector.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C17104-C92F-4301-A94B-AB6036B8487C}" type="slidenum">
              <a:rPr lang="en-AU" smtClean="0"/>
              <a:pPr>
                <a:defRPr/>
              </a:pPr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82560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SG" dirty="0"/>
              <a:t>Fundraising Institute Australia is the national peak body representing professional fundraising in Australia.  </a:t>
            </a:r>
          </a:p>
          <a:p>
            <a:endParaRPr lang="en-SG" dirty="0"/>
          </a:p>
          <a:p>
            <a:r>
              <a:rPr lang="en-SG" dirty="0"/>
              <a:t>Our members including charities of all sizes and types as well as suppliers to the sector.  Fundraising is worth $10.5 billion in Australia. </a:t>
            </a:r>
          </a:p>
          <a:p>
            <a:endParaRPr lang="en-SG" dirty="0"/>
          </a:p>
          <a:p>
            <a:r>
              <a:rPr lang="en-SG" dirty="0"/>
              <a:t>Founded over 50 years ago, FIA’s mission is to advance professional fundraising to ensure the future sustainability of fundraising into the future.  We do this via a self-regulatory Code of Conduct, the FIA Code, and through providing professional development, education and training. We also lobby government at all levels on the issues critical to the fundraising sector.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C17104-C92F-4301-A94B-AB6036B8487C}" type="slidenum">
              <a:rPr lang="en-AU" smtClean="0"/>
              <a:pPr>
                <a:defRPr/>
              </a:pPr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2362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70B7A-FE02-DD43-9C9F-62A756CEA9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2595CE-3A1F-624D-87FB-CEFECCCBF7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B873B8-3D06-3040-ADD8-8047D240B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05FB2-B4F0-F541-ADDF-37778429F949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5ADAB7-2E7C-0C4D-8CC9-4C06C4E01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5630F7-19C1-ED40-8B02-A61156097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7B203-4847-8A47-802D-48FD0F275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2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9127D-10D2-3C4E-9047-3D4B38C15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5865FF-1F42-DD45-99DD-5A3677ACE2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3C942B-B7E9-B24C-B15E-A3D1C20E9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05FB2-B4F0-F541-ADDF-37778429F949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BC7C84-8A87-EB48-AFCD-25EBD2147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012A31-E7AA-334F-8D32-80CB1B241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7B203-4847-8A47-802D-48FD0F275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338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E12E7A-050C-8444-9A73-451028CA4F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B9AD0F-159B-3E49-840A-CC19008F8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D461D-DCA1-E345-AE75-9A197CE7E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05FB2-B4F0-F541-ADDF-37778429F949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9B4AC1-E9B6-E14B-BEED-3048FE1A9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93E39B-2702-9948-8423-093648298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7B203-4847-8A47-802D-48FD0F275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012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91B45-B66B-FD46-908E-BC6EF3668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090E8-60FC-5F4C-90F5-649987173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0D5338-B4B6-1F45-907F-3765CFDF4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05FB2-B4F0-F541-ADDF-37778429F949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9A4152-3FEC-C541-995D-56F38830D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427749-F2D3-9945-AD17-16B723622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7B203-4847-8A47-802D-48FD0F275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357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F07CD-D68D-6E47-BCD7-405041482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9854A8-C141-E349-BF0A-F521B04008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AC64F-8CBC-2044-AD50-94A51D300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05FB2-B4F0-F541-ADDF-37778429F949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4BAAD-4731-3B44-AAC1-37E81EC69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42F49-44E6-5F44-B9A6-59FD0A030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7B203-4847-8A47-802D-48FD0F275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350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84B19-7676-B548-B52B-6E52B42DF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3627D-981E-444B-9A1A-3D75F426F3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8289E6-D1C8-AA47-AAE5-93B9051A38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CED5DA-6586-AB44-A407-8DD2BC5C9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05FB2-B4F0-F541-ADDF-37778429F949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B45F03-1ED4-7548-9752-C1BED5511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4C03EF-0F40-3946-A4C5-FE313BA2B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7B203-4847-8A47-802D-48FD0F275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620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AAFE6-EF99-CF41-9631-44B424491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E76177-C749-334D-B4DE-C929112188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E009CE-3897-064A-A42E-BC2AA6C5BA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9334C8-22F1-D542-84EE-8898EB7153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B7641C-4E62-644C-A085-FAFCF83E4D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86D376-516D-8740-8241-72E8E86AA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05FB2-B4F0-F541-ADDF-37778429F949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72D16D-B7DE-ED40-8E93-BAB6571B0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9EBFC1-4837-A445-BA74-67E4E138C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7B203-4847-8A47-802D-48FD0F275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782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AA6C6-472D-0E46-A29E-6EF012085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2B4D79-FCB0-844E-A5D8-4ABC45990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05FB2-B4F0-F541-ADDF-37778429F949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28B3D5-EB5D-D343-9578-FC2F6CE84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0F3042-D3FE-9A4A-9EF2-646A00B60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7B203-4847-8A47-802D-48FD0F275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49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811FE7-CBC6-2E44-B2E5-BC0DFFE27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05FB2-B4F0-F541-ADDF-37778429F949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FE6F0E-539D-154E-96AE-80C495F79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39E3A5-41E0-D344-BA9E-55EA3AE39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7B203-4847-8A47-802D-48FD0F275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711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BF1C2-26A3-3642-B0F1-B619DBC8C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C21CE-6F32-DE40-B314-AC68834F8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04D3B2-6118-AE47-A3EE-DF3850357F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909A38-0BDC-5846-984E-4AAC55691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05FB2-B4F0-F541-ADDF-37778429F949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BAF81D-1CCE-7B4A-B73C-811E8183F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681C94-3878-A14F-9C2B-390E82D6C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7B203-4847-8A47-802D-48FD0F275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906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FE29B-3618-9847-9DB3-733E1762F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0D5A89-60EB-0649-90A3-AA8CAB1D3B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B992FA-B513-3E44-80A6-F7B7F72FDD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788904-7FDE-7149-97C9-C6BFC1898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05FB2-B4F0-F541-ADDF-37778429F949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F4A14B-6394-AB4C-A1B3-80D845E28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12BFB4-6E94-2C4A-A57F-BB2C3E08E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7B203-4847-8A47-802D-48FD0F275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68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6BBC68-A7E1-AD4E-BF97-908881D22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455961-19F0-EE4C-9CDC-8CF5D1FA24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9B9E59-8A35-D648-83CD-A931BC3298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05FB2-B4F0-F541-ADDF-37778429F949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D3AD6-AAA6-1A4B-AB29-ECEE30C565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66DB74-516D-3D45-B625-87370E7252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7B203-4847-8A47-802D-48FD0F275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774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includeacharity.org.au/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8B381A00-69D9-F84B-B81E-F557FDD771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83C6F8CB-88A4-B149-A6C1-FE1820B650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3586" y="5218359"/>
            <a:ext cx="3549404" cy="1341848"/>
          </a:xfrm>
          <a:prstGeom prst="rect">
            <a:avLst/>
          </a:prstGeom>
        </p:spPr>
      </p:pic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9082E8A4-F3F2-9F47-84F8-91B84291992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3926" t="13421" r="12575" b="32218"/>
          <a:stretch/>
        </p:blipFill>
        <p:spPr>
          <a:xfrm>
            <a:off x="6518166" y="5218359"/>
            <a:ext cx="2373586" cy="125220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F1CBB27-A27C-BC47-AF00-85928CA49B5F}"/>
              </a:ext>
            </a:extLst>
          </p:cNvPr>
          <p:cNvSpPr txBox="1"/>
          <p:nvPr/>
        </p:nvSpPr>
        <p:spPr>
          <a:xfrm>
            <a:off x="1510206" y="1490008"/>
            <a:ext cx="965001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223469"/>
                </a:solidFill>
                <a:latin typeface="MrEavesXLModOT" panose="020B0603060502020204" pitchFamily="34" charset="77"/>
              </a:rPr>
              <a:t>Include a Charity </a:t>
            </a:r>
          </a:p>
          <a:p>
            <a:pPr algn="ctr"/>
            <a:r>
              <a:rPr lang="en-US" sz="6000" b="1" dirty="0">
                <a:solidFill>
                  <a:srgbClr val="223469"/>
                </a:solidFill>
                <a:latin typeface="MrEavesXLModOT" panose="020B0603060502020204" pitchFamily="34" charset="77"/>
              </a:rPr>
              <a:t>2021 Gifts in Wills Conference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58C220-35C4-0C4A-8FB0-E6F5F7A1F0A3}"/>
              </a:ext>
            </a:extLst>
          </p:cNvPr>
          <p:cNvSpPr txBox="1"/>
          <p:nvPr/>
        </p:nvSpPr>
        <p:spPr>
          <a:xfrm>
            <a:off x="1932934" y="4221547"/>
            <a:ext cx="75435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002060"/>
                </a:solidFill>
                <a:latin typeface="MrEavesXLModOT" panose="020B0603060502020204" pitchFamily="34" charset="77"/>
              </a:rPr>
              <a:t>15 September 2021</a:t>
            </a:r>
            <a:endParaRPr lang="en-US" sz="2400" b="1" dirty="0">
              <a:solidFill>
                <a:srgbClr val="002060"/>
              </a:solidFill>
              <a:latin typeface="MrEavesXLModOT" panose="020B0603060502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28329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17E14-CDCF-4349-9ACA-AC709566E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7707" y="2066969"/>
            <a:ext cx="2778940" cy="2724062"/>
          </a:xfrm>
        </p:spPr>
        <p:txBody>
          <a:bodyPr wrap="none" anchor="ctr">
            <a:normAutofit/>
          </a:bodyPr>
          <a:lstStyle/>
          <a:p>
            <a:r>
              <a:rPr lang="en-SG" sz="6000" b="1" dirty="0">
                <a:solidFill>
                  <a:schemeClr val="accent6"/>
                </a:solidFill>
              </a:rPr>
              <a:t>THANK YOU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EE0EDE-570E-42A2-B81C-135BA289F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4799" y="6088064"/>
            <a:ext cx="911468" cy="365125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fld id="{C5FB897B-24DD-4A82-808E-BC742D3B7DD4}" type="slidenum">
              <a:rPr lang="en-AU" smtClean="0"/>
              <a:pPr>
                <a:spcAft>
                  <a:spcPts val="600"/>
                </a:spcAft>
              </a:pPr>
              <a:t>10</a:t>
            </a:fld>
            <a:endParaRPr lang="en-AU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786A99-73C0-47C9-954D-BD5619D206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803" y="4982894"/>
            <a:ext cx="2908526" cy="179069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F5798DD-A7E7-4021-B390-4FE2A25F79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4257" y="5077476"/>
            <a:ext cx="4361577" cy="1662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54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8B381A00-69D9-F84B-B81E-F557FDD771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83C6F8CB-88A4-B149-A6C1-FE1820B650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3586" y="5218359"/>
            <a:ext cx="3549404" cy="1341848"/>
          </a:xfrm>
          <a:prstGeom prst="rect">
            <a:avLst/>
          </a:prstGeom>
        </p:spPr>
      </p:pic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9082E8A4-F3F2-9F47-84F8-91B84291992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3926" t="13421" r="12575" b="32218"/>
          <a:stretch/>
        </p:blipFill>
        <p:spPr>
          <a:xfrm>
            <a:off x="6518166" y="5218359"/>
            <a:ext cx="2373586" cy="125220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F1CBB27-A27C-BC47-AF00-85928CA49B5F}"/>
              </a:ext>
            </a:extLst>
          </p:cNvPr>
          <p:cNvSpPr txBox="1"/>
          <p:nvPr/>
        </p:nvSpPr>
        <p:spPr>
          <a:xfrm>
            <a:off x="2011863" y="2139094"/>
            <a:ext cx="83889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223469"/>
                </a:solidFill>
                <a:latin typeface="MrEavesXLModOT" panose="020B0603060502020204" pitchFamily="34" charset="77"/>
              </a:rPr>
              <a:t>Be part of a movement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58C220-35C4-0C4A-8FB0-E6F5F7A1F0A3}"/>
              </a:ext>
            </a:extLst>
          </p:cNvPr>
          <p:cNvSpPr txBox="1"/>
          <p:nvPr/>
        </p:nvSpPr>
        <p:spPr>
          <a:xfrm>
            <a:off x="2110217" y="3452550"/>
            <a:ext cx="75435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400" b="1" dirty="0">
              <a:solidFill>
                <a:srgbClr val="002060"/>
              </a:solidFill>
              <a:latin typeface="MrEavesXLModOT" panose="020B0603060502020204" pitchFamily="34" charset="77"/>
              <a:hlinkClick r:id="rId5"/>
            </a:endParaRPr>
          </a:p>
          <a:p>
            <a:pPr algn="ctr"/>
            <a:r>
              <a:rPr lang="en-GB" sz="2400" b="1" dirty="0">
                <a:solidFill>
                  <a:srgbClr val="002060"/>
                </a:solidFill>
                <a:latin typeface="MrEavesXLModOT" panose="020B0603060502020204" pitchFamily="34" charset="77"/>
              </a:rPr>
              <a:t>www.includeacharity.com.au </a:t>
            </a:r>
            <a:endParaRPr lang="en-US" sz="2400" b="1" dirty="0">
              <a:solidFill>
                <a:srgbClr val="002060"/>
              </a:solidFill>
              <a:latin typeface="MrEavesXLModOT" panose="020B0603060502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765535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F4F27BBE-74BB-4A19-AE04-FEAD696128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2"/>
            <a:ext cx="12187238" cy="6855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1754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17E14-CDCF-4349-9ACA-AC709566E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970" y="303109"/>
            <a:ext cx="10531538" cy="1090587"/>
          </a:xfrm>
        </p:spPr>
        <p:txBody>
          <a:bodyPr wrap="none" anchor="ctr">
            <a:normAutofit/>
          </a:bodyPr>
          <a:lstStyle/>
          <a:p>
            <a:r>
              <a:rPr lang="en-SG" sz="4000" b="1" dirty="0">
                <a:solidFill>
                  <a:schemeClr val="accent6"/>
                </a:solidFill>
              </a:rPr>
              <a:t>Channels with Impact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EE0EDE-570E-42A2-B81C-135BA289F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4799" y="6088064"/>
            <a:ext cx="911468" cy="365125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fld id="{C5FB897B-24DD-4A82-808E-BC742D3B7DD4}" type="slidenum">
              <a:rPr lang="en-AU" smtClean="0"/>
              <a:pPr>
                <a:spcAft>
                  <a:spcPts val="600"/>
                </a:spcAft>
              </a:pPr>
              <a:t>3</a:t>
            </a:fld>
            <a:endParaRPr lang="en-AU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786A99-73C0-47C9-954D-BD5619D206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803" y="5767662"/>
            <a:ext cx="1633870" cy="10059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F5798DD-A7E7-4021-B390-4FE2A25F79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22837" y="5801192"/>
            <a:ext cx="2462997" cy="938865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802A959-3B6C-4E4A-A38C-58517FBF41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0597" y="1103515"/>
            <a:ext cx="9820056" cy="1422405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endParaRPr lang="en-AU" dirty="0"/>
          </a:p>
          <a:p>
            <a:pPr lvl="0"/>
            <a:r>
              <a:rPr lang="en-AU" sz="3600" dirty="0"/>
              <a:t>Maximise revenue for cause and account for every dollar spent. </a:t>
            </a:r>
          </a:p>
        </p:txBody>
      </p:sp>
      <p:pic>
        <p:nvPicPr>
          <p:cNvPr id="1026" name="Picture 2" descr="Diagram&#10;&#10;Description automatically generated">
            <a:extLst>
              <a:ext uri="{FF2B5EF4-FFF2-40B4-BE49-F238E27FC236}">
                <a16:creationId xmlns:a16="http://schemas.microsoft.com/office/drawing/2014/main" id="{21986273-6221-431D-9F28-0594D9957D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4367" y="2194102"/>
            <a:ext cx="5697773" cy="4410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9995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17E14-CDCF-4349-9ACA-AC709566E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970" y="681037"/>
            <a:ext cx="10531538" cy="1090587"/>
          </a:xfrm>
        </p:spPr>
        <p:txBody>
          <a:bodyPr wrap="none" anchor="ctr">
            <a:normAutofit/>
          </a:bodyPr>
          <a:lstStyle/>
          <a:p>
            <a:r>
              <a:rPr lang="en-SG" sz="4000" b="1" dirty="0">
                <a:solidFill>
                  <a:schemeClr val="accent6"/>
                </a:solidFill>
              </a:rPr>
              <a:t>Channel Strategic Choices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EE0EDE-570E-42A2-B81C-135BA289F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4799" y="6088064"/>
            <a:ext cx="911468" cy="365125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fld id="{C5FB897B-24DD-4A82-808E-BC742D3B7DD4}" type="slidenum">
              <a:rPr lang="en-AU" smtClean="0"/>
              <a:pPr>
                <a:spcAft>
                  <a:spcPts val="600"/>
                </a:spcAft>
              </a:pPr>
              <a:t>4</a:t>
            </a:fld>
            <a:endParaRPr lang="en-AU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786A99-73C0-47C9-954D-BD5619D206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803" y="5767662"/>
            <a:ext cx="1633870" cy="10059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F5798DD-A7E7-4021-B390-4FE2A25F79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22837" y="5801192"/>
            <a:ext cx="2462997" cy="938865"/>
          </a:xfrm>
          <a:prstGeom prst="rect">
            <a:avLst/>
          </a:prstGeom>
        </p:spPr>
      </p:pic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60CB79D4-6C09-4864-87C8-A5BA7E8FE5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055812"/>
            <a:ext cx="7305675" cy="27463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/>
              <a:t>1. Near-term revenue and age</a:t>
            </a:r>
          </a:p>
          <a:p>
            <a:pPr marL="0" indent="0">
              <a:buNone/>
            </a:pPr>
            <a:r>
              <a:rPr lang="en-US" sz="3600" dirty="0"/>
              <a:t>2. Quality over quantity</a:t>
            </a:r>
          </a:p>
          <a:p>
            <a:pPr marL="0" indent="0">
              <a:buNone/>
            </a:pPr>
            <a:r>
              <a:rPr lang="en-US" sz="3600" dirty="0"/>
              <a:t>3. Residual priority</a:t>
            </a:r>
          </a:p>
          <a:p>
            <a:pPr marL="0" indent="0">
              <a:buNone/>
            </a:pPr>
            <a:r>
              <a:rPr lang="en-US" sz="3600" dirty="0"/>
              <a:t>4. Increase known </a:t>
            </a:r>
            <a:r>
              <a:rPr lang="en-US" sz="3600" dirty="0" err="1"/>
              <a:t>bequestors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0141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6950F-591C-4DE0-B3C0-CBBA78E6BB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521619"/>
            <a:ext cx="6641707" cy="4179094"/>
          </a:xfrm>
        </p:spPr>
        <p:txBody>
          <a:bodyPr>
            <a:normAutofit/>
          </a:bodyPr>
          <a:lstStyle/>
          <a:p>
            <a:r>
              <a:rPr lang="en-US" sz="3200" dirty="0"/>
              <a:t>Organisation-wide planning and shared KPIs</a:t>
            </a:r>
          </a:p>
          <a:p>
            <a:r>
              <a:rPr lang="en-US" sz="3200" dirty="0"/>
              <a:t>Beware the self-fulfilling channel prophecy</a:t>
            </a:r>
          </a:p>
          <a:p>
            <a:r>
              <a:rPr lang="en-US" sz="3200" dirty="0"/>
              <a:t>Profile your leads/prospects from your best realized</a:t>
            </a:r>
          </a:p>
          <a:p>
            <a:r>
              <a:rPr lang="en-US" sz="3200" dirty="0"/>
              <a:t>DM, response mechs and surveys</a:t>
            </a:r>
          </a:p>
          <a:p>
            <a:r>
              <a:rPr lang="en-US" sz="3200" dirty="0"/>
              <a:t>Other channels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AF191A7-E410-442A-A40E-D508E863D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wrap="none" anchor="ctr">
            <a:normAutofit/>
          </a:bodyPr>
          <a:lstStyle/>
          <a:p>
            <a:r>
              <a:rPr lang="en-SG" sz="4000" b="1" dirty="0">
                <a:solidFill>
                  <a:schemeClr val="accent6"/>
                </a:solidFill>
              </a:rPr>
              <a:t>Leads and Channels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DDEEBA1-D7BA-4317-B384-F3F6093267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2837" y="5801192"/>
            <a:ext cx="2462997" cy="9388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54738E7-9572-4E49-A995-9420601AFE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803" y="5767662"/>
            <a:ext cx="1633870" cy="1005927"/>
          </a:xfrm>
          <a:prstGeom prst="rect">
            <a:avLst/>
          </a:prstGeom>
        </p:spPr>
      </p:pic>
      <p:pic>
        <p:nvPicPr>
          <p:cNvPr id="2050" name="Picture 2" descr="Table&#10;&#10;Description automatically generated">
            <a:extLst>
              <a:ext uri="{FF2B5EF4-FFF2-40B4-BE49-F238E27FC236}">
                <a16:creationId xmlns:a16="http://schemas.microsoft.com/office/drawing/2014/main" id="{F0EC612D-2C6B-43AF-BAAE-463A0F7C37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6656" y="1450173"/>
            <a:ext cx="4376634" cy="4317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1145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17E14-CDCF-4349-9ACA-AC709566E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995" y="754592"/>
            <a:ext cx="10531538" cy="1090587"/>
          </a:xfrm>
        </p:spPr>
        <p:txBody>
          <a:bodyPr wrap="none" anchor="ctr">
            <a:normAutofit/>
          </a:bodyPr>
          <a:lstStyle/>
          <a:p>
            <a:r>
              <a:rPr lang="en-SG" sz="4000" b="1" dirty="0">
                <a:solidFill>
                  <a:schemeClr val="accent6"/>
                </a:solidFill>
              </a:rPr>
              <a:t>Conversions and Channels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EE0EDE-570E-42A2-B81C-135BA289F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4799" y="6088064"/>
            <a:ext cx="911468" cy="365125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fld id="{C5FB897B-24DD-4A82-808E-BC742D3B7DD4}" type="slidenum">
              <a:rPr lang="en-AU" smtClean="0"/>
              <a:pPr>
                <a:spcAft>
                  <a:spcPts val="600"/>
                </a:spcAft>
              </a:pPr>
              <a:t>6</a:t>
            </a:fld>
            <a:endParaRPr lang="en-AU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786A99-73C0-47C9-954D-BD5619D206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803" y="5767662"/>
            <a:ext cx="1633870" cy="10059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F5798DD-A7E7-4021-B390-4FE2A25F79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22837" y="5801192"/>
            <a:ext cx="2462997" cy="938865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8AF2420-AB48-4CCC-AC5B-7BBBFE3D78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8684638" cy="3649416"/>
          </a:xfrm>
        </p:spPr>
        <p:txBody>
          <a:bodyPr>
            <a:normAutofit/>
          </a:bodyPr>
          <a:lstStyle/>
          <a:p>
            <a:r>
              <a:rPr lang="en-US" sz="3600" dirty="0"/>
              <a:t> Telephone, telephone, telephone</a:t>
            </a:r>
          </a:p>
          <a:p>
            <a:r>
              <a:rPr lang="en-US" sz="3600" dirty="0"/>
              <a:t>Agency, staff team split</a:t>
            </a:r>
          </a:p>
          <a:p>
            <a:r>
              <a:rPr lang="en-US" sz="3600" dirty="0"/>
              <a:t>Early pipeline to agency</a:t>
            </a:r>
            <a:r>
              <a:rPr lang="en-US" sz="3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36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Staff Team confirm, upgrade and retain 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669942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17E14-CDCF-4349-9ACA-AC709566E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995" y="754592"/>
            <a:ext cx="10531538" cy="1090587"/>
          </a:xfrm>
        </p:spPr>
        <p:txBody>
          <a:bodyPr wrap="none" anchor="ctr">
            <a:normAutofit/>
          </a:bodyPr>
          <a:lstStyle/>
          <a:p>
            <a:r>
              <a:rPr lang="en-SG" sz="4000" b="1" dirty="0">
                <a:solidFill>
                  <a:schemeClr val="accent6"/>
                </a:solidFill>
              </a:rPr>
              <a:t>Online Wills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EE0EDE-570E-42A2-B81C-135BA289F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4799" y="6088064"/>
            <a:ext cx="911468" cy="365125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fld id="{C5FB897B-24DD-4A82-808E-BC742D3B7DD4}" type="slidenum">
              <a:rPr lang="en-AU" smtClean="0"/>
              <a:pPr>
                <a:spcAft>
                  <a:spcPts val="600"/>
                </a:spcAft>
              </a:pPr>
              <a:t>7</a:t>
            </a:fld>
            <a:endParaRPr lang="en-AU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786A99-73C0-47C9-954D-BD5619D206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803" y="5767662"/>
            <a:ext cx="1633870" cy="10059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F5798DD-A7E7-4021-B390-4FE2A25F79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22837" y="5801192"/>
            <a:ext cx="2462997" cy="938865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8AF2420-AB48-4CCC-AC5B-7BBBFE3D78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548313" cy="3003172"/>
          </a:xfrm>
        </p:spPr>
        <p:txBody>
          <a:bodyPr>
            <a:normAutofit/>
          </a:bodyPr>
          <a:lstStyle/>
          <a:p>
            <a:r>
              <a:rPr lang="en-US" sz="4000" dirty="0"/>
              <a:t>Commercial Clash</a:t>
            </a:r>
          </a:p>
          <a:p>
            <a:r>
              <a:rPr lang="en-US" sz="4000" dirty="0"/>
              <a:t>Age/Residual	</a:t>
            </a:r>
          </a:p>
        </p:txBody>
      </p:sp>
      <p:pic>
        <p:nvPicPr>
          <p:cNvPr id="3074" name="Picture 2" descr="Chart, bar chart, histogram&#10;&#10;Description automatically generated">
            <a:extLst>
              <a:ext uri="{FF2B5EF4-FFF2-40B4-BE49-F238E27FC236}">
                <a16:creationId xmlns:a16="http://schemas.microsoft.com/office/drawing/2014/main" id="{F2C6C4BD-29AF-4045-8E0E-C407D1CAA4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3484" y="1140619"/>
            <a:ext cx="6668666" cy="4660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8372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17E14-CDCF-4349-9ACA-AC709566E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995" y="754592"/>
            <a:ext cx="3242918" cy="1090587"/>
          </a:xfrm>
        </p:spPr>
        <p:txBody>
          <a:bodyPr wrap="none" anchor="ctr">
            <a:normAutofit fontScale="90000"/>
          </a:bodyPr>
          <a:lstStyle/>
          <a:p>
            <a:r>
              <a:rPr lang="en-SG" sz="4000" b="1" dirty="0">
                <a:solidFill>
                  <a:schemeClr val="accent6"/>
                </a:solidFill>
              </a:rPr>
              <a:t>DM that </a:t>
            </a:r>
            <a:br>
              <a:rPr lang="en-SG" sz="4000" b="1" dirty="0">
                <a:solidFill>
                  <a:schemeClr val="accent6"/>
                </a:solidFill>
              </a:rPr>
            </a:br>
            <a:r>
              <a:rPr lang="en-SG" sz="4000" b="1" dirty="0">
                <a:solidFill>
                  <a:schemeClr val="accent6"/>
                </a:solidFill>
              </a:rPr>
              <a:t>worked a treat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EE0EDE-570E-42A2-B81C-135BA289F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4799" y="6088064"/>
            <a:ext cx="911468" cy="365125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fld id="{C5FB897B-24DD-4A82-808E-BC742D3B7DD4}" type="slidenum">
              <a:rPr lang="en-AU" smtClean="0"/>
              <a:pPr>
                <a:spcAft>
                  <a:spcPts val="600"/>
                </a:spcAft>
              </a:pPr>
              <a:t>8</a:t>
            </a:fld>
            <a:endParaRPr lang="en-AU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786A99-73C0-47C9-954D-BD5619D206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803" y="5767662"/>
            <a:ext cx="1633870" cy="10059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F5798DD-A7E7-4021-B390-4FE2A25F79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22837" y="5801192"/>
            <a:ext cx="2462997" cy="938865"/>
          </a:xfrm>
          <a:prstGeom prst="rect">
            <a:avLst/>
          </a:prstGeom>
        </p:spPr>
      </p:pic>
      <p:pic>
        <p:nvPicPr>
          <p:cNvPr id="4098" name="Picture 2" descr="Text, letter&#10;&#10;Description automatically generated">
            <a:extLst>
              <a:ext uri="{FF2B5EF4-FFF2-40B4-BE49-F238E27FC236}">
                <a16:creationId xmlns:a16="http://schemas.microsoft.com/office/drawing/2014/main" id="{EEBD8402-B35C-4E1E-B73B-FC7962E92B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1075" y="0"/>
            <a:ext cx="5358606" cy="7135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449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17E14-CDCF-4349-9ACA-AC709566E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850" y="391515"/>
            <a:ext cx="5692642" cy="4123689"/>
          </a:xfrm>
        </p:spPr>
        <p:txBody>
          <a:bodyPr wrap="none" anchor="ctr">
            <a:normAutofit/>
          </a:bodyPr>
          <a:lstStyle/>
          <a:p>
            <a:r>
              <a:rPr lang="en-SG" sz="6600" b="1" dirty="0">
                <a:solidFill>
                  <a:schemeClr val="accent6"/>
                </a:solidFill>
              </a:rPr>
              <a:t>Questions?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EE0EDE-570E-42A2-B81C-135BA289F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04799" y="6088064"/>
            <a:ext cx="911468" cy="365125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fld id="{C5FB897B-24DD-4A82-808E-BC742D3B7DD4}" type="slidenum">
              <a:rPr lang="en-AU" smtClean="0"/>
              <a:pPr>
                <a:spcAft>
                  <a:spcPts val="600"/>
                </a:spcAft>
              </a:pPr>
              <a:t>9</a:t>
            </a:fld>
            <a:endParaRPr lang="en-AU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786A99-73C0-47C9-954D-BD5619D206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803" y="5224166"/>
            <a:ext cx="2516640" cy="154942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F5798DD-A7E7-4021-B390-4FE2A25F79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39155" y="5083156"/>
            <a:ext cx="4346679" cy="1656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984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29C11B2078BB45B4601C4E80CC0E0D" ma:contentTypeVersion="11" ma:contentTypeDescription="Create a new document." ma:contentTypeScope="" ma:versionID="adf0c8517a4541b3f5805c2c9a202b30">
  <xsd:schema xmlns:xsd="http://www.w3.org/2001/XMLSchema" xmlns:xs="http://www.w3.org/2001/XMLSchema" xmlns:p="http://schemas.microsoft.com/office/2006/metadata/properties" xmlns:ns2="53f12134-5f32-4abb-9fc5-fe8a48ca4bd2" targetNamespace="http://schemas.microsoft.com/office/2006/metadata/properties" ma:root="true" ma:fieldsID="782f1132fbe13d6195ca6751ea565790" ns2:_="">
    <xsd:import namespace="53f12134-5f32-4abb-9fc5-fe8a48ca4b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f12134-5f32-4abb-9fc5-fe8a48ca4b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0AD425C-89F2-4CB3-8C76-DE6710E2B64E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8702683b-2f29-4b9e-9823-3aae14fa044d"/>
    <ds:schemaRef ds:uri="e8231a8e-a6c7-4000-8b32-bcf2d9073a76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FB595A5-6C06-4AE9-BB9E-858517F6CD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3f12134-5f32-4abb-9fc5-fe8a48ca4b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268C7D0-73EF-4E71-B77B-A02252C26B0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620</TotalTime>
  <Words>876</Words>
  <Application>Microsoft Office PowerPoint</Application>
  <PresentationFormat>Widescreen</PresentationFormat>
  <Paragraphs>82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MrEavesXLModOT</vt:lpstr>
      <vt:lpstr>Office Theme</vt:lpstr>
      <vt:lpstr>PowerPoint Presentation</vt:lpstr>
      <vt:lpstr>PowerPoint Presentation</vt:lpstr>
      <vt:lpstr>Channels with Impact</vt:lpstr>
      <vt:lpstr>Channel Strategic Choices</vt:lpstr>
      <vt:lpstr>Leads and Channels</vt:lpstr>
      <vt:lpstr>Conversions and Channels </vt:lpstr>
      <vt:lpstr>Online Wills</vt:lpstr>
      <vt:lpstr>DM that  worked a treat</vt:lpstr>
      <vt:lpstr>Questions?</vt:lpstr>
      <vt:lpstr>THANK YOU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Leanne Thomas</dc:creator>
  <cp:lastModifiedBy>Maya Sapieka</cp:lastModifiedBy>
  <cp:revision>64</cp:revision>
  <dcterms:created xsi:type="dcterms:W3CDTF">2020-07-03T01:14:14Z</dcterms:created>
  <dcterms:modified xsi:type="dcterms:W3CDTF">2021-09-14T06:32:00Z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0x0101004929C11B2078BB45B4601C4E80CC0E0D</vt:lpwstr>
  </property>
</Properties>
</file>