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4"/>
    <p:sldMasterId id="2147483742" r:id="rId5"/>
    <p:sldMasterId id="2147483754" r:id="rId6"/>
    <p:sldMasterId id="2147483724" r:id="rId7"/>
    <p:sldMasterId id="2147483727" r:id="rId8"/>
    <p:sldMasterId id="2147483730" r:id="rId9"/>
    <p:sldMasterId id="2147483733" r:id="rId10"/>
    <p:sldMasterId id="2147483748" r:id="rId11"/>
    <p:sldMasterId id="2147483751" r:id="rId12"/>
  </p:sldMasterIdLst>
  <p:notesMasterIdLst>
    <p:notesMasterId r:id="rId31"/>
  </p:notesMasterIdLst>
  <p:sldIdLst>
    <p:sldId id="260" r:id="rId13"/>
    <p:sldId id="262" r:id="rId14"/>
    <p:sldId id="267" r:id="rId15"/>
    <p:sldId id="273" r:id="rId16"/>
    <p:sldId id="265" r:id="rId17"/>
    <p:sldId id="274" r:id="rId18"/>
    <p:sldId id="275" r:id="rId19"/>
    <p:sldId id="276" r:id="rId20"/>
    <p:sldId id="277" r:id="rId21"/>
    <p:sldId id="257" r:id="rId22"/>
    <p:sldId id="268" r:id="rId23"/>
    <p:sldId id="321" r:id="rId24"/>
    <p:sldId id="322" r:id="rId25"/>
    <p:sldId id="269" r:id="rId26"/>
    <p:sldId id="256" r:id="rId27"/>
    <p:sldId id="272" r:id="rId28"/>
    <p:sldId id="271" r:id="rId29"/>
    <p:sldId id="261" r:id="rId3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4F4F4-FD71-D467-4F9E-C8E567574935}" v="1" dt="2023-01-17T01:20:09.088"/>
    <p1510:client id="{8F5609C7-51FD-4DC8-9EAE-5CDA0AB38B50}" v="344" dt="2023-01-17T01:06:51.200"/>
    <p1510:client id="{A8F1588E-49D5-8537-8EA2-5EC1BDBF0AE1}" v="43" dt="2023-01-30T04:32:16.761"/>
    <p1510:client id="{D569C188-BB90-59A3-B6FC-D2F247BB6276}" v="221" dt="2023-01-17T00:09:07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7E103-3806-494B-AD83-7D667B25C27B}" type="doc">
      <dgm:prSet loTypeId="urn:microsoft.com/office/officeart/2005/8/layout/h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89635A05-BD21-4443-B911-B0590FBED03F}">
      <dgm:prSet phldrT="[Text]"/>
      <dgm:spPr/>
      <dgm:t>
        <a:bodyPr/>
        <a:lstStyle/>
        <a:p>
          <a:r>
            <a:rPr lang="en-US"/>
            <a:t>Inspire</a:t>
          </a:r>
          <a:endParaRPr lang="en-AU"/>
        </a:p>
      </dgm:t>
    </dgm:pt>
    <dgm:pt modelId="{0D104BDC-DFE3-446A-A580-C0396BD4A9BC}" type="parTrans" cxnId="{008D0AC1-F792-4C56-8E80-7AB927AF6213}">
      <dgm:prSet/>
      <dgm:spPr/>
      <dgm:t>
        <a:bodyPr/>
        <a:lstStyle/>
        <a:p>
          <a:endParaRPr lang="en-AU"/>
        </a:p>
      </dgm:t>
    </dgm:pt>
    <dgm:pt modelId="{2C0EBBF4-4BDF-4DFF-BEA5-2B038E0F1C9A}" type="sibTrans" cxnId="{008D0AC1-F792-4C56-8E80-7AB927AF6213}">
      <dgm:prSet/>
      <dgm:spPr/>
      <dgm:t>
        <a:bodyPr/>
        <a:lstStyle/>
        <a:p>
          <a:endParaRPr lang="en-AU"/>
        </a:p>
      </dgm:t>
    </dgm:pt>
    <dgm:pt modelId="{F32E2431-CAA2-4A89-B0C6-1E12619393D9}">
      <dgm:prSet phldrT="[Text]" custT="1"/>
      <dgm:spPr/>
      <dgm:t>
        <a:bodyPr/>
        <a:lstStyle/>
        <a:p>
          <a:r>
            <a:rPr lang="en-US" sz="1100"/>
            <a:t>Plant the thought seed</a:t>
          </a:r>
          <a:endParaRPr lang="en-AU" sz="1100"/>
        </a:p>
      </dgm:t>
    </dgm:pt>
    <dgm:pt modelId="{3BB53DA7-1E4B-4EC6-B21F-AA23DC27C36C}" type="parTrans" cxnId="{6656E89D-28C0-48F5-B337-1D5DDB35C0FA}">
      <dgm:prSet/>
      <dgm:spPr/>
      <dgm:t>
        <a:bodyPr/>
        <a:lstStyle/>
        <a:p>
          <a:endParaRPr lang="en-AU"/>
        </a:p>
      </dgm:t>
    </dgm:pt>
    <dgm:pt modelId="{E36D00BB-9563-4B35-B037-75AC8DC5F4D7}" type="sibTrans" cxnId="{6656E89D-28C0-48F5-B337-1D5DDB35C0FA}">
      <dgm:prSet/>
      <dgm:spPr/>
      <dgm:t>
        <a:bodyPr/>
        <a:lstStyle/>
        <a:p>
          <a:endParaRPr lang="en-AU"/>
        </a:p>
      </dgm:t>
    </dgm:pt>
    <dgm:pt modelId="{9B1BF139-1606-4BA6-BCD1-1F9CBE12A1CA}">
      <dgm:prSet phldrT="[Text]" custT="1"/>
      <dgm:spPr/>
      <dgm:t>
        <a:bodyPr/>
        <a:lstStyle/>
        <a:p>
          <a:r>
            <a:rPr lang="en-US" sz="1100"/>
            <a:t>Active Listening.</a:t>
          </a:r>
          <a:endParaRPr lang="en-AU" sz="1100"/>
        </a:p>
      </dgm:t>
    </dgm:pt>
    <dgm:pt modelId="{322F9B11-621C-4877-81D6-0BA29E70AAC7}" type="parTrans" cxnId="{1DD9D83F-AD55-4B31-A30D-71CBB8A9EDB7}">
      <dgm:prSet/>
      <dgm:spPr/>
      <dgm:t>
        <a:bodyPr/>
        <a:lstStyle/>
        <a:p>
          <a:endParaRPr lang="en-AU"/>
        </a:p>
      </dgm:t>
    </dgm:pt>
    <dgm:pt modelId="{5839CFC3-2948-4284-A373-7C3978EED393}" type="sibTrans" cxnId="{1DD9D83F-AD55-4B31-A30D-71CBB8A9EDB7}">
      <dgm:prSet/>
      <dgm:spPr/>
      <dgm:t>
        <a:bodyPr/>
        <a:lstStyle/>
        <a:p>
          <a:endParaRPr lang="en-AU"/>
        </a:p>
      </dgm:t>
    </dgm:pt>
    <dgm:pt modelId="{7A4C95CA-3094-404A-9185-AF28E19F3074}">
      <dgm:prSet phldrT="[Text]"/>
      <dgm:spPr/>
      <dgm:t>
        <a:bodyPr/>
        <a:lstStyle/>
        <a:p>
          <a:r>
            <a:rPr lang="en-US"/>
            <a:t>Engage</a:t>
          </a:r>
          <a:endParaRPr lang="en-AU"/>
        </a:p>
      </dgm:t>
    </dgm:pt>
    <dgm:pt modelId="{1549ADE8-E452-43E6-AFCC-A13179DF04E9}" type="parTrans" cxnId="{C210D843-C927-4532-9248-27136473E62D}">
      <dgm:prSet/>
      <dgm:spPr/>
      <dgm:t>
        <a:bodyPr/>
        <a:lstStyle/>
        <a:p>
          <a:endParaRPr lang="en-AU"/>
        </a:p>
      </dgm:t>
    </dgm:pt>
    <dgm:pt modelId="{B4E397DD-A63E-473B-8D5E-D05C3B5960CF}" type="sibTrans" cxnId="{C210D843-C927-4532-9248-27136473E62D}">
      <dgm:prSet/>
      <dgm:spPr/>
      <dgm:t>
        <a:bodyPr/>
        <a:lstStyle/>
        <a:p>
          <a:endParaRPr lang="en-AU"/>
        </a:p>
      </dgm:t>
    </dgm:pt>
    <dgm:pt modelId="{BCAB4DA8-AF0B-4CEB-B9E4-D0CEF683BE62}">
      <dgm:prSet phldrT="[Text]" custT="1"/>
      <dgm:spPr/>
      <dgm:t>
        <a:bodyPr/>
        <a:lstStyle/>
        <a:p>
          <a:r>
            <a:rPr lang="en-US" sz="1100"/>
            <a:t>Re-inspire</a:t>
          </a:r>
          <a:endParaRPr lang="en-AU" sz="1100"/>
        </a:p>
      </dgm:t>
    </dgm:pt>
    <dgm:pt modelId="{806BE139-0FB2-4A10-8BF7-E1DF51D0BB9D}" type="parTrans" cxnId="{2874BF37-9DDD-40C1-B94F-0FDBE21D6857}">
      <dgm:prSet/>
      <dgm:spPr/>
      <dgm:t>
        <a:bodyPr/>
        <a:lstStyle/>
        <a:p>
          <a:endParaRPr lang="en-AU"/>
        </a:p>
      </dgm:t>
    </dgm:pt>
    <dgm:pt modelId="{F040E0A9-0A4E-4A63-876D-5C894FB5714B}" type="sibTrans" cxnId="{2874BF37-9DDD-40C1-B94F-0FDBE21D6857}">
      <dgm:prSet/>
      <dgm:spPr/>
      <dgm:t>
        <a:bodyPr/>
        <a:lstStyle/>
        <a:p>
          <a:endParaRPr lang="en-AU"/>
        </a:p>
      </dgm:t>
    </dgm:pt>
    <dgm:pt modelId="{97286736-69CF-4069-BFB3-AA7D309E70AC}">
      <dgm:prSet phldrT="[Text]" custT="1"/>
      <dgm:spPr/>
      <dgm:t>
        <a:bodyPr/>
        <a:lstStyle/>
        <a:p>
          <a:r>
            <a:rPr lang="en-US" sz="1100"/>
            <a:t>Fact finding for supporters' story</a:t>
          </a:r>
          <a:endParaRPr lang="en-AU" sz="1100"/>
        </a:p>
      </dgm:t>
    </dgm:pt>
    <dgm:pt modelId="{F7DD6B3F-8C9F-44C1-873F-FF1286FCCC10}" type="parTrans" cxnId="{198E85D5-6166-4420-9D5B-0A3024CADF13}">
      <dgm:prSet/>
      <dgm:spPr/>
      <dgm:t>
        <a:bodyPr/>
        <a:lstStyle/>
        <a:p>
          <a:endParaRPr lang="en-AU"/>
        </a:p>
      </dgm:t>
    </dgm:pt>
    <dgm:pt modelId="{82CAB8AD-EAA5-44AC-9EBA-28E9CE5EFECF}" type="sibTrans" cxnId="{198E85D5-6166-4420-9D5B-0A3024CADF13}">
      <dgm:prSet/>
      <dgm:spPr/>
      <dgm:t>
        <a:bodyPr/>
        <a:lstStyle/>
        <a:p>
          <a:endParaRPr lang="en-AU"/>
        </a:p>
      </dgm:t>
    </dgm:pt>
    <dgm:pt modelId="{AD41E20C-D0CA-4864-BEB1-1A037F4A9A1A}">
      <dgm:prSet phldrT="[Text]"/>
      <dgm:spPr/>
      <dgm:t>
        <a:bodyPr/>
        <a:lstStyle/>
        <a:p>
          <a:r>
            <a:rPr lang="en-US"/>
            <a:t>Journey</a:t>
          </a:r>
          <a:endParaRPr lang="en-AU"/>
        </a:p>
      </dgm:t>
    </dgm:pt>
    <dgm:pt modelId="{90FDC0E8-C373-461D-96A3-A7E507A03A1C}" type="parTrans" cxnId="{D93E7923-D6A1-449B-810B-6567D103F795}">
      <dgm:prSet/>
      <dgm:spPr/>
      <dgm:t>
        <a:bodyPr/>
        <a:lstStyle/>
        <a:p>
          <a:endParaRPr lang="en-AU"/>
        </a:p>
      </dgm:t>
    </dgm:pt>
    <dgm:pt modelId="{51D3BF69-4124-4747-8AFF-55EB661FC40B}" type="sibTrans" cxnId="{D93E7923-D6A1-449B-810B-6567D103F795}">
      <dgm:prSet/>
      <dgm:spPr/>
      <dgm:t>
        <a:bodyPr/>
        <a:lstStyle/>
        <a:p>
          <a:endParaRPr lang="en-AU"/>
        </a:p>
      </dgm:t>
    </dgm:pt>
    <dgm:pt modelId="{57E04343-77C9-4FDA-AC1B-8FA89E8D8C37}">
      <dgm:prSet phldrT="[Text]"/>
      <dgm:spPr/>
      <dgm:t>
        <a:bodyPr/>
        <a:lstStyle/>
        <a:p>
          <a:endParaRPr lang="en-AU" sz="900"/>
        </a:p>
      </dgm:t>
    </dgm:pt>
    <dgm:pt modelId="{684D0EF0-BCDF-478A-8CBE-B12CF5187C6E}" type="parTrans" cxnId="{5579E050-D00D-43F3-9F46-F3EE52970A41}">
      <dgm:prSet/>
      <dgm:spPr/>
      <dgm:t>
        <a:bodyPr/>
        <a:lstStyle/>
        <a:p>
          <a:endParaRPr lang="en-AU"/>
        </a:p>
      </dgm:t>
    </dgm:pt>
    <dgm:pt modelId="{C028B554-443F-49FB-BA7F-397C43BA0393}" type="sibTrans" cxnId="{5579E050-D00D-43F3-9F46-F3EE52970A41}">
      <dgm:prSet/>
      <dgm:spPr/>
      <dgm:t>
        <a:bodyPr/>
        <a:lstStyle/>
        <a:p>
          <a:endParaRPr lang="en-AU"/>
        </a:p>
      </dgm:t>
    </dgm:pt>
    <dgm:pt modelId="{8545870E-B64E-48CD-A0C3-C2D54A3293E3}">
      <dgm:prSet phldrT="[Text]"/>
      <dgm:spPr/>
      <dgm:t>
        <a:bodyPr/>
        <a:lstStyle/>
        <a:p>
          <a:endParaRPr lang="en-AU" sz="900"/>
        </a:p>
      </dgm:t>
    </dgm:pt>
    <dgm:pt modelId="{151CC23A-FC31-4B4B-AC41-46CA08722F4A}" type="parTrans" cxnId="{670F1454-F3E5-49C1-9737-B3E439EEAE70}">
      <dgm:prSet/>
      <dgm:spPr/>
      <dgm:t>
        <a:bodyPr/>
        <a:lstStyle/>
        <a:p>
          <a:endParaRPr lang="en-AU"/>
        </a:p>
      </dgm:t>
    </dgm:pt>
    <dgm:pt modelId="{381E15AF-E79C-41B7-AB3C-5ECF246B90D0}" type="sibTrans" cxnId="{670F1454-F3E5-49C1-9737-B3E439EEAE70}">
      <dgm:prSet/>
      <dgm:spPr/>
      <dgm:t>
        <a:bodyPr/>
        <a:lstStyle/>
        <a:p>
          <a:endParaRPr lang="en-AU"/>
        </a:p>
      </dgm:t>
    </dgm:pt>
    <dgm:pt modelId="{97A5AE85-FBDE-4969-B0FD-56FC50E60083}">
      <dgm:prSet phldrT="[Text]" custT="1"/>
      <dgm:spPr/>
      <dgm:t>
        <a:bodyPr/>
        <a:lstStyle/>
        <a:p>
          <a:r>
            <a:rPr lang="en-US" sz="1100"/>
            <a:t>Find the connection</a:t>
          </a:r>
          <a:endParaRPr lang="en-AU" sz="1100"/>
        </a:p>
      </dgm:t>
    </dgm:pt>
    <dgm:pt modelId="{0CEA87A8-1CDF-4302-B43A-01DA744351F3}" type="parTrans" cxnId="{4F8659EA-7453-4CB1-8896-C5782038B2FD}">
      <dgm:prSet/>
      <dgm:spPr/>
      <dgm:t>
        <a:bodyPr/>
        <a:lstStyle/>
        <a:p>
          <a:endParaRPr lang="en-AU"/>
        </a:p>
      </dgm:t>
    </dgm:pt>
    <dgm:pt modelId="{9C536695-21B1-46C3-842F-7187534B8803}" type="sibTrans" cxnId="{4F8659EA-7453-4CB1-8896-C5782038B2FD}">
      <dgm:prSet/>
      <dgm:spPr/>
      <dgm:t>
        <a:bodyPr/>
        <a:lstStyle/>
        <a:p>
          <a:endParaRPr lang="en-AU"/>
        </a:p>
      </dgm:t>
    </dgm:pt>
    <dgm:pt modelId="{275F1EA0-9130-4392-B727-2A93FFFDD260}">
      <dgm:prSet phldrT="[Text]" custT="1"/>
      <dgm:spPr/>
      <dgm:t>
        <a:bodyPr/>
        <a:lstStyle/>
        <a:p>
          <a:r>
            <a:rPr lang="en-US" sz="1100"/>
            <a:t>Build the inspiration</a:t>
          </a:r>
          <a:endParaRPr lang="en-AU" sz="1100"/>
        </a:p>
      </dgm:t>
    </dgm:pt>
    <dgm:pt modelId="{34D41EB4-3FDA-4E55-B1D2-1C6DEB2D594F}" type="parTrans" cxnId="{AB3C7102-5541-4E45-AAD9-5F41624CF104}">
      <dgm:prSet/>
      <dgm:spPr/>
      <dgm:t>
        <a:bodyPr/>
        <a:lstStyle/>
        <a:p>
          <a:endParaRPr lang="en-AU"/>
        </a:p>
      </dgm:t>
    </dgm:pt>
    <dgm:pt modelId="{85FD241F-1CFC-4190-B0EB-945CA8DA2447}" type="sibTrans" cxnId="{AB3C7102-5541-4E45-AAD9-5F41624CF104}">
      <dgm:prSet/>
      <dgm:spPr/>
      <dgm:t>
        <a:bodyPr/>
        <a:lstStyle/>
        <a:p>
          <a:endParaRPr lang="en-AU"/>
        </a:p>
      </dgm:t>
    </dgm:pt>
    <dgm:pt modelId="{327ACA44-507C-4355-9970-B5589199188E}">
      <dgm:prSet phldrT="[Text]" custT="1"/>
      <dgm:spPr/>
      <dgm:t>
        <a:bodyPr/>
        <a:lstStyle/>
        <a:p>
          <a:r>
            <a:rPr lang="en-US" sz="1100"/>
            <a:t>Build stronger connections</a:t>
          </a:r>
          <a:endParaRPr lang="en-AU" sz="1100"/>
        </a:p>
      </dgm:t>
    </dgm:pt>
    <dgm:pt modelId="{3838A9F9-F03B-4DA6-8089-53FD0675C0B8}" type="parTrans" cxnId="{0203A14E-0D96-449A-9AC3-E74920BA6C98}">
      <dgm:prSet/>
      <dgm:spPr/>
      <dgm:t>
        <a:bodyPr/>
        <a:lstStyle/>
        <a:p>
          <a:endParaRPr lang="en-AU"/>
        </a:p>
      </dgm:t>
    </dgm:pt>
    <dgm:pt modelId="{B7C93B5A-52FA-47FB-8576-0F60D794E90E}" type="sibTrans" cxnId="{0203A14E-0D96-449A-9AC3-E74920BA6C98}">
      <dgm:prSet/>
      <dgm:spPr/>
      <dgm:t>
        <a:bodyPr/>
        <a:lstStyle/>
        <a:p>
          <a:endParaRPr lang="en-AU"/>
        </a:p>
      </dgm:t>
    </dgm:pt>
    <dgm:pt modelId="{1F62C5E2-8607-40B7-A07B-4CB4254A54E6}">
      <dgm:prSet phldrT="[Text]" custT="1"/>
      <dgm:spPr/>
      <dgm:t>
        <a:bodyPr/>
        <a:lstStyle/>
        <a:p>
          <a:r>
            <a:rPr lang="en-US" sz="1100"/>
            <a:t>Active listening</a:t>
          </a:r>
          <a:endParaRPr lang="en-AU" sz="1100"/>
        </a:p>
      </dgm:t>
    </dgm:pt>
    <dgm:pt modelId="{23AC7E6F-3B3F-4461-AEA5-4B29C8C47CF1}" type="parTrans" cxnId="{474B1F57-DD24-4EA5-8FB0-D451B4256EC3}">
      <dgm:prSet/>
      <dgm:spPr/>
      <dgm:t>
        <a:bodyPr/>
        <a:lstStyle/>
        <a:p>
          <a:endParaRPr lang="en-AU"/>
        </a:p>
      </dgm:t>
    </dgm:pt>
    <dgm:pt modelId="{785E9C9C-0EB2-4F93-BCAE-D2F9FE3324DF}" type="sibTrans" cxnId="{474B1F57-DD24-4EA5-8FB0-D451B4256EC3}">
      <dgm:prSet/>
      <dgm:spPr/>
      <dgm:t>
        <a:bodyPr/>
        <a:lstStyle/>
        <a:p>
          <a:endParaRPr lang="en-AU"/>
        </a:p>
      </dgm:t>
    </dgm:pt>
    <dgm:pt modelId="{532FC2DD-A748-49A2-B68D-D5A86A182999}">
      <dgm:prSet custT="1"/>
      <dgm:spPr/>
      <dgm:t>
        <a:bodyPr/>
        <a:lstStyle/>
        <a:p>
          <a:r>
            <a:rPr lang="en-AU" sz="1100"/>
            <a:t>Outcome for purpose</a:t>
          </a:r>
        </a:p>
      </dgm:t>
    </dgm:pt>
    <dgm:pt modelId="{589DF92A-B1F7-4A8A-B33B-13309A79D15E}" type="parTrans" cxnId="{2517B99B-E384-4FBB-A048-CEA134E0E15E}">
      <dgm:prSet/>
      <dgm:spPr/>
      <dgm:t>
        <a:bodyPr/>
        <a:lstStyle/>
        <a:p>
          <a:endParaRPr lang="en-AU"/>
        </a:p>
      </dgm:t>
    </dgm:pt>
    <dgm:pt modelId="{B29BF6C0-24AD-4067-9328-533A6DF3BF90}" type="sibTrans" cxnId="{2517B99B-E384-4FBB-A048-CEA134E0E15E}">
      <dgm:prSet/>
      <dgm:spPr/>
      <dgm:t>
        <a:bodyPr/>
        <a:lstStyle/>
        <a:p>
          <a:endParaRPr lang="en-AU"/>
        </a:p>
      </dgm:t>
    </dgm:pt>
    <dgm:pt modelId="{1B0C3D63-51CF-42EA-B6B8-70E1BBCA90F8}">
      <dgm:prSet custT="1"/>
      <dgm:spPr/>
      <dgm:t>
        <a:bodyPr/>
        <a:lstStyle/>
        <a:p>
          <a:r>
            <a:rPr lang="en-US" sz="1100"/>
            <a:t>Active listening</a:t>
          </a:r>
          <a:endParaRPr lang="en-AU" sz="1100"/>
        </a:p>
      </dgm:t>
    </dgm:pt>
    <dgm:pt modelId="{6C968F80-342D-4D50-A39C-56E981981431}" type="parTrans" cxnId="{30E93DC7-B29E-4C37-8A04-14A530CCF2F8}">
      <dgm:prSet/>
      <dgm:spPr/>
      <dgm:t>
        <a:bodyPr/>
        <a:lstStyle/>
        <a:p>
          <a:endParaRPr lang="en-AU"/>
        </a:p>
      </dgm:t>
    </dgm:pt>
    <dgm:pt modelId="{34C812A7-8BA2-438B-B7EF-B29D73835C8C}" type="sibTrans" cxnId="{30E93DC7-B29E-4C37-8A04-14A530CCF2F8}">
      <dgm:prSet/>
      <dgm:spPr/>
      <dgm:t>
        <a:bodyPr/>
        <a:lstStyle/>
        <a:p>
          <a:endParaRPr lang="en-AU"/>
        </a:p>
      </dgm:t>
    </dgm:pt>
    <dgm:pt modelId="{99A6889A-DB0E-4278-A01B-066B057E4ECD}">
      <dgm:prSet custT="1"/>
      <dgm:spPr/>
      <dgm:t>
        <a:bodyPr/>
        <a:lstStyle/>
        <a:p>
          <a:r>
            <a:rPr lang="en-US" sz="1100"/>
            <a:t>Consent for future contact and time frame to continue Journey</a:t>
          </a:r>
          <a:endParaRPr lang="en-AU" sz="1100"/>
        </a:p>
      </dgm:t>
    </dgm:pt>
    <dgm:pt modelId="{66399BD4-618E-4AD7-8C6B-0B02708EE035}" type="parTrans" cxnId="{9F508B47-1EEA-4B72-8684-4235CFBB4A2F}">
      <dgm:prSet/>
      <dgm:spPr/>
      <dgm:t>
        <a:bodyPr/>
        <a:lstStyle/>
        <a:p>
          <a:endParaRPr lang="en-AU"/>
        </a:p>
      </dgm:t>
    </dgm:pt>
    <dgm:pt modelId="{E5432313-DD8B-4CCA-A012-783F6220A8C2}" type="sibTrans" cxnId="{9F508B47-1EEA-4B72-8684-4235CFBB4A2F}">
      <dgm:prSet/>
      <dgm:spPr/>
      <dgm:t>
        <a:bodyPr/>
        <a:lstStyle/>
        <a:p>
          <a:endParaRPr lang="en-AU"/>
        </a:p>
      </dgm:t>
    </dgm:pt>
    <dgm:pt modelId="{1AFFD49A-CA00-4875-B874-A87BD1A519B5}">
      <dgm:prSet phldrT="[Text]" custT="1"/>
      <dgm:spPr/>
      <dgm:t>
        <a:bodyPr/>
        <a:lstStyle/>
        <a:p>
          <a:r>
            <a:rPr lang="en-AU" sz="1100"/>
            <a:t>Purpose of call</a:t>
          </a:r>
        </a:p>
      </dgm:t>
    </dgm:pt>
    <dgm:pt modelId="{97F893F4-F70D-4547-ABA7-5ECBCADA362A}" type="parTrans" cxnId="{1BD73C42-7E75-4273-AB95-B856FC8EF745}">
      <dgm:prSet/>
      <dgm:spPr/>
      <dgm:t>
        <a:bodyPr/>
        <a:lstStyle/>
        <a:p>
          <a:endParaRPr lang="en-AU"/>
        </a:p>
      </dgm:t>
    </dgm:pt>
    <dgm:pt modelId="{794B418C-3A75-40B3-8CEF-1F9CAEB5CAF5}" type="sibTrans" cxnId="{1BD73C42-7E75-4273-AB95-B856FC8EF745}">
      <dgm:prSet/>
      <dgm:spPr/>
      <dgm:t>
        <a:bodyPr/>
        <a:lstStyle/>
        <a:p>
          <a:endParaRPr lang="en-AU"/>
        </a:p>
      </dgm:t>
    </dgm:pt>
    <dgm:pt modelId="{AA80B669-1EF4-42B7-BEDC-89A12939A290}">
      <dgm:prSet custT="1"/>
      <dgm:spPr/>
      <dgm:t>
        <a:bodyPr/>
        <a:lstStyle/>
        <a:p>
          <a:r>
            <a:rPr lang="en-AU" sz="1100"/>
            <a:t>Gentle nudge</a:t>
          </a:r>
        </a:p>
      </dgm:t>
    </dgm:pt>
    <dgm:pt modelId="{E4295CDB-60C5-4D3D-8029-9258A99F00DE}" type="parTrans" cxnId="{0E78F0ED-40E1-4E4F-8C86-F79879C64578}">
      <dgm:prSet/>
      <dgm:spPr/>
      <dgm:t>
        <a:bodyPr/>
        <a:lstStyle/>
        <a:p>
          <a:endParaRPr lang="en-AU"/>
        </a:p>
      </dgm:t>
    </dgm:pt>
    <dgm:pt modelId="{36A808CB-102B-4540-B37B-63263E949D07}" type="sibTrans" cxnId="{0E78F0ED-40E1-4E4F-8C86-F79879C64578}">
      <dgm:prSet/>
      <dgm:spPr/>
      <dgm:t>
        <a:bodyPr/>
        <a:lstStyle/>
        <a:p>
          <a:endParaRPr lang="en-AU"/>
        </a:p>
      </dgm:t>
    </dgm:pt>
    <dgm:pt modelId="{E5821577-7037-44E4-9A1F-ED646593E991}">
      <dgm:prSet custT="1"/>
      <dgm:spPr/>
      <dgm:t>
        <a:bodyPr/>
        <a:lstStyle/>
        <a:p>
          <a:r>
            <a:rPr lang="en-AU" sz="1100"/>
            <a:t>Recap</a:t>
          </a:r>
        </a:p>
      </dgm:t>
    </dgm:pt>
    <dgm:pt modelId="{D492CB0B-17E7-4B28-92EC-C03E56241803}" type="parTrans" cxnId="{E39670B7-77B1-45F6-B830-9885F48BD89E}">
      <dgm:prSet/>
      <dgm:spPr/>
      <dgm:t>
        <a:bodyPr/>
        <a:lstStyle/>
        <a:p>
          <a:endParaRPr lang="en-AU"/>
        </a:p>
      </dgm:t>
    </dgm:pt>
    <dgm:pt modelId="{1870DEDF-05C9-4627-8A0A-F94F71E01860}" type="sibTrans" cxnId="{E39670B7-77B1-45F6-B830-9885F48BD89E}">
      <dgm:prSet/>
      <dgm:spPr/>
      <dgm:t>
        <a:bodyPr/>
        <a:lstStyle/>
        <a:p>
          <a:endParaRPr lang="en-AU"/>
        </a:p>
      </dgm:t>
    </dgm:pt>
    <dgm:pt modelId="{4B268287-02D5-4F3E-979B-30EEC7472ADD}">
      <dgm:prSet custT="1"/>
      <dgm:spPr/>
      <dgm:t>
        <a:bodyPr/>
        <a:lstStyle/>
        <a:p>
          <a:r>
            <a:rPr lang="en-US" sz="1100"/>
            <a:t>Gratitude for the journey</a:t>
          </a:r>
          <a:endParaRPr lang="en-AU" sz="1100"/>
        </a:p>
      </dgm:t>
    </dgm:pt>
    <dgm:pt modelId="{E02842AF-1462-48CC-86BE-B9C2CB908BB6}" type="parTrans" cxnId="{E226A63F-991C-460E-B900-3045FBFE165C}">
      <dgm:prSet/>
      <dgm:spPr/>
      <dgm:t>
        <a:bodyPr/>
        <a:lstStyle/>
        <a:p>
          <a:endParaRPr lang="en-AU"/>
        </a:p>
      </dgm:t>
    </dgm:pt>
    <dgm:pt modelId="{83109D84-D0F2-4EF8-BFCE-58D28F2A40D4}" type="sibTrans" cxnId="{E226A63F-991C-460E-B900-3045FBFE165C}">
      <dgm:prSet/>
      <dgm:spPr/>
      <dgm:t>
        <a:bodyPr/>
        <a:lstStyle/>
        <a:p>
          <a:endParaRPr lang="en-AU"/>
        </a:p>
      </dgm:t>
    </dgm:pt>
    <dgm:pt modelId="{62947CA6-22CB-40F9-B472-88728645BF55}">
      <dgm:prSet phldrT="[Text]"/>
      <dgm:spPr/>
      <dgm:t>
        <a:bodyPr/>
        <a:lstStyle/>
        <a:p>
          <a:endParaRPr lang="en-AU" sz="1000"/>
        </a:p>
      </dgm:t>
    </dgm:pt>
    <dgm:pt modelId="{834B6DFE-51D1-4A01-97D1-CB8A2083009C}" type="parTrans" cxnId="{90B628FD-2475-4FAB-8B29-FB70EAD40540}">
      <dgm:prSet/>
      <dgm:spPr/>
    </dgm:pt>
    <dgm:pt modelId="{01A173D4-358F-452F-B966-1ADBF5BB8A32}" type="sibTrans" cxnId="{90B628FD-2475-4FAB-8B29-FB70EAD40540}">
      <dgm:prSet/>
      <dgm:spPr/>
    </dgm:pt>
    <dgm:pt modelId="{DD8FAE02-80D1-4E7C-8F8E-C3328B99FB6E}" type="pres">
      <dgm:prSet presAssocID="{B637E103-3806-494B-AD83-7D667B25C27B}" presName="Name0" presStyleCnt="0">
        <dgm:presLayoutVars>
          <dgm:dir/>
          <dgm:animLvl val="lvl"/>
          <dgm:resizeHandles val="exact"/>
        </dgm:presLayoutVars>
      </dgm:prSet>
      <dgm:spPr/>
    </dgm:pt>
    <dgm:pt modelId="{812D4128-8C64-43F5-8FCF-DAF0137F9F99}" type="pres">
      <dgm:prSet presAssocID="{B637E103-3806-494B-AD83-7D667B25C27B}" presName="tSp" presStyleCnt="0"/>
      <dgm:spPr/>
    </dgm:pt>
    <dgm:pt modelId="{2D512772-C575-4C6C-86A3-F8AD846522F5}" type="pres">
      <dgm:prSet presAssocID="{B637E103-3806-494B-AD83-7D667B25C27B}" presName="bSp" presStyleCnt="0"/>
      <dgm:spPr/>
    </dgm:pt>
    <dgm:pt modelId="{535B56AA-E45F-4EF8-B03C-DD4084749180}" type="pres">
      <dgm:prSet presAssocID="{B637E103-3806-494B-AD83-7D667B25C27B}" presName="process" presStyleCnt="0"/>
      <dgm:spPr/>
    </dgm:pt>
    <dgm:pt modelId="{0AE707B9-FAD4-4E69-9296-2DE5A98FA042}" type="pres">
      <dgm:prSet presAssocID="{89635A05-BD21-4443-B911-B0590FBED03F}" presName="composite1" presStyleCnt="0"/>
      <dgm:spPr/>
    </dgm:pt>
    <dgm:pt modelId="{D0AD8C2C-F5C9-41AC-A07E-2E60C6C75132}" type="pres">
      <dgm:prSet presAssocID="{89635A05-BD21-4443-B911-B0590FBED03F}" presName="dummyNode1" presStyleLbl="node1" presStyleIdx="0" presStyleCnt="3"/>
      <dgm:spPr/>
    </dgm:pt>
    <dgm:pt modelId="{1A19B0C7-834F-4CFE-9821-FBA86988C13D}" type="pres">
      <dgm:prSet presAssocID="{89635A05-BD21-4443-B911-B0590FBED03F}" presName="childNode1" presStyleLbl="bgAcc1" presStyleIdx="0" presStyleCnt="3" custScaleX="134191" custScaleY="119146">
        <dgm:presLayoutVars>
          <dgm:bulletEnabled val="1"/>
        </dgm:presLayoutVars>
      </dgm:prSet>
      <dgm:spPr/>
    </dgm:pt>
    <dgm:pt modelId="{57CB5711-DEBF-453D-AF28-E8CC080D5510}" type="pres">
      <dgm:prSet presAssocID="{89635A05-BD21-4443-B911-B0590FBED03F}" presName="childNode1tx" presStyleLbl="bgAcc1" presStyleIdx="0" presStyleCnt="3">
        <dgm:presLayoutVars>
          <dgm:bulletEnabled val="1"/>
        </dgm:presLayoutVars>
      </dgm:prSet>
      <dgm:spPr/>
    </dgm:pt>
    <dgm:pt modelId="{ED824818-98E6-4CE9-87F8-465F8F147E4B}" type="pres">
      <dgm:prSet presAssocID="{89635A05-BD21-4443-B911-B0590FBED03F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4F1D762-8989-40E2-A2C0-BC91A0E935BC}" type="pres">
      <dgm:prSet presAssocID="{89635A05-BD21-4443-B911-B0590FBED03F}" presName="connSite1" presStyleCnt="0"/>
      <dgm:spPr/>
    </dgm:pt>
    <dgm:pt modelId="{8AC060D6-3BBE-4BC4-B017-51A5F194D407}" type="pres">
      <dgm:prSet presAssocID="{2C0EBBF4-4BDF-4DFF-BEA5-2B038E0F1C9A}" presName="Name9" presStyleLbl="sibTrans2D1" presStyleIdx="0" presStyleCnt="2"/>
      <dgm:spPr/>
    </dgm:pt>
    <dgm:pt modelId="{4BB6DC64-EC7A-4A37-8EF7-CCF3080E9960}" type="pres">
      <dgm:prSet presAssocID="{7A4C95CA-3094-404A-9185-AF28E19F3074}" presName="composite2" presStyleCnt="0"/>
      <dgm:spPr/>
    </dgm:pt>
    <dgm:pt modelId="{A92F4A20-E735-4CAF-AD40-DF28EF23B9A6}" type="pres">
      <dgm:prSet presAssocID="{7A4C95CA-3094-404A-9185-AF28E19F3074}" presName="dummyNode2" presStyleLbl="node1" presStyleIdx="0" presStyleCnt="3"/>
      <dgm:spPr/>
    </dgm:pt>
    <dgm:pt modelId="{C533099D-0957-4D36-B124-059DE726BD17}" type="pres">
      <dgm:prSet presAssocID="{7A4C95CA-3094-404A-9185-AF28E19F3074}" presName="childNode2" presStyleLbl="bgAcc1" presStyleIdx="1" presStyleCnt="3" custScaleX="130677" custScaleY="122092">
        <dgm:presLayoutVars>
          <dgm:bulletEnabled val="1"/>
        </dgm:presLayoutVars>
      </dgm:prSet>
      <dgm:spPr/>
    </dgm:pt>
    <dgm:pt modelId="{C9EA041F-36F1-4852-AF7C-63FB27B0384D}" type="pres">
      <dgm:prSet presAssocID="{7A4C95CA-3094-404A-9185-AF28E19F3074}" presName="childNode2tx" presStyleLbl="bgAcc1" presStyleIdx="1" presStyleCnt="3">
        <dgm:presLayoutVars>
          <dgm:bulletEnabled val="1"/>
        </dgm:presLayoutVars>
      </dgm:prSet>
      <dgm:spPr/>
    </dgm:pt>
    <dgm:pt modelId="{42FE2A34-2EBB-4CE9-B8C0-4FB9DADF4440}" type="pres">
      <dgm:prSet presAssocID="{7A4C95CA-3094-404A-9185-AF28E19F307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119266E-14F2-4DEE-9F04-821FD5E5683D}" type="pres">
      <dgm:prSet presAssocID="{7A4C95CA-3094-404A-9185-AF28E19F3074}" presName="connSite2" presStyleCnt="0"/>
      <dgm:spPr/>
    </dgm:pt>
    <dgm:pt modelId="{8C771303-2D91-442D-A684-45B340C016B5}" type="pres">
      <dgm:prSet presAssocID="{B4E397DD-A63E-473B-8D5E-D05C3B5960CF}" presName="Name18" presStyleLbl="sibTrans2D1" presStyleIdx="1" presStyleCnt="2"/>
      <dgm:spPr/>
    </dgm:pt>
    <dgm:pt modelId="{AF6A2E26-B1E0-41BD-85F7-380AD92FCD4F}" type="pres">
      <dgm:prSet presAssocID="{AD41E20C-D0CA-4864-BEB1-1A037F4A9A1A}" presName="composite1" presStyleCnt="0"/>
      <dgm:spPr/>
    </dgm:pt>
    <dgm:pt modelId="{1BD66896-A111-4896-BE86-926F8498EAD5}" type="pres">
      <dgm:prSet presAssocID="{AD41E20C-D0CA-4864-BEB1-1A037F4A9A1A}" presName="dummyNode1" presStyleLbl="node1" presStyleIdx="1" presStyleCnt="3"/>
      <dgm:spPr/>
    </dgm:pt>
    <dgm:pt modelId="{19904F5D-BE2D-4644-B329-D8C1DD71C38F}" type="pres">
      <dgm:prSet presAssocID="{AD41E20C-D0CA-4864-BEB1-1A037F4A9A1A}" presName="childNode1" presStyleLbl="bgAcc1" presStyleIdx="2" presStyleCnt="3" custScaleX="115121" custScaleY="112240">
        <dgm:presLayoutVars>
          <dgm:bulletEnabled val="1"/>
        </dgm:presLayoutVars>
      </dgm:prSet>
      <dgm:spPr/>
    </dgm:pt>
    <dgm:pt modelId="{C883648B-1F92-45FC-A020-350D555362F1}" type="pres">
      <dgm:prSet presAssocID="{AD41E20C-D0CA-4864-BEB1-1A037F4A9A1A}" presName="childNode1tx" presStyleLbl="bgAcc1" presStyleIdx="2" presStyleCnt="3">
        <dgm:presLayoutVars>
          <dgm:bulletEnabled val="1"/>
        </dgm:presLayoutVars>
      </dgm:prSet>
      <dgm:spPr/>
    </dgm:pt>
    <dgm:pt modelId="{7AD455F5-BF6E-4FDB-BC8D-94269B6C01C7}" type="pres">
      <dgm:prSet presAssocID="{AD41E20C-D0CA-4864-BEB1-1A037F4A9A1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6C251E2-3925-464C-9A61-8AD82108CC34}" type="pres">
      <dgm:prSet presAssocID="{AD41E20C-D0CA-4864-BEB1-1A037F4A9A1A}" presName="connSite1" presStyleCnt="0"/>
      <dgm:spPr/>
    </dgm:pt>
  </dgm:ptLst>
  <dgm:cxnLst>
    <dgm:cxn modelId="{6B76AE00-0C55-453E-82CF-06903DF08758}" type="presOf" srcId="{62947CA6-22CB-40F9-B472-88728645BF55}" destId="{C533099D-0957-4D36-B124-059DE726BD17}" srcOrd="0" destOrd="0" presId="urn:microsoft.com/office/officeart/2005/8/layout/hProcess4"/>
    <dgm:cxn modelId="{AB3C7102-5541-4E45-AAD9-5F41624CF104}" srcId="{89635A05-BD21-4443-B911-B0590FBED03F}" destId="{275F1EA0-9130-4392-B727-2A93FFFDD260}" srcOrd="1" destOrd="0" parTransId="{34D41EB4-3FDA-4E55-B1D2-1C6DEB2D594F}" sibTransId="{85FD241F-1CFC-4190-B0EB-945CA8DA2447}"/>
    <dgm:cxn modelId="{3B72B909-4D37-4E31-9CAF-361CED45A00E}" type="presOf" srcId="{9B1BF139-1606-4BA6-BCD1-1F9CBE12A1CA}" destId="{1A19B0C7-834F-4CFE-9821-FBA86988C13D}" srcOrd="0" destOrd="3" presId="urn:microsoft.com/office/officeart/2005/8/layout/hProcess4"/>
    <dgm:cxn modelId="{AF3C3012-5B6D-4F2A-A9CB-41CA53474A38}" type="presOf" srcId="{8545870E-B64E-48CD-A0C3-C2D54A3293E3}" destId="{19904F5D-BE2D-4644-B329-D8C1DD71C38F}" srcOrd="0" destOrd="6" presId="urn:microsoft.com/office/officeart/2005/8/layout/hProcess4"/>
    <dgm:cxn modelId="{991F7819-DED3-486F-99B8-4EFA59F3F331}" type="presOf" srcId="{2C0EBBF4-4BDF-4DFF-BEA5-2B038E0F1C9A}" destId="{8AC060D6-3BBE-4BC4-B017-51A5F194D407}" srcOrd="0" destOrd="0" presId="urn:microsoft.com/office/officeart/2005/8/layout/hProcess4"/>
    <dgm:cxn modelId="{CB07CD1A-9000-42A4-BFD4-2CE15C52CE56}" type="presOf" srcId="{99A6889A-DB0E-4278-A01B-066B057E4ECD}" destId="{19904F5D-BE2D-4644-B329-D8C1DD71C38F}" srcOrd="0" destOrd="5" presId="urn:microsoft.com/office/officeart/2005/8/layout/hProcess4"/>
    <dgm:cxn modelId="{D93E7923-D6A1-449B-810B-6567D103F795}" srcId="{B637E103-3806-494B-AD83-7D667B25C27B}" destId="{AD41E20C-D0CA-4864-BEB1-1A037F4A9A1A}" srcOrd="2" destOrd="0" parTransId="{90FDC0E8-C373-461D-96A3-A7E507A03A1C}" sibTransId="{51D3BF69-4124-4747-8AFF-55EB661FC40B}"/>
    <dgm:cxn modelId="{91892624-8FE9-4025-9D50-23885ED51FB5}" type="presOf" srcId="{327ACA44-507C-4355-9970-B5589199188E}" destId="{C9EA041F-36F1-4852-AF7C-63FB27B0384D}" srcOrd="1" destOrd="4" presId="urn:microsoft.com/office/officeart/2005/8/layout/hProcess4"/>
    <dgm:cxn modelId="{F3310B25-984D-4D45-A9F4-4E8514DE66B9}" type="presOf" srcId="{1F62C5E2-8607-40B7-A07B-4CB4254A54E6}" destId="{C9EA041F-36F1-4852-AF7C-63FB27B0384D}" srcOrd="1" destOrd="5" presId="urn:microsoft.com/office/officeart/2005/8/layout/hProcess4"/>
    <dgm:cxn modelId="{29A92727-FA97-453D-8C3C-DFB098D7338B}" type="presOf" srcId="{62947CA6-22CB-40F9-B472-88728645BF55}" destId="{C9EA041F-36F1-4852-AF7C-63FB27B0384D}" srcOrd="1" destOrd="0" presId="urn:microsoft.com/office/officeart/2005/8/layout/hProcess4"/>
    <dgm:cxn modelId="{A8770C2B-FA9D-4689-835E-19A156CA0BCF}" type="presOf" srcId="{1AFFD49A-CA00-4875-B874-A87BD1A519B5}" destId="{C9EA041F-36F1-4852-AF7C-63FB27B0384D}" srcOrd="1" destOrd="6" presId="urn:microsoft.com/office/officeart/2005/8/layout/hProcess4"/>
    <dgm:cxn modelId="{B5F61430-7C95-4530-82C2-4BD9D3CF1E69}" type="presOf" srcId="{E5821577-7037-44E4-9A1F-ED646593E991}" destId="{C883648B-1F92-45FC-A020-350D555362F1}" srcOrd="1" destOrd="4" presId="urn:microsoft.com/office/officeart/2005/8/layout/hProcess4"/>
    <dgm:cxn modelId="{00463F31-9F62-41C2-9A82-D70CF9C812CB}" type="presOf" srcId="{4B268287-02D5-4F3E-979B-30EEC7472ADD}" destId="{C533099D-0957-4D36-B124-059DE726BD17}" srcOrd="0" destOrd="2" presId="urn:microsoft.com/office/officeart/2005/8/layout/hProcess4"/>
    <dgm:cxn modelId="{C72BE731-E3AE-4339-A642-A639DAEAD988}" type="presOf" srcId="{97A5AE85-FBDE-4969-B0FD-56FC50E60083}" destId="{1A19B0C7-834F-4CFE-9821-FBA86988C13D}" srcOrd="0" destOrd="0" presId="urn:microsoft.com/office/officeart/2005/8/layout/hProcess4"/>
    <dgm:cxn modelId="{C3698E34-81D9-4322-ACAF-72FFF6FF009F}" type="presOf" srcId="{57E04343-77C9-4FDA-AC1B-8FA89E8D8C37}" destId="{C883648B-1F92-45FC-A020-350D555362F1}" srcOrd="1" destOrd="0" presId="urn:microsoft.com/office/officeart/2005/8/layout/hProcess4"/>
    <dgm:cxn modelId="{2874BF37-9DDD-40C1-B94F-0FDBE21D6857}" srcId="{7A4C95CA-3094-404A-9185-AF28E19F3074}" destId="{BCAB4DA8-AF0B-4CEB-B9E4-D0CEF683BE62}" srcOrd="1" destOrd="0" parTransId="{806BE139-0FB2-4A10-8BF7-E1DF51D0BB9D}" sibTransId="{F040E0A9-0A4E-4A63-876D-5C894FB5714B}"/>
    <dgm:cxn modelId="{E226A63F-991C-460E-B900-3045FBFE165C}" srcId="{7A4C95CA-3094-404A-9185-AF28E19F3074}" destId="{4B268287-02D5-4F3E-979B-30EEC7472ADD}" srcOrd="2" destOrd="0" parTransId="{E02842AF-1462-48CC-86BE-B9C2CB908BB6}" sibTransId="{83109D84-D0F2-4EF8-BFCE-58D28F2A40D4}"/>
    <dgm:cxn modelId="{1DD9D83F-AD55-4B31-A30D-71CBB8A9EDB7}" srcId="{89635A05-BD21-4443-B911-B0590FBED03F}" destId="{9B1BF139-1606-4BA6-BCD1-1F9CBE12A1CA}" srcOrd="3" destOrd="0" parTransId="{322F9B11-621C-4877-81D6-0BA29E70AAC7}" sibTransId="{5839CFC3-2948-4284-A373-7C3978EED393}"/>
    <dgm:cxn modelId="{55FCFA5F-18FC-432A-ADEC-43403D9D728E}" type="presOf" srcId="{1AFFD49A-CA00-4875-B874-A87BD1A519B5}" destId="{C533099D-0957-4D36-B124-059DE726BD17}" srcOrd="0" destOrd="6" presId="urn:microsoft.com/office/officeart/2005/8/layout/hProcess4"/>
    <dgm:cxn modelId="{1BD73C42-7E75-4273-AB95-B856FC8EF745}" srcId="{7A4C95CA-3094-404A-9185-AF28E19F3074}" destId="{1AFFD49A-CA00-4875-B874-A87BD1A519B5}" srcOrd="6" destOrd="0" parTransId="{97F893F4-F70D-4547-ABA7-5ECBCADA362A}" sibTransId="{794B418C-3A75-40B3-8CEF-1F9CAEB5CAF5}"/>
    <dgm:cxn modelId="{7C316D42-E7D8-402A-8F4B-C2A31B2A7D5B}" type="presOf" srcId="{275F1EA0-9130-4392-B727-2A93FFFDD260}" destId="{57CB5711-DEBF-453D-AF28-E8CC080D5510}" srcOrd="1" destOrd="1" presId="urn:microsoft.com/office/officeart/2005/8/layout/hProcess4"/>
    <dgm:cxn modelId="{C210D843-C927-4532-9248-27136473E62D}" srcId="{B637E103-3806-494B-AD83-7D667B25C27B}" destId="{7A4C95CA-3094-404A-9185-AF28E19F3074}" srcOrd="1" destOrd="0" parTransId="{1549ADE8-E452-43E6-AFCC-A13179DF04E9}" sibTransId="{B4E397DD-A63E-473B-8D5E-D05C3B5960CF}"/>
    <dgm:cxn modelId="{9F508B47-1EEA-4B72-8684-4235CFBB4A2F}" srcId="{AD41E20C-D0CA-4864-BEB1-1A037F4A9A1A}" destId="{99A6889A-DB0E-4278-A01B-066B057E4ECD}" srcOrd="5" destOrd="0" parTransId="{66399BD4-618E-4AD7-8C6B-0B02708EE035}" sibTransId="{E5432313-DD8B-4CCA-A012-783F6220A8C2}"/>
    <dgm:cxn modelId="{F1402A6C-0B04-4101-BBCF-1EA92F7AA731}" type="presOf" srcId="{AD41E20C-D0CA-4864-BEB1-1A037F4A9A1A}" destId="{7AD455F5-BF6E-4FDB-BC8D-94269B6C01C7}" srcOrd="0" destOrd="0" presId="urn:microsoft.com/office/officeart/2005/8/layout/hProcess4"/>
    <dgm:cxn modelId="{0203A14E-0D96-449A-9AC3-E74920BA6C98}" srcId="{7A4C95CA-3094-404A-9185-AF28E19F3074}" destId="{327ACA44-507C-4355-9970-B5589199188E}" srcOrd="4" destOrd="0" parTransId="{3838A9F9-F03B-4DA6-8089-53FD0675C0B8}" sibTransId="{B7C93B5A-52FA-47FB-8576-0F60D794E90E}"/>
    <dgm:cxn modelId="{5579E050-D00D-43F3-9F46-F3EE52970A41}" srcId="{AD41E20C-D0CA-4864-BEB1-1A037F4A9A1A}" destId="{57E04343-77C9-4FDA-AC1B-8FA89E8D8C37}" srcOrd="0" destOrd="0" parTransId="{684D0EF0-BCDF-478A-8CBE-B12CF5187C6E}" sibTransId="{C028B554-443F-49FB-BA7F-397C43BA0393}"/>
    <dgm:cxn modelId="{670F1454-F3E5-49C1-9737-B3E439EEAE70}" srcId="{AD41E20C-D0CA-4864-BEB1-1A037F4A9A1A}" destId="{8545870E-B64E-48CD-A0C3-C2D54A3293E3}" srcOrd="6" destOrd="0" parTransId="{151CC23A-FC31-4B4B-AC41-46CA08722F4A}" sibTransId="{381E15AF-E79C-41B7-AB3C-5ECF246B90D0}"/>
    <dgm:cxn modelId="{E9B8DE75-6783-4D7C-A4D2-E0E601739054}" type="presOf" srcId="{1B0C3D63-51CF-42EA-B6B8-70E1BBCA90F8}" destId="{C883648B-1F92-45FC-A020-350D555362F1}" srcOrd="1" destOrd="2" presId="urn:microsoft.com/office/officeart/2005/8/layout/hProcess4"/>
    <dgm:cxn modelId="{474B1F57-DD24-4EA5-8FB0-D451B4256EC3}" srcId="{7A4C95CA-3094-404A-9185-AF28E19F3074}" destId="{1F62C5E2-8607-40B7-A07B-4CB4254A54E6}" srcOrd="5" destOrd="0" parTransId="{23AC7E6F-3B3F-4461-AEA5-4B29C8C47CF1}" sibTransId="{785E9C9C-0EB2-4F93-BCAE-D2F9FE3324DF}"/>
    <dgm:cxn modelId="{B5004578-1ECE-4096-96B3-9B853A4EEE5E}" type="presOf" srcId="{89635A05-BD21-4443-B911-B0590FBED03F}" destId="{ED824818-98E6-4CE9-87F8-465F8F147E4B}" srcOrd="0" destOrd="0" presId="urn:microsoft.com/office/officeart/2005/8/layout/hProcess4"/>
    <dgm:cxn modelId="{D8D8537B-7ED9-4990-AD6F-F8F9CDE0EDB9}" type="presOf" srcId="{532FC2DD-A748-49A2-B68D-D5A86A182999}" destId="{19904F5D-BE2D-4644-B329-D8C1DD71C38F}" srcOrd="0" destOrd="1" presId="urn:microsoft.com/office/officeart/2005/8/layout/hProcess4"/>
    <dgm:cxn modelId="{C51F2289-4CD7-4992-AB73-DBB722A2903B}" type="presOf" srcId="{8545870E-B64E-48CD-A0C3-C2D54A3293E3}" destId="{C883648B-1F92-45FC-A020-350D555362F1}" srcOrd="1" destOrd="6" presId="urn:microsoft.com/office/officeart/2005/8/layout/hProcess4"/>
    <dgm:cxn modelId="{B4C9718B-86FC-465A-B2B9-7A17844D5685}" type="presOf" srcId="{9B1BF139-1606-4BA6-BCD1-1F9CBE12A1CA}" destId="{57CB5711-DEBF-453D-AF28-E8CC080D5510}" srcOrd="1" destOrd="3" presId="urn:microsoft.com/office/officeart/2005/8/layout/hProcess4"/>
    <dgm:cxn modelId="{7F91598F-5FC1-40CD-A67E-1BF778AD6BA4}" type="presOf" srcId="{7A4C95CA-3094-404A-9185-AF28E19F3074}" destId="{42FE2A34-2EBB-4CE9-B8C0-4FB9DADF4440}" srcOrd="0" destOrd="0" presId="urn:microsoft.com/office/officeart/2005/8/layout/hProcess4"/>
    <dgm:cxn modelId="{2517B99B-E384-4FBB-A048-CEA134E0E15E}" srcId="{AD41E20C-D0CA-4864-BEB1-1A037F4A9A1A}" destId="{532FC2DD-A748-49A2-B68D-D5A86A182999}" srcOrd="1" destOrd="0" parTransId="{589DF92A-B1F7-4A8A-B33B-13309A79D15E}" sibTransId="{B29BF6C0-24AD-4067-9328-533A6DF3BF90}"/>
    <dgm:cxn modelId="{6656E89D-28C0-48F5-B337-1D5DDB35C0FA}" srcId="{89635A05-BD21-4443-B911-B0590FBED03F}" destId="{F32E2431-CAA2-4A89-B0C6-1E12619393D9}" srcOrd="2" destOrd="0" parTransId="{3BB53DA7-1E4B-4EC6-B21F-AA23DC27C36C}" sibTransId="{E36D00BB-9563-4B35-B037-75AC8DC5F4D7}"/>
    <dgm:cxn modelId="{553792A8-996E-477B-BE4D-534F73AB07B6}" type="presOf" srcId="{99A6889A-DB0E-4278-A01B-066B057E4ECD}" destId="{C883648B-1F92-45FC-A020-350D555362F1}" srcOrd="1" destOrd="5" presId="urn:microsoft.com/office/officeart/2005/8/layout/hProcess4"/>
    <dgm:cxn modelId="{7D7816AC-6AB5-4CC5-BFF7-728FD2946C0E}" type="presOf" srcId="{B637E103-3806-494B-AD83-7D667B25C27B}" destId="{DD8FAE02-80D1-4E7C-8F8E-C3328B99FB6E}" srcOrd="0" destOrd="0" presId="urn:microsoft.com/office/officeart/2005/8/layout/hProcess4"/>
    <dgm:cxn modelId="{A73AD0AC-9F4D-4570-93EE-368AC300CBB6}" type="presOf" srcId="{97A5AE85-FBDE-4969-B0FD-56FC50E60083}" destId="{57CB5711-DEBF-453D-AF28-E8CC080D5510}" srcOrd="1" destOrd="0" presId="urn:microsoft.com/office/officeart/2005/8/layout/hProcess4"/>
    <dgm:cxn modelId="{070234AD-3FCC-4542-B26A-5E017F66BDFF}" type="presOf" srcId="{B4E397DD-A63E-473B-8D5E-D05C3B5960CF}" destId="{8C771303-2D91-442D-A684-45B340C016B5}" srcOrd="0" destOrd="0" presId="urn:microsoft.com/office/officeart/2005/8/layout/hProcess4"/>
    <dgm:cxn modelId="{DA2D08AE-DFF0-47C4-A1FC-304A08F6E865}" type="presOf" srcId="{57E04343-77C9-4FDA-AC1B-8FA89E8D8C37}" destId="{19904F5D-BE2D-4644-B329-D8C1DD71C38F}" srcOrd="0" destOrd="0" presId="urn:microsoft.com/office/officeart/2005/8/layout/hProcess4"/>
    <dgm:cxn modelId="{343C78B1-9D97-428D-B889-81B915F931CB}" type="presOf" srcId="{97286736-69CF-4069-BFB3-AA7D309E70AC}" destId="{C533099D-0957-4D36-B124-059DE726BD17}" srcOrd="0" destOrd="3" presId="urn:microsoft.com/office/officeart/2005/8/layout/hProcess4"/>
    <dgm:cxn modelId="{CE6F56B5-0169-4990-858B-00182F4E8EB6}" type="presOf" srcId="{AA80B669-1EF4-42B7-BEDC-89A12939A290}" destId="{C883648B-1F92-45FC-A020-350D555362F1}" srcOrd="1" destOrd="3" presId="urn:microsoft.com/office/officeart/2005/8/layout/hProcess4"/>
    <dgm:cxn modelId="{E39670B7-77B1-45F6-B830-9885F48BD89E}" srcId="{AD41E20C-D0CA-4864-BEB1-1A037F4A9A1A}" destId="{E5821577-7037-44E4-9A1F-ED646593E991}" srcOrd="4" destOrd="0" parTransId="{D492CB0B-17E7-4B28-92EC-C03E56241803}" sibTransId="{1870DEDF-05C9-4627-8A0A-F94F71E01860}"/>
    <dgm:cxn modelId="{EEE0A7B8-62DC-4563-AB46-A185859B6551}" type="presOf" srcId="{327ACA44-507C-4355-9970-B5589199188E}" destId="{C533099D-0957-4D36-B124-059DE726BD17}" srcOrd="0" destOrd="4" presId="urn:microsoft.com/office/officeart/2005/8/layout/hProcess4"/>
    <dgm:cxn modelId="{41CB01BB-52B4-42BC-83A3-69E0A914185A}" type="presOf" srcId="{275F1EA0-9130-4392-B727-2A93FFFDD260}" destId="{1A19B0C7-834F-4CFE-9821-FBA86988C13D}" srcOrd="0" destOrd="1" presId="urn:microsoft.com/office/officeart/2005/8/layout/hProcess4"/>
    <dgm:cxn modelId="{65D389BC-0EC5-4B68-B68E-5F10263F3B21}" type="presOf" srcId="{F32E2431-CAA2-4A89-B0C6-1E12619393D9}" destId="{1A19B0C7-834F-4CFE-9821-FBA86988C13D}" srcOrd="0" destOrd="2" presId="urn:microsoft.com/office/officeart/2005/8/layout/hProcess4"/>
    <dgm:cxn modelId="{008D0AC1-F792-4C56-8E80-7AB927AF6213}" srcId="{B637E103-3806-494B-AD83-7D667B25C27B}" destId="{89635A05-BD21-4443-B911-B0590FBED03F}" srcOrd="0" destOrd="0" parTransId="{0D104BDC-DFE3-446A-A580-C0396BD4A9BC}" sibTransId="{2C0EBBF4-4BDF-4DFF-BEA5-2B038E0F1C9A}"/>
    <dgm:cxn modelId="{81E864C3-89E7-447B-84C5-355B23A09E20}" type="presOf" srcId="{532FC2DD-A748-49A2-B68D-D5A86A182999}" destId="{C883648B-1F92-45FC-A020-350D555362F1}" srcOrd="1" destOrd="1" presId="urn:microsoft.com/office/officeart/2005/8/layout/hProcess4"/>
    <dgm:cxn modelId="{5C022DC5-E3F3-477A-A979-2664FBB0E62C}" type="presOf" srcId="{E5821577-7037-44E4-9A1F-ED646593E991}" destId="{19904F5D-BE2D-4644-B329-D8C1DD71C38F}" srcOrd="0" destOrd="4" presId="urn:microsoft.com/office/officeart/2005/8/layout/hProcess4"/>
    <dgm:cxn modelId="{30E93DC7-B29E-4C37-8A04-14A530CCF2F8}" srcId="{AD41E20C-D0CA-4864-BEB1-1A037F4A9A1A}" destId="{1B0C3D63-51CF-42EA-B6B8-70E1BBCA90F8}" srcOrd="2" destOrd="0" parTransId="{6C968F80-342D-4D50-A39C-56E981981431}" sibTransId="{34C812A7-8BA2-438B-B7EF-B29D73835C8C}"/>
    <dgm:cxn modelId="{3B9BBBC7-89F4-4983-898E-F74FBA8A95B4}" type="presOf" srcId="{BCAB4DA8-AF0B-4CEB-B9E4-D0CEF683BE62}" destId="{C533099D-0957-4D36-B124-059DE726BD17}" srcOrd="0" destOrd="1" presId="urn:microsoft.com/office/officeart/2005/8/layout/hProcess4"/>
    <dgm:cxn modelId="{6DB84CCC-DE5B-48A8-B23D-F2CFE888F9F1}" type="presOf" srcId="{1F62C5E2-8607-40B7-A07B-4CB4254A54E6}" destId="{C533099D-0957-4D36-B124-059DE726BD17}" srcOrd="0" destOrd="5" presId="urn:microsoft.com/office/officeart/2005/8/layout/hProcess4"/>
    <dgm:cxn modelId="{D08471D2-252D-4E13-BFE0-A48C28388966}" type="presOf" srcId="{F32E2431-CAA2-4A89-B0C6-1E12619393D9}" destId="{57CB5711-DEBF-453D-AF28-E8CC080D5510}" srcOrd="1" destOrd="2" presId="urn:microsoft.com/office/officeart/2005/8/layout/hProcess4"/>
    <dgm:cxn modelId="{6CF777D2-649D-46C7-87AA-AA87FD86C4C4}" type="presOf" srcId="{4B268287-02D5-4F3E-979B-30EEC7472ADD}" destId="{C9EA041F-36F1-4852-AF7C-63FB27B0384D}" srcOrd="1" destOrd="2" presId="urn:microsoft.com/office/officeart/2005/8/layout/hProcess4"/>
    <dgm:cxn modelId="{198E85D5-6166-4420-9D5B-0A3024CADF13}" srcId="{7A4C95CA-3094-404A-9185-AF28E19F3074}" destId="{97286736-69CF-4069-BFB3-AA7D309E70AC}" srcOrd="3" destOrd="0" parTransId="{F7DD6B3F-8C9F-44C1-873F-FF1286FCCC10}" sibTransId="{82CAB8AD-EAA5-44AC-9EBA-28E9CE5EFECF}"/>
    <dgm:cxn modelId="{1DE67FE5-4440-4D96-A1C6-242CEAA22E31}" type="presOf" srcId="{AA80B669-1EF4-42B7-BEDC-89A12939A290}" destId="{19904F5D-BE2D-4644-B329-D8C1DD71C38F}" srcOrd="0" destOrd="3" presId="urn:microsoft.com/office/officeart/2005/8/layout/hProcess4"/>
    <dgm:cxn modelId="{291F15E7-473B-4428-AAAF-AFDE9F80234C}" type="presOf" srcId="{BCAB4DA8-AF0B-4CEB-B9E4-D0CEF683BE62}" destId="{C9EA041F-36F1-4852-AF7C-63FB27B0384D}" srcOrd="1" destOrd="1" presId="urn:microsoft.com/office/officeart/2005/8/layout/hProcess4"/>
    <dgm:cxn modelId="{4F8659EA-7453-4CB1-8896-C5782038B2FD}" srcId="{89635A05-BD21-4443-B911-B0590FBED03F}" destId="{97A5AE85-FBDE-4969-B0FD-56FC50E60083}" srcOrd="0" destOrd="0" parTransId="{0CEA87A8-1CDF-4302-B43A-01DA744351F3}" sibTransId="{9C536695-21B1-46C3-842F-7187534B8803}"/>
    <dgm:cxn modelId="{0E78F0ED-40E1-4E4F-8C86-F79879C64578}" srcId="{AD41E20C-D0CA-4864-BEB1-1A037F4A9A1A}" destId="{AA80B669-1EF4-42B7-BEDC-89A12939A290}" srcOrd="3" destOrd="0" parTransId="{E4295CDB-60C5-4D3D-8029-9258A99F00DE}" sibTransId="{36A808CB-102B-4540-B37B-63263E949D07}"/>
    <dgm:cxn modelId="{837249FA-A0D0-4E79-AC46-9AFFA3B25743}" type="presOf" srcId="{1B0C3D63-51CF-42EA-B6B8-70E1BBCA90F8}" destId="{19904F5D-BE2D-4644-B329-D8C1DD71C38F}" srcOrd="0" destOrd="2" presId="urn:microsoft.com/office/officeart/2005/8/layout/hProcess4"/>
    <dgm:cxn modelId="{4C5D54FA-BF9C-4ED9-9250-CB48F5FE0A79}" type="presOf" srcId="{97286736-69CF-4069-BFB3-AA7D309E70AC}" destId="{C9EA041F-36F1-4852-AF7C-63FB27B0384D}" srcOrd="1" destOrd="3" presId="urn:microsoft.com/office/officeart/2005/8/layout/hProcess4"/>
    <dgm:cxn modelId="{90B628FD-2475-4FAB-8B29-FB70EAD40540}" srcId="{7A4C95CA-3094-404A-9185-AF28E19F3074}" destId="{62947CA6-22CB-40F9-B472-88728645BF55}" srcOrd="0" destOrd="0" parTransId="{834B6DFE-51D1-4A01-97D1-CB8A2083009C}" sibTransId="{01A173D4-358F-452F-B966-1ADBF5BB8A32}"/>
    <dgm:cxn modelId="{3E27283D-299A-4FFC-854B-A8B212AA71CF}" type="presParOf" srcId="{DD8FAE02-80D1-4E7C-8F8E-C3328B99FB6E}" destId="{812D4128-8C64-43F5-8FCF-DAF0137F9F99}" srcOrd="0" destOrd="0" presId="urn:microsoft.com/office/officeart/2005/8/layout/hProcess4"/>
    <dgm:cxn modelId="{C757EDB4-DA77-42A9-BDB6-79832B5012F6}" type="presParOf" srcId="{DD8FAE02-80D1-4E7C-8F8E-C3328B99FB6E}" destId="{2D512772-C575-4C6C-86A3-F8AD846522F5}" srcOrd="1" destOrd="0" presId="urn:microsoft.com/office/officeart/2005/8/layout/hProcess4"/>
    <dgm:cxn modelId="{84718058-1FA5-4C7D-8CB5-133B622DA1AF}" type="presParOf" srcId="{DD8FAE02-80D1-4E7C-8F8E-C3328B99FB6E}" destId="{535B56AA-E45F-4EF8-B03C-DD4084749180}" srcOrd="2" destOrd="0" presId="urn:microsoft.com/office/officeart/2005/8/layout/hProcess4"/>
    <dgm:cxn modelId="{55F838A1-AB7C-4F43-80EE-24D0AA52AF8C}" type="presParOf" srcId="{535B56AA-E45F-4EF8-B03C-DD4084749180}" destId="{0AE707B9-FAD4-4E69-9296-2DE5A98FA042}" srcOrd="0" destOrd="0" presId="urn:microsoft.com/office/officeart/2005/8/layout/hProcess4"/>
    <dgm:cxn modelId="{7CD89BFB-0E30-47E0-A716-82B1E3C6F0B5}" type="presParOf" srcId="{0AE707B9-FAD4-4E69-9296-2DE5A98FA042}" destId="{D0AD8C2C-F5C9-41AC-A07E-2E60C6C75132}" srcOrd="0" destOrd="0" presId="urn:microsoft.com/office/officeart/2005/8/layout/hProcess4"/>
    <dgm:cxn modelId="{23A57B0E-4E6A-4E63-83B8-2D5AEC1EE4AB}" type="presParOf" srcId="{0AE707B9-FAD4-4E69-9296-2DE5A98FA042}" destId="{1A19B0C7-834F-4CFE-9821-FBA86988C13D}" srcOrd="1" destOrd="0" presId="urn:microsoft.com/office/officeart/2005/8/layout/hProcess4"/>
    <dgm:cxn modelId="{C9F00376-3DDF-488A-8A91-3CF500E79A09}" type="presParOf" srcId="{0AE707B9-FAD4-4E69-9296-2DE5A98FA042}" destId="{57CB5711-DEBF-453D-AF28-E8CC080D5510}" srcOrd="2" destOrd="0" presId="urn:microsoft.com/office/officeart/2005/8/layout/hProcess4"/>
    <dgm:cxn modelId="{667EB1D2-7EB6-4C09-B897-94BDEDA985B0}" type="presParOf" srcId="{0AE707B9-FAD4-4E69-9296-2DE5A98FA042}" destId="{ED824818-98E6-4CE9-87F8-465F8F147E4B}" srcOrd="3" destOrd="0" presId="urn:microsoft.com/office/officeart/2005/8/layout/hProcess4"/>
    <dgm:cxn modelId="{6D9A55A4-2885-4BF0-ACCB-4EA9EF3F3519}" type="presParOf" srcId="{0AE707B9-FAD4-4E69-9296-2DE5A98FA042}" destId="{44F1D762-8989-40E2-A2C0-BC91A0E935BC}" srcOrd="4" destOrd="0" presId="urn:microsoft.com/office/officeart/2005/8/layout/hProcess4"/>
    <dgm:cxn modelId="{60F3E0D3-D60B-4CC8-B027-2D0B3796A866}" type="presParOf" srcId="{535B56AA-E45F-4EF8-B03C-DD4084749180}" destId="{8AC060D6-3BBE-4BC4-B017-51A5F194D407}" srcOrd="1" destOrd="0" presId="urn:microsoft.com/office/officeart/2005/8/layout/hProcess4"/>
    <dgm:cxn modelId="{62E7DB0D-6472-4AB5-B9CF-A4D2FFD1B859}" type="presParOf" srcId="{535B56AA-E45F-4EF8-B03C-DD4084749180}" destId="{4BB6DC64-EC7A-4A37-8EF7-CCF3080E9960}" srcOrd="2" destOrd="0" presId="urn:microsoft.com/office/officeart/2005/8/layout/hProcess4"/>
    <dgm:cxn modelId="{649F3DC3-F908-48FF-81E9-16632EAD1EFC}" type="presParOf" srcId="{4BB6DC64-EC7A-4A37-8EF7-CCF3080E9960}" destId="{A92F4A20-E735-4CAF-AD40-DF28EF23B9A6}" srcOrd="0" destOrd="0" presId="urn:microsoft.com/office/officeart/2005/8/layout/hProcess4"/>
    <dgm:cxn modelId="{3B5A55D3-870F-4C61-A94B-AABCE9E93B79}" type="presParOf" srcId="{4BB6DC64-EC7A-4A37-8EF7-CCF3080E9960}" destId="{C533099D-0957-4D36-B124-059DE726BD17}" srcOrd="1" destOrd="0" presId="urn:microsoft.com/office/officeart/2005/8/layout/hProcess4"/>
    <dgm:cxn modelId="{9EF5A037-5C6B-4DA5-A95F-C88B93C5F3D3}" type="presParOf" srcId="{4BB6DC64-EC7A-4A37-8EF7-CCF3080E9960}" destId="{C9EA041F-36F1-4852-AF7C-63FB27B0384D}" srcOrd="2" destOrd="0" presId="urn:microsoft.com/office/officeart/2005/8/layout/hProcess4"/>
    <dgm:cxn modelId="{14752895-C729-430F-8F4C-0E4CD9AC2283}" type="presParOf" srcId="{4BB6DC64-EC7A-4A37-8EF7-CCF3080E9960}" destId="{42FE2A34-2EBB-4CE9-B8C0-4FB9DADF4440}" srcOrd="3" destOrd="0" presId="urn:microsoft.com/office/officeart/2005/8/layout/hProcess4"/>
    <dgm:cxn modelId="{92E9988E-DD61-4CF6-9A58-F4C81F8E38C7}" type="presParOf" srcId="{4BB6DC64-EC7A-4A37-8EF7-CCF3080E9960}" destId="{F119266E-14F2-4DEE-9F04-821FD5E5683D}" srcOrd="4" destOrd="0" presId="urn:microsoft.com/office/officeart/2005/8/layout/hProcess4"/>
    <dgm:cxn modelId="{FDEC90A2-9793-4E1C-B3BD-450194068991}" type="presParOf" srcId="{535B56AA-E45F-4EF8-B03C-DD4084749180}" destId="{8C771303-2D91-442D-A684-45B340C016B5}" srcOrd="3" destOrd="0" presId="urn:microsoft.com/office/officeart/2005/8/layout/hProcess4"/>
    <dgm:cxn modelId="{5CE390EC-4CB2-474E-86EE-8B369B57270D}" type="presParOf" srcId="{535B56AA-E45F-4EF8-B03C-DD4084749180}" destId="{AF6A2E26-B1E0-41BD-85F7-380AD92FCD4F}" srcOrd="4" destOrd="0" presId="urn:microsoft.com/office/officeart/2005/8/layout/hProcess4"/>
    <dgm:cxn modelId="{8C9705A4-5C10-454A-8BA7-540E36784809}" type="presParOf" srcId="{AF6A2E26-B1E0-41BD-85F7-380AD92FCD4F}" destId="{1BD66896-A111-4896-BE86-926F8498EAD5}" srcOrd="0" destOrd="0" presId="urn:microsoft.com/office/officeart/2005/8/layout/hProcess4"/>
    <dgm:cxn modelId="{10AAEC98-407B-4E77-9A28-2B509D2AFABA}" type="presParOf" srcId="{AF6A2E26-B1E0-41BD-85F7-380AD92FCD4F}" destId="{19904F5D-BE2D-4644-B329-D8C1DD71C38F}" srcOrd="1" destOrd="0" presId="urn:microsoft.com/office/officeart/2005/8/layout/hProcess4"/>
    <dgm:cxn modelId="{9F4E7D3F-087C-4DED-BC9C-A712A25DEA64}" type="presParOf" srcId="{AF6A2E26-B1E0-41BD-85F7-380AD92FCD4F}" destId="{C883648B-1F92-45FC-A020-350D555362F1}" srcOrd="2" destOrd="0" presId="urn:microsoft.com/office/officeart/2005/8/layout/hProcess4"/>
    <dgm:cxn modelId="{2B1A0483-B0DD-47A7-9A32-2E44860248AD}" type="presParOf" srcId="{AF6A2E26-B1E0-41BD-85F7-380AD92FCD4F}" destId="{7AD455F5-BF6E-4FDB-BC8D-94269B6C01C7}" srcOrd="3" destOrd="0" presId="urn:microsoft.com/office/officeart/2005/8/layout/hProcess4"/>
    <dgm:cxn modelId="{2B9C44F4-0D7D-40B0-9604-5DD58932C123}" type="presParOf" srcId="{AF6A2E26-B1E0-41BD-85F7-380AD92FCD4F}" destId="{A6C251E2-3925-464C-9A61-8AD82108CC34}" srcOrd="4" destOrd="0" presId="urn:microsoft.com/office/officeart/2005/8/layout/hProcess4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9B0C7-834F-4CFE-9821-FBA86988C13D}">
      <dsp:nvSpPr>
        <dsp:cNvPr id="0" name=""/>
        <dsp:cNvSpPr/>
      </dsp:nvSpPr>
      <dsp:spPr>
        <a:xfrm>
          <a:off x="3177" y="916663"/>
          <a:ext cx="2489280" cy="1822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Find the connection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Build the inspiration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Plant the thought seed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Active Listening.</a:t>
          </a:r>
          <a:endParaRPr lang="en-AU" sz="1100" kern="1200"/>
        </a:p>
      </dsp:txBody>
      <dsp:txXfrm>
        <a:off x="45128" y="958614"/>
        <a:ext cx="2405378" cy="1348412"/>
      </dsp:txXfrm>
    </dsp:sp>
    <dsp:sp modelId="{8AC060D6-3BBE-4BC4-B017-51A5F194D407}">
      <dsp:nvSpPr>
        <dsp:cNvPr id="0" name=""/>
        <dsp:cNvSpPr/>
      </dsp:nvSpPr>
      <dsp:spPr>
        <a:xfrm>
          <a:off x="1325480" y="1060279"/>
          <a:ext cx="2541373" cy="2541373"/>
        </a:xfrm>
        <a:prstGeom prst="leftCircularArrow">
          <a:avLst>
            <a:gd name="adj1" fmla="val 2749"/>
            <a:gd name="adj2" fmla="val 335091"/>
            <a:gd name="adj3" fmla="val 2110868"/>
            <a:gd name="adj4" fmla="val 9024756"/>
            <a:gd name="adj5" fmla="val 32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24818-98E6-4CE9-87F8-465F8F147E4B}">
      <dsp:nvSpPr>
        <dsp:cNvPr id="0" name=""/>
        <dsp:cNvSpPr/>
      </dsp:nvSpPr>
      <dsp:spPr>
        <a:xfrm>
          <a:off x="732531" y="2265282"/>
          <a:ext cx="1648913" cy="655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Inspire</a:t>
          </a:r>
          <a:endParaRPr lang="en-AU" sz="3200" kern="1200"/>
        </a:p>
      </dsp:txBody>
      <dsp:txXfrm>
        <a:off x="751736" y="2284487"/>
        <a:ext cx="1610503" cy="617308"/>
      </dsp:txXfrm>
    </dsp:sp>
    <dsp:sp modelId="{C533099D-0957-4D36-B124-059DE726BD17}">
      <dsp:nvSpPr>
        <dsp:cNvPr id="0" name=""/>
        <dsp:cNvSpPr/>
      </dsp:nvSpPr>
      <dsp:spPr>
        <a:xfrm>
          <a:off x="2825131" y="891873"/>
          <a:ext cx="2424094" cy="186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0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Re-inspire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Gratitude for the journey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Fact finding for supporters' story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Build stronger connections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Active listening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Purpose of call</a:t>
          </a:r>
        </a:p>
      </dsp:txBody>
      <dsp:txXfrm>
        <a:off x="2868119" y="1335151"/>
        <a:ext cx="2338118" cy="1381753"/>
      </dsp:txXfrm>
    </dsp:sp>
    <dsp:sp modelId="{8C771303-2D91-442D-A684-45B340C016B5}">
      <dsp:nvSpPr>
        <dsp:cNvPr id="0" name=""/>
        <dsp:cNvSpPr/>
      </dsp:nvSpPr>
      <dsp:spPr>
        <a:xfrm>
          <a:off x="4112450" y="44206"/>
          <a:ext cx="2574996" cy="2574996"/>
        </a:xfrm>
        <a:prstGeom prst="circularArrow">
          <a:avLst>
            <a:gd name="adj1" fmla="val 2713"/>
            <a:gd name="adj2" fmla="val 330439"/>
            <a:gd name="adj3" fmla="val 19494928"/>
            <a:gd name="adj4" fmla="val 12576389"/>
            <a:gd name="adj5" fmla="val 31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E2A34-2EBB-4CE9-B8C0-4FB9DADF4440}">
      <dsp:nvSpPr>
        <dsp:cNvPr id="0" name=""/>
        <dsp:cNvSpPr/>
      </dsp:nvSpPr>
      <dsp:spPr>
        <a:xfrm>
          <a:off x="3521893" y="733019"/>
          <a:ext cx="1648913" cy="6557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Engage</a:t>
          </a:r>
          <a:endParaRPr lang="en-AU" sz="3200" kern="1200"/>
        </a:p>
      </dsp:txBody>
      <dsp:txXfrm>
        <a:off x="3541098" y="752224"/>
        <a:ext cx="1610503" cy="617308"/>
      </dsp:txXfrm>
    </dsp:sp>
    <dsp:sp modelId="{19904F5D-BE2D-4644-B329-D8C1DD71C38F}">
      <dsp:nvSpPr>
        <dsp:cNvPr id="0" name=""/>
        <dsp:cNvSpPr/>
      </dsp:nvSpPr>
      <dsp:spPr>
        <a:xfrm>
          <a:off x="5581899" y="969117"/>
          <a:ext cx="2135526" cy="1717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9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Outcome for purpose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Active listening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Gentle nudge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Recap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Consent for future contact and time frame to continue Journey</a:t>
          </a:r>
          <a:endParaRPr lang="en-AU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900" kern="1200"/>
        </a:p>
      </dsp:txBody>
      <dsp:txXfrm>
        <a:off x="5621418" y="1008636"/>
        <a:ext cx="2056488" cy="1270255"/>
      </dsp:txXfrm>
    </dsp:sp>
    <dsp:sp modelId="{7AD455F5-BF6E-4FDB-BC8D-94269B6C01C7}">
      <dsp:nvSpPr>
        <dsp:cNvPr id="0" name=""/>
        <dsp:cNvSpPr/>
      </dsp:nvSpPr>
      <dsp:spPr>
        <a:xfrm>
          <a:off x="6134377" y="2264905"/>
          <a:ext cx="1648913" cy="6557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Journey</a:t>
          </a:r>
          <a:endParaRPr lang="en-AU" sz="3200" kern="1200"/>
        </a:p>
      </dsp:txBody>
      <dsp:txXfrm>
        <a:off x="6153582" y="2284110"/>
        <a:ext cx="1610503" cy="61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E96A6-6264-4E67-A76A-F8E8E86F62ED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E1698-89E6-4902-B71B-5A1FB1C59C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5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1698-89E6-4902-B71B-5A1FB1C59CC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13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1080000"/>
            <a:ext cx="4680000" cy="1782000"/>
          </a:xfrm>
        </p:spPr>
        <p:txBody>
          <a:bodyPr anchor="ctr" anchorCtr="0"/>
          <a:lstStyle>
            <a:lvl1pPr algn="l">
              <a:lnSpc>
                <a:spcPct val="90000"/>
              </a:lnSpc>
              <a:spcAft>
                <a:spcPts val="0"/>
              </a:spcAft>
              <a:defRPr sz="40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00" y="3078000"/>
            <a:ext cx="3816000" cy="864000"/>
          </a:xfrm>
        </p:spPr>
        <p:txBody>
          <a:bodyPr/>
          <a:lstStyle>
            <a:lvl1pPr marL="0" indent="0" algn="l">
              <a:buNone/>
              <a:defRPr sz="1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983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4000" y="0"/>
            <a:ext cx="4320000" cy="6858000"/>
          </a:xfrm>
        </p:spPr>
        <p:txBody>
          <a:bodyPr anchor="ctr" anchorCtr="1"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00" y="1440000"/>
            <a:ext cx="3546000" cy="8504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01" y="3071598"/>
            <a:ext cx="3546000" cy="31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2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20000" cy="6858000"/>
          </a:xfrm>
        </p:spPr>
        <p:txBody>
          <a:bodyPr anchor="ctr" anchorCtr="1"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553" y="1440000"/>
            <a:ext cx="3546000" cy="8504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477" y="3071598"/>
            <a:ext cx="3546000" cy="31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68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6000" y="1440000"/>
            <a:ext cx="4680000" cy="1150800"/>
          </a:xfrm>
        </p:spPr>
        <p:txBody>
          <a:bodyPr anchor="t" anchorCtr="0"/>
          <a:lstStyle>
            <a:lvl1pPr algn="l">
              <a:lnSpc>
                <a:spcPct val="90000"/>
              </a:lnSpc>
              <a:spcAft>
                <a:spcPts val="0"/>
              </a:spcAft>
              <a:defRPr sz="19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000" y="2700000"/>
            <a:ext cx="4680000" cy="864000"/>
          </a:xfrm>
        </p:spPr>
        <p:txBody>
          <a:bodyPr/>
          <a:lstStyle>
            <a:lvl1pPr marL="0" indent="0" algn="l">
              <a:buNone/>
              <a:defRPr sz="1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31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sp>
        <p:nvSpPr>
          <p:cNvPr id="5" name="Shape 148"/>
          <p:cNvSpPr/>
          <p:nvPr userDrawn="1"/>
        </p:nvSpPr>
        <p:spPr>
          <a:xfrm>
            <a:off x="1026002" y="2441354"/>
            <a:ext cx="2159635" cy="0"/>
          </a:xfrm>
          <a:custGeom>
            <a:avLst/>
            <a:gdLst/>
            <a:ahLst/>
            <a:cxnLst/>
            <a:rect l="0" t="0" r="0" b="0"/>
            <a:pathLst>
              <a:path w="2160003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36005" cap="flat">
            <a:miter lim="100000"/>
          </a:ln>
        </p:spPr>
        <p:style>
          <a:lnRef idx="1">
            <a:srgbClr val="008765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88585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4000" y="0"/>
            <a:ext cx="4320000" cy="6858000"/>
          </a:xfrm>
        </p:spPr>
        <p:txBody>
          <a:bodyPr anchor="ctr" anchorCtr="1"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00" y="1440002"/>
            <a:ext cx="3546000" cy="8504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01" y="3071604"/>
            <a:ext cx="3546000" cy="31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Shape 148"/>
          <p:cNvSpPr/>
          <p:nvPr userDrawn="1"/>
        </p:nvSpPr>
        <p:spPr>
          <a:xfrm>
            <a:off x="1026002" y="2858603"/>
            <a:ext cx="2159635" cy="0"/>
          </a:xfrm>
          <a:custGeom>
            <a:avLst/>
            <a:gdLst/>
            <a:ahLst/>
            <a:cxnLst/>
            <a:rect l="0" t="0" r="0" b="0"/>
            <a:pathLst>
              <a:path w="2160003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36005" cap="flat">
            <a:miter lim="100000"/>
          </a:ln>
        </p:spPr>
        <p:style>
          <a:lnRef idx="1">
            <a:srgbClr val="008765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6EB93-87BA-42DA-9266-90BCC414C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b="72889"/>
          <a:stretch/>
        </p:blipFill>
        <p:spPr>
          <a:xfrm>
            <a:off x="7658100" y="0"/>
            <a:ext cx="14859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sp>
        <p:nvSpPr>
          <p:cNvPr id="5" name="Shape 148"/>
          <p:cNvSpPr/>
          <p:nvPr userDrawn="1"/>
        </p:nvSpPr>
        <p:spPr>
          <a:xfrm>
            <a:off x="1026002" y="2441354"/>
            <a:ext cx="2159635" cy="0"/>
          </a:xfrm>
          <a:custGeom>
            <a:avLst/>
            <a:gdLst/>
            <a:ahLst/>
            <a:cxnLst/>
            <a:rect l="0" t="0" r="0" b="0"/>
            <a:pathLst>
              <a:path w="2160003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36005" cap="flat">
            <a:miter lim="100000"/>
          </a:ln>
        </p:spPr>
        <p:style>
          <a:lnRef idx="1">
            <a:srgbClr val="008765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07293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4000" y="0"/>
            <a:ext cx="4320000" cy="6858000"/>
          </a:xfrm>
        </p:spPr>
        <p:txBody>
          <a:bodyPr anchor="ctr" anchorCtr="1"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00" y="1440002"/>
            <a:ext cx="3546000" cy="8504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01" y="3071604"/>
            <a:ext cx="3546000" cy="31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Shape 148"/>
          <p:cNvSpPr/>
          <p:nvPr userDrawn="1"/>
        </p:nvSpPr>
        <p:spPr>
          <a:xfrm>
            <a:off x="1026002" y="2858603"/>
            <a:ext cx="2159635" cy="0"/>
          </a:xfrm>
          <a:custGeom>
            <a:avLst/>
            <a:gdLst/>
            <a:ahLst/>
            <a:cxnLst/>
            <a:rect l="0" t="0" r="0" b="0"/>
            <a:pathLst>
              <a:path w="2160003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36005" cap="flat">
            <a:miter lim="100000"/>
          </a:ln>
        </p:spPr>
        <p:style>
          <a:lnRef idx="1">
            <a:srgbClr val="008765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85F4A-B33B-4E2C-871E-9B7381E27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b="72889"/>
          <a:stretch/>
        </p:blipFill>
        <p:spPr>
          <a:xfrm>
            <a:off x="7658100" y="0"/>
            <a:ext cx="14859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00" y="4543200"/>
            <a:ext cx="2257200" cy="1900800"/>
          </a:xfrm>
        </p:spPr>
        <p:txBody>
          <a:bodyPr anchor="b" anchorCtr="0"/>
          <a:lstStyle>
            <a:lvl1pPr algn="l">
              <a:lnSpc>
                <a:spcPct val="105000"/>
              </a:lnSpc>
              <a:spcAft>
                <a:spcPts val="2250"/>
              </a:spcAft>
              <a:defRPr sz="1238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8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00" y="4543200"/>
            <a:ext cx="2257200" cy="1900800"/>
          </a:xfrm>
        </p:spPr>
        <p:txBody>
          <a:bodyPr anchor="b" anchorCtr="0"/>
          <a:lstStyle>
            <a:lvl1pPr algn="l">
              <a:lnSpc>
                <a:spcPct val="105000"/>
              </a:lnSpc>
              <a:spcAft>
                <a:spcPts val="3000"/>
              </a:spcAft>
              <a:defRPr sz="165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3473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6000" y="1440000"/>
            <a:ext cx="4680000" cy="1150800"/>
          </a:xfrm>
        </p:spPr>
        <p:txBody>
          <a:bodyPr anchor="t" anchorCtr="0"/>
          <a:lstStyle>
            <a:lvl1pPr algn="l">
              <a:lnSpc>
                <a:spcPct val="90000"/>
              </a:lnSpc>
              <a:spcAft>
                <a:spcPts val="0"/>
              </a:spcAft>
              <a:defRPr sz="19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000" y="2700000"/>
            <a:ext cx="4680000" cy="864000"/>
          </a:xfrm>
        </p:spPr>
        <p:txBody>
          <a:bodyPr/>
          <a:lstStyle>
            <a:lvl1pPr marL="0" indent="0" algn="l">
              <a:buNone/>
              <a:defRPr sz="1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59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85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4000" y="0"/>
            <a:ext cx="4320000" cy="6858000"/>
          </a:xfrm>
        </p:spPr>
        <p:txBody>
          <a:bodyPr anchor="ctr" anchorCtr="1"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00" y="1440000"/>
            <a:ext cx="3546000" cy="8504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01" y="3071598"/>
            <a:ext cx="3546000" cy="3195901"/>
          </a:xfrm>
        </p:spPr>
        <p:txBody>
          <a:bodyPr/>
          <a:lstStyle>
            <a:lvl5pPr marL="432000" indent="-1440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22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4000" y="0"/>
            <a:ext cx="4320000" cy="6858000"/>
          </a:xfrm>
        </p:spPr>
        <p:txBody>
          <a:bodyPr anchor="ctr" anchorCtr="1"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00" y="1440000"/>
            <a:ext cx="3546000" cy="8504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01" y="3071598"/>
            <a:ext cx="3546000" cy="31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93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4000" y="0"/>
            <a:ext cx="4320000" cy="6858000"/>
          </a:xfrm>
        </p:spPr>
        <p:txBody>
          <a:bodyPr anchor="ctr" anchorCtr="1"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00" y="1440000"/>
            <a:ext cx="3546000" cy="8504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001" y="3071598"/>
            <a:ext cx="3546000" cy="31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9" name="Shape 11"/>
          <p:cNvSpPr/>
          <p:nvPr/>
        </p:nvSpPr>
        <p:spPr>
          <a:xfrm>
            <a:off x="0" y="0"/>
            <a:ext cx="5575300" cy="5227955"/>
          </a:xfrm>
          <a:custGeom>
            <a:avLst/>
            <a:gdLst/>
            <a:ahLst/>
            <a:cxnLst/>
            <a:rect l="0" t="0" r="0" b="0"/>
            <a:pathLst>
              <a:path w="5575745" h="5228501">
                <a:moveTo>
                  <a:pt x="0" y="0"/>
                </a:moveTo>
                <a:lnTo>
                  <a:pt x="2889504" y="0"/>
                </a:lnTo>
                <a:lnTo>
                  <a:pt x="5575745" y="2027453"/>
                </a:lnTo>
                <a:lnTo>
                  <a:pt x="1943849" y="5228501"/>
                </a:lnTo>
                <a:lnTo>
                  <a:pt x="0" y="352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8765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1079999"/>
            <a:ext cx="4680000" cy="178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3078001"/>
            <a:ext cx="3826800" cy="8639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95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spcAft>
          <a:spcPts val="800"/>
        </a:spcAft>
        <a:buNone/>
        <a:defRPr sz="4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﻿"/>
        <a:defRPr sz="19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80"/>
        </a:spcAft>
        <a:buFont typeface="Calibri" panose="020F0502020204030204" pitchFamily="34" charset="0"/>
        <a:buChar char="﻿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hape 798"/>
          <p:cNvSpPr/>
          <p:nvPr/>
        </p:nvSpPr>
        <p:spPr>
          <a:xfrm>
            <a:off x="0" y="4157999"/>
            <a:ext cx="3606165" cy="2702560"/>
          </a:xfrm>
          <a:custGeom>
            <a:avLst/>
            <a:gdLst/>
            <a:ahLst/>
            <a:cxnLst/>
            <a:rect l="0" t="0" r="0" b="0"/>
            <a:pathLst>
              <a:path w="3606787" h="2702637">
                <a:moveTo>
                  <a:pt x="2515946" y="0"/>
                </a:moveTo>
                <a:lnTo>
                  <a:pt x="3606787" y="2702637"/>
                </a:lnTo>
                <a:lnTo>
                  <a:pt x="0" y="2702637"/>
                </a:lnTo>
                <a:lnTo>
                  <a:pt x="0" y="418643"/>
                </a:lnTo>
                <a:lnTo>
                  <a:pt x="2515946" y="0"/>
                </a:lnTo>
                <a:close/>
              </a:path>
            </a:pathLst>
          </a:custGeom>
          <a:solidFill>
            <a:schemeClr val="accent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8765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240" y="4541520"/>
            <a:ext cx="2255520" cy="18999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1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spcAft>
          <a:spcPts val="3000"/>
        </a:spcAft>
        <a:buNone/>
        <a:defRPr sz="1650" b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﻿"/>
        <a:defRPr sz="19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80"/>
        </a:spcAft>
        <a:buFont typeface="Calibri" panose="020F0502020204030204" pitchFamily="34" charset="0"/>
        <a:buChar char="﻿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43"/>
            <a:ext cx="9144000" cy="6853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000" y="1440000"/>
            <a:ext cx="4680000" cy="118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000" y="2700000"/>
            <a:ext cx="3826800" cy="8639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4643"/>
            <a:ext cx="1981200" cy="1849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37398"/>
            <a:ext cx="701336" cy="52822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71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ftr="0" dt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spcAft>
          <a:spcPts val="800"/>
        </a:spcAft>
        <a:buNone/>
        <a:defRPr sz="19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﻿"/>
        <a:defRPr sz="1900" i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80"/>
        </a:spcAft>
        <a:buFont typeface="Calibri" panose="020F0502020204030204" pitchFamily="34" charset="0"/>
        <a:buChar char="﻿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FontTx/>
        <a:buBlip>
          <a:blip r:embed="rId5"/>
        </a:buBlip>
        <a:defRPr sz="19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999" y="1440000"/>
            <a:ext cx="6840000" cy="8504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000" y="2700000"/>
            <a:ext cx="6840000" cy="365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09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975"/>
        </a:spcAft>
        <a:buFont typeface="Calibri" panose="020F0502020204030204" pitchFamily="34" charset="0"/>
        <a:buChar char="﻿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80"/>
        </a:spcAft>
        <a:buFont typeface="Calibri" panose="020F0502020204030204" pitchFamily="34" charset="0"/>
        <a:buChar char="﻿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999" y="1440000"/>
            <a:ext cx="6840000" cy="8504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000" y="2700000"/>
            <a:ext cx="6840000" cy="365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4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975"/>
        </a:spcAft>
        <a:buFont typeface="Calibri" panose="020F0502020204030204" pitchFamily="34" charset="0"/>
        <a:buChar char="﻿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80"/>
        </a:spcAft>
        <a:buFont typeface="Calibri" panose="020F0502020204030204" pitchFamily="34" charset="0"/>
        <a:buChar char="﻿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999" y="1440000"/>
            <a:ext cx="6840000" cy="8504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000" y="2700000"/>
            <a:ext cx="6840000" cy="365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975"/>
        </a:spcAft>
        <a:buFont typeface="Calibri" panose="020F0502020204030204" pitchFamily="34" charset="0"/>
        <a:buChar char="﻿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80"/>
        </a:spcAft>
        <a:buFont typeface="Calibri" panose="020F0502020204030204" pitchFamily="34" charset="0"/>
        <a:buChar char="﻿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999" y="1440000"/>
            <a:ext cx="6840000" cy="8504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000" y="2700000"/>
            <a:ext cx="6840000" cy="365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4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6" r:id="rId3"/>
    <p:sldLayoutId id="214748374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975"/>
        </a:spcAft>
        <a:buFont typeface="Calibri" panose="020F0502020204030204" pitchFamily="34" charset="0"/>
        <a:buChar char="﻿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80"/>
        </a:spcAft>
        <a:buFont typeface="Calibri" panose="020F0502020204030204" pitchFamily="34" charset="0"/>
        <a:buChar char="﻿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5000"/>
        </a:lnSpc>
        <a:spcBef>
          <a:spcPts val="0"/>
        </a:spcBef>
        <a:spcAft>
          <a:spcPts val="575"/>
        </a:spcAft>
        <a:buSzPct val="100000"/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999" y="1440002"/>
            <a:ext cx="6840000" cy="8504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000" y="2700006"/>
            <a:ext cx="6840000" cy="365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7DF28-B748-4EF0-96FB-D61C2E491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5"/>
          <a:stretch/>
        </p:blipFill>
        <p:spPr>
          <a:xfrm>
            <a:off x="0" y="0"/>
            <a:ext cx="526868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C949D-C86D-412D-BB78-3F8C9663D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b="72889"/>
          <a:stretch/>
        </p:blipFill>
        <p:spPr>
          <a:xfrm>
            <a:off x="7658100" y="0"/>
            <a:ext cx="14859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9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spcAft>
          <a:spcPts val="731"/>
        </a:spcAft>
        <a:buFont typeface="Calibri" panose="020F0502020204030204" pitchFamily="34" charset="0"/>
        <a:buChar char="﻿"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5000"/>
        </a:lnSpc>
        <a:spcBef>
          <a:spcPts val="0"/>
        </a:spcBef>
        <a:spcAft>
          <a:spcPts val="960"/>
        </a:spcAft>
        <a:buFont typeface="Calibri" panose="020F0502020204030204" pitchFamily="34" charset="0"/>
        <a:buChar char="﻿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" indent="-108000" algn="l" defTabSz="685800" rtl="0" eaLnBrk="1" latinLnBrk="0" hangingPunct="1">
        <a:lnSpc>
          <a:spcPct val="105000"/>
        </a:lnSpc>
        <a:spcBef>
          <a:spcPts val="0"/>
        </a:spcBef>
        <a:spcAft>
          <a:spcPts val="431"/>
        </a:spcAft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108000" algn="l" defTabSz="685800" rtl="0" eaLnBrk="1" latinLnBrk="0" hangingPunct="1">
        <a:lnSpc>
          <a:spcPct val="105000"/>
        </a:lnSpc>
        <a:spcBef>
          <a:spcPts val="0"/>
        </a:spcBef>
        <a:spcAft>
          <a:spcPts val="431"/>
        </a:spcAft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108000" algn="l" defTabSz="685800" rtl="0" eaLnBrk="1" latinLnBrk="0" hangingPunct="1">
        <a:lnSpc>
          <a:spcPct val="105000"/>
        </a:lnSpc>
        <a:spcBef>
          <a:spcPts val="0"/>
        </a:spcBef>
        <a:spcAft>
          <a:spcPts val="431"/>
        </a:spcAft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999" y="1440002"/>
            <a:ext cx="6840000" cy="8504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000" y="2700006"/>
            <a:ext cx="6840000" cy="3656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3521"/>
            <a:ext cx="411480" cy="2540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94BD25F3-487B-4155-B89E-4C647BBB8B2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1C612-61C4-4FC9-8ABD-855D43D3C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3"/>
          <a:stretch/>
        </p:blipFill>
        <p:spPr>
          <a:xfrm>
            <a:off x="0" y="3"/>
            <a:ext cx="52578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38A8D-02AC-4FE7-AA50-5518749F1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b="72889"/>
          <a:stretch/>
        </p:blipFill>
        <p:spPr>
          <a:xfrm>
            <a:off x="7658100" y="0"/>
            <a:ext cx="14859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4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spcAft>
          <a:spcPts val="731"/>
        </a:spcAft>
        <a:buFont typeface="Calibri" panose="020F0502020204030204" pitchFamily="34" charset="0"/>
        <a:buChar char="﻿"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5000"/>
        </a:lnSpc>
        <a:spcBef>
          <a:spcPts val="0"/>
        </a:spcBef>
        <a:spcAft>
          <a:spcPts val="960"/>
        </a:spcAft>
        <a:buFont typeface="Calibri" panose="020F0502020204030204" pitchFamily="34" charset="0"/>
        <a:buChar char="﻿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" indent="-108000" algn="l" defTabSz="685800" rtl="0" eaLnBrk="1" latinLnBrk="0" hangingPunct="1">
        <a:lnSpc>
          <a:spcPct val="105000"/>
        </a:lnSpc>
        <a:spcBef>
          <a:spcPts val="0"/>
        </a:spcBef>
        <a:spcAft>
          <a:spcPts val="431"/>
        </a:spcAft>
        <a:buFontTx/>
        <a:buBlip>
          <a:blip r:embed="rId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108000" algn="l" defTabSz="685800" rtl="0" eaLnBrk="1" latinLnBrk="0" hangingPunct="1">
        <a:lnSpc>
          <a:spcPct val="105000"/>
        </a:lnSpc>
        <a:spcBef>
          <a:spcPts val="0"/>
        </a:spcBef>
        <a:spcAft>
          <a:spcPts val="431"/>
        </a:spcAft>
        <a:buFontTx/>
        <a:buBlip>
          <a:blip r:embed="rId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108000" algn="l" defTabSz="685800" rtl="0" eaLnBrk="1" latinLnBrk="0" hangingPunct="1">
        <a:lnSpc>
          <a:spcPct val="105000"/>
        </a:lnSpc>
        <a:spcBef>
          <a:spcPts val="0"/>
        </a:spcBef>
        <a:spcAft>
          <a:spcPts val="431"/>
        </a:spcAft>
        <a:buFontTx/>
        <a:buBlip>
          <a:blip r:embed="rId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sbg6/5029147286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"/>
          <p:cNvSpPr/>
          <p:nvPr/>
        </p:nvSpPr>
        <p:spPr>
          <a:xfrm>
            <a:off x="0" y="0"/>
            <a:ext cx="5575300" cy="5227955"/>
          </a:xfrm>
          <a:custGeom>
            <a:avLst/>
            <a:gdLst/>
            <a:ahLst/>
            <a:cxnLst/>
            <a:rect l="0" t="0" r="0" b="0"/>
            <a:pathLst>
              <a:path w="5575745" h="5228501">
                <a:moveTo>
                  <a:pt x="0" y="0"/>
                </a:moveTo>
                <a:lnTo>
                  <a:pt x="2889504" y="0"/>
                </a:lnTo>
                <a:lnTo>
                  <a:pt x="5575745" y="2027453"/>
                </a:lnTo>
                <a:lnTo>
                  <a:pt x="1943849" y="5228501"/>
                </a:lnTo>
                <a:lnTo>
                  <a:pt x="0" y="35222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8765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One Call Away</a:t>
            </a:r>
            <a:br>
              <a:rPr lang="en-US"/>
            </a:br>
            <a:r>
              <a:rPr lang="en-US"/>
              <a:t>Making GIW calls with Confidence</a:t>
            </a:r>
            <a:endParaRPr lang="en-AU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AU">
                <a:cs typeface="Arial"/>
              </a:rPr>
              <a:t>Frances Schepisi</a:t>
            </a:r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76" y="1867522"/>
            <a:ext cx="4352475" cy="3187176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AU" sz="2800" dirty="0"/>
              <a:t>Understand how your conversation should go.</a:t>
            </a:r>
            <a:endParaRPr lang="en-AU" sz="2800" dirty="0">
              <a:cs typeface="Arial"/>
            </a:endParaRPr>
          </a:p>
          <a:p>
            <a:pPr>
              <a:buNone/>
            </a:pPr>
            <a:r>
              <a:rPr lang="en-AU" sz="2800" i="1" dirty="0"/>
              <a:t>Know when to turn the conversation to where you need it to go.</a:t>
            </a:r>
            <a:endParaRPr lang="en-AU" sz="2800" i="1" dirty="0">
              <a:cs typeface="Arial"/>
            </a:endParaRPr>
          </a:p>
          <a:p>
            <a:pPr>
              <a:buNone/>
            </a:pPr>
            <a:r>
              <a:rPr lang="en-AU" sz="2800" dirty="0"/>
              <a:t>Stay within Parameters.</a:t>
            </a:r>
            <a:endParaRPr lang="en-AU" sz="28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10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C5410-38E2-64CF-BE4F-F3323FC5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355" y="680908"/>
            <a:ext cx="3546000" cy="850439"/>
          </a:xfrm>
        </p:spPr>
        <p:txBody>
          <a:bodyPr/>
          <a:lstStyle/>
          <a:p>
            <a:pPr algn="ctr"/>
            <a:r>
              <a:rPr lang="en-AU">
                <a:cs typeface="Arial"/>
              </a:rPr>
              <a:t>Rapport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EEC49-C087-EDE9-E702-9AC36CC4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11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332B1-C209-A543-CE46-9639DECC39E2}"/>
              </a:ext>
            </a:extLst>
          </p:cNvPr>
          <p:cNvSpPr txBox="1"/>
          <p:nvPr/>
        </p:nvSpPr>
        <p:spPr>
          <a:xfrm>
            <a:off x="1378579" y="2842231"/>
            <a:ext cx="613162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Arial"/>
              </a:rPr>
              <a:t>Quality Rapport</a:t>
            </a:r>
          </a:p>
          <a:p>
            <a:r>
              <a:rPr lang="en-US">
                <a:cs typeface="Arial"/>
              </a:rPr>
              <a:t>1 Ask open questions</a:t>
            </a:r>
          </a:p>
          <a:p>
            <a:r>
              <a:rPr lang="en-US">
                <a:cs typeface="Arial"/>
              </a:rPr>
              <a:t>2 Active listening</a:t>
            </a:r>
          </a:p>
          <a:p>
            <a:r>
              <a:rPr lang="en-US">
                <a:cs typeface="Arial"/>
              </a:rPr>
              <a:t>3 Create shared experiences. It needs be both ways to grow the story</a:t>
            </a:r>
          </a:p>
          <a:p>
            <a:endParaRPr lang="en-US">
              <a:cs typeface="Arial"/>
            </a:endParaRPr>
          </a:p>
          <a:p>
            <a:r>
              <a:rPr lang="en-US" b="1" u="sng">
                <a:cs typeface="Arial"/>
              </a:rPr>
              <a:t>Strategic Rapport</a:t>
            </a:r>
          </a:p>
          <a:p>
            <a:r>
              <a:rPr lang="en-US">
                <a:cs typeface="Arial"/>
              </a:rPr>
              <a:t>1 Create the dialogue</a:t>
            </a:r>
          </a:p>
          <a:p>
            <a:r>
              <a:rPr lang="en-US">
                <a:cs typeface="Arial"/>
              </a:rPr>
              <a:t>2 Ask open questions</a:t>
            </a:r>
          </a:p>
          <a:p>
            <a:r>
              <a:rPr lang="en-US">
                <a:cs typeface="Arial"/>
              </a:rPr>
              <a:t>3 Active listening</a:t>
            </a:r>
          </a:p>
          <a:p>
            <a:r>
              <a:rPr lang="en-US">
                <a:cs typeface="Arial"/>
              </a:rPr>
              <a:t>4 Create shared experiences. It needs be both ways </a:t>
            </a:r>
            <a:r>
              <a:rPr lang="en-US" err="1">
                <a:cs typeface="Arial"/>
              </a:rPr>
              <a:t>tp</a:t>
            </a:r>
            <a:r>
              <a:rPr lang="en-US">
                <a:cs typeface="Arial"/>
              </a:rPr>
              <a:t> grow the 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878FC-425D-9BB7-5868-C4F531A21884}"/>
              </a:ext>
            </a:extLst>
          </p:cNvPr>
          <p:cNvSpPr txBox="1"/>
          <p:nvPr/>
        </p:nvSpPr>
        <p:spPr>
          <a:xfrm>
            <a:off x="1359386" y="800974"/>
            <a:ext cx="706216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AU" sz="3000" b="1" dirty="0">
                <a:ea typeface="+mj-ea"/>
                <a:cs typeface="+mj-cs"/>
              </a:rPr>
            </a:br>
            <a:r>
              <a:rPr lang="en-AU" sz="2400" b="1" i="1" dirty="0">
                <a:solidFill>
                  <a:srgbClr val="2A9274"/>
                </a:solidFill>
                <a:latin typeface="Dreaming Outloud Pro"/>
                <a:ea typeface="+mj-ea"/>
                <a:cs typeface="Dreaming Outloud Pro"/>
              </a:rPr>
              <a:t>‘</a:t>
            </a:r>
            <a:r>
              <a:rPr lang="en-US" sz="2400" i="1" dirty="0">
                <a:solidFill>
                  <a:srgbClr val="2A9274"/>
                </a:solidFill>
                <a:latin typeface="Dreaming Outloud Pro"/>
                <a:cs typeface="Dreaming Outloud Pro"/>
              </a:rPr>
              <a:t>a close and harmonious relationship in which the people or groups concerned understand each other's feelings or ideas and communicate well:’</a:t>
            </a:r>
            <a:endParaRPr lang="en-US" sz="2400" dirty="0">
              <a:solidFill>
                <a:srgbClr val="2A927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98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toys&#10;&#10;Description automatically generated with low confidence">
            <a:extLst>
              <a:ext uri="{FF2B5EF4-FFF2-40B4-BE49-F238E27FC236}">
                <a16:creationId xmlns:a16="http://schemas.microsoft.com/office/drawing/2014/main" id="{4D65835D-8284-337B-CCFD-760DB87982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02171" y="2128878"/>
            <a:ext cx="4572000" cy="3429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359730-6F0C-797C-A35F-ED38145B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29" y="1339046"/>
            <a:ext cx="7003136" cy="637829"/>
          </a:xfrm>
        </p:spPr>
        <p:txBody>
          <a:bodyPr/>
          <a:lstStyle/>
          <a:p>
            <a:pPr algn="ctr"/>
            <a:r>
              <a:rPr lang="en-US">
                <a:cs typeface="Arial"/>
              </a:rPr>
              <a:t>WHY is it IMPORTANT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We all have a STORY, and they are different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D47F4-B181-872F-8F33-0C9D3C3E3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85000" lnSpcReduction="10000"/>
          </a:bodyPr>
          <a:lstStyle/>
          <a:p>
            <a:r>
              <a:rPr lang="en-US">
                <a:cs typeface="Arial"/>
              </a:rPr>
              <a:t>We measure an intangible concept.</a:t>
            </a:r>
          </a:p>
          <a:p>
            <a:r>
              <a:rPr lang="en-US">
                <a:cs typeface="Arial"/>
              </a:rPr>
              <a:t>We inspire an emotional connection</a:t>
            </a:r>
          </a:p>
          <a:p>
            <a:r>
              <a:rPr lang="en-US">
                <a:cs typeface="Arial"/>
              </a:rPr>
              <a:t>We create pathways for the connection</a:t>
            </a:r>
          </a:p>
          <a:p>
            <a:r>
              <a:rPr lang="en-US">
                <a:cs typeface="Arial"/>
              </a:rPr>
              <a:t>We express our gratitude</a:t>
            </a:r>
          </a:p>
          <a:p>
            <a:r>
              <a:rPr lang="en-US">
                <a:cs typeface="Arial"/>
              </a:rPr>
              <a:t>AND</a:t>
            </a:r>
          </a:p>
          <a:p>
            <a:r>
              <a:rPr lang="en-US">
                <a:cs typeface="Arial"/>
              </a:rPr>
              <a:t>We plant seeds and then nurture this thought process</a:t>
            </a:r>
          </a:p>
          <a:p>
            <a:r>
              <a:rPr lang="en-US">
                <a:cs typeface="Arial"/>
              </a:rPr>
              <a:t>WE JOURNEY TOGETHER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6DED5-2A28-F1F9-CDC1-7A620483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12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2B0E9-C33F-76B8-5473-1D3A3856731B}"/>
              </a:ext>
            </a:extLst>
          </p:cNvPr>
          <p:cNvSpPr txBox="1"/>
          <p:nvPr/>
        </p:nvSpPr>
        <p:spPr>
          <a:xfrm>
            <a:off x="4948312" y="7538786"/>
            <a:ext cx="49131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75">
                <a:hlinkClick r:id="rId3" tooltip="https://www.flickr.com/photos/isbg6/5029147286/"/>
              </a:rPr>
              <a:t>This Photo</a:t>
            </a:r>
            <a:r>
              <a:rPr lang="en-AU" sz="675"/>
              <a:t> by Unknown Author is licensed under </a:t>
            </a:r>
            <a:r>
              <a:rPr lang="en-AU" sz="675">
                <a:hlinkClick r:id="rId4" tooltip="https://creativecommons.org/licenses/by-nc/3.0/"/>
              </a:rPr>
              <a:t>CC BY-NC</a:t>
            </a:r>
            <a:endParaRPr lang="en-AU" sz="675"/>
          </a:p>
        </p:txBody>
      </p:sp>
    </p:spTree>
    <p:extLst>
      <p:ext uri="{BB962C8B-B14F-4D97-AF65-F5344CB8AC3E}">
        <p14:creationId xmlns:p14="http://schemas.microsoft.com/office/powerpoint/2010/main" val="207692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D1938-05E0-5825-E00D-FCF294D6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13</a:t>
            </a:fld>
            <a:endParaRPr lang="en-AU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57CBCF6-2064-C907-1758-1B0A94270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75818"/>
              </p:ext>
            </p:extLst>
          </p:nvPr>
        </p:nvGraphicFramePr>
        <p:xfrm>
          <a:off x="601393" y="1806819"/>
          <a:ext cx="7786468" cy="365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93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79391-6FD3-773E-D55B-35D723AE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14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A9F71-355C-2F79-B5B3-6DC10D857BB5}"/>
              </a:ext>
            </a:extLst>
          </p:cNvPr>
          <p:cNvSpPr txBox="1"/>
          <p:nvPr/>
        </p:nvSpPr>
        <p:spPr>
          <a:xfrm>
            <a:off x="1672109" y="781235"/>
            <a:ext cx="5518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>
                <a:solidFill>
                  <a:schemeClr val="accent1"/>
                </a:solidFill>
                <a:latin typeface="+mj-lt"/>
              </a:rPr>
              <a:t>Close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8FE4E-12A4-AF81-E5BC-9D7D6BACF331}"/>
              </a:ext>
            </a:extLst>
          </p:cNvPr>
          <p:cNvSpPr txBox="1"/>
          <p:nvPr/>
        </p:nvSpPr>
        <p:spPr>
          <a:xfrm>
            <a:off x="772323" y="1541445"/>
            <a:ext cx="5057408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When you close the call, always recap the top line items. If you are sending more information, how it is being sent, change of details etc.</a:t>
            </a:r>
            <a:endParaRPr lang="en-AU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The next step is to reaffirm the relationship and set up the expectation of further contact. </a:t>
            </a:r>
            <a:endParaRPr lang="en-AU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This is just to let the supporter know they are important to you.</a:t>
            </a:r>
            <a:endParaRPr lang="en-AU" sz="2400" dirty="0">
              <a:cs typeface="Arial"/>
            </a:endParaRPr>
          </a:p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E30D1-62FE-D17C-933A-E6E060EF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8812">
            <a:off x="5801525" y="3052811"/>
            <a:ext cx="2283190" cy="2059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8581DD-79AD-6B74-3B6D-2A54FD280631}"/>
              </a:ext>
            </a:extLst>
          </p:cNvPr>
          <p:cNvSpPr txBox="1"/>
          <p:nvPr/>
        </p:nvSpPr>
        <p:spPr>
          <a:xfrm rot="1336564">
            <a:off x="6054871" y="3656295"/>
            <a:ext cx="1776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>
                <a:solidFill>
                  <a:schemeClr val="accent1"/>
                </a:solidFill>
                <a:latin typeface="Abadi" panose="020B0604020202020204" pitchFamily="34" charset="0"/>
              </a:rPr>
              <a:t>Hint, the time frame is not important</a:t>
            </a:r>
          </a:p>
        </p:txBody>
      </p:sp>
    </p:spTree>
    <p:extLst>
      <p:ext uri="{BB962C8B-B14F-4D97-AF65-F5344CB8AC3E}">
        <p14:creationId xmlns:p14="http://schemas.microsoft.com/office/powerpoint/2010/main" val="317023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E59FB33-E152-E7E0-3E0F-DE042E0CE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648287"/>
            <a:ext cx="6453120" cy="1602480"/>
          </a:xfrm>
          <a:prstGeom prst="rect">
            <a:avLst/>
          </a:prstGeom>
        </p:spPr>
      </p:pic>
      <p:pic>
        <p:nvPicPr>
          <p:cNvPr id="12" name="Picture 11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0F7370F8-7436-EAAB-8853-DC97B40F3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22" y="127390"/>
            <a:ext cx="5842768" cy="1993337"/>
          </a:xfrm>
          <a:prstGeom prst="rect">
            <a:avLst/>
          </a:prstGeom>
        </p:spPr>
      </p:pic>
      <p:pic>
        <p:nvPicPr>
          <p:cNvPr id="14" name="Picture 13" descr="Line chart">
            <a:extLst>
              <a:ext uri="{FF2B5EF4-FFF2-40B4-BE49-F238E27FC236}">
                <a16:creationId xmlns:a16="http://schemas.microsoft.com/office/drawing/2014/main" id="{742489AC-0D5A-0D4F-DE2C-8C9E44A14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2" y="319792"/>
            <a:ext cx="5929191" cy="1673588"/>
          </a:xfrm>
          <a:prstGeom prst="rect">
            <a:avLst/>
          </a:prstGeom>
        </p:spPr>
      </p:pic>
      <p:pic>
        <p:nvPicPr>
          <p:cNvPr id="16" name="Picture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B815267-BC40-6AB3-F975-FFAE95D58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5" y="187474"/>
            <a:ext cx="6156877" cy="1993852"/>
          </a:xfrm>
          <a:prstGeom prst="rect">
            <a:avLst/>
          </a:prstGeom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DE82D6-BCB2-DC88-E9F5-5ACADF948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6" y="137303"/>
            <a:ext cx="6131531" cy="1993337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5A79220-F43D-4FA7-0419-D27780472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4" y="319792"/>
            <a:ext cx="6774864" cy="22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0.2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0.2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0.25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2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3.88889E-6 0.25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4.16667E-6 0.25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8ABF-4712-2358-72B3-D2340B075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00" y="1440000"/>
            <a:ext cx="6556328" cy="1150800"/>
          </a:xfrm>
        </p:spPr>
        <p:txBody>
          <a:bodyPr/>
          <a:lstStyle/>
          <a:p>
            <a:pPr algn="ctr"/>
            <a:r>
              <a:rPr lang="en-US" sz="4000"/>
              <a:t>Questions?</a:t>
            </a:r>
            <a:endParaRPr lang="en-AU" sz="4000"/>
          </a:p>
        </p:txBody>
      </p:sp>
    </p:spTree>
    <p:extLst>
      <p:ext uri="{BB962C8B-B14F-4D97-AF65-F5344CB8AC3E}">
        <p14:creationId xmlns:p14="http://schemas.microsoft.com/office/powerpoint/2010/main" val="218820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99" y="1440000"/>
            <a:ext cx="6895375" cy="1150800"/>
          </a:xfrm>
        </p:spPr>
        <p:txBody>
          <a:bodyPr/>
          <a:lstStyle/>
          <a:p>
            <a:pPr algn="ctr"/>
            <a:r>
              <a:rPr lang="en-US" sz="3600"/>
              <a:t>Contact Me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85627" y="2699999"/>
            <a:ext cx="7592601" cy="3474769"/>
          </a:xfrm>
        </p:spPr>
        <p:txBody>
          <a:bodyPr>
            <a:normAutofit/>
          </a:bodyPr>
          <a:lstStyle/>
          <a:p>
            <a:r>
              <a:rPr lang="en-US" sz="2800" i="0">
                <a:ea typeface="+mn-lt"/>
                <a:cs typeface="+mn-lt"/>
              </a:rPr>
              <a:t>Until April (for now) I will still be at the Stroke Foundation. Please feel free to contact me .</a:t>
            </a:r>
          </a:p>
          <a:p>
            <a:endParaRPr lang="en-US" sz="2800" i="0">
              <a:ea typeface="+mn-lt"/>
              <a:cs typeface="+mn-lt"/>
            </a:endParaRPr>
          </a:p>
          <a:p>
            <a:pPr algn="ctr"/>
            <a:r>
              <a:rPr lang="en-US" sz="3600" i="0" u="sng">
                <a:ea typeface="+mn-lt"/>
                <a:cs typeface="+mn-lt"/>
              </a:rPr>
              <a:t>fschepisi@strokefoundation.org.au</a:t>
            </a:r>
            <a:endParaRPr lang="en-US" sz="3600" i="0" u="s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73838"/>
            <a:ext cx="411163" cy="254000"/>
          </a:xfrm>
        </p:spPr>
        <p:txBody>
          <a:bodyPr/>
          <a:lstStyle/>
          <a:p>
            <a:fld id="{94BD25F3-487B-4155-B89E-4C647BBB8B21}" type="slidenum">
              <a:rPr lang="en-AU" smtClean="0"/>
              <a:t>17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hape 798"/>
          <p:cNvSpPr/>
          <p:nvPr/>
        </p:nvSpPr>
        <p:spPr>
          <a:xfrm>
            <a:off x="0" y="4157999"/>
            <a:ext cx="3606165" cy="2702560"/>
          </a:xfrm>
          <a:custGeom>
            <a:avLst/>
            <a:gdLst/>
            <a:ahLst/>
            <a:cxnLst/>
            <a:rect l="0" t="0" r="0" b="0"/>
            <a:pathLst>
              <a:path w="3606787" h="2702637">
                <a:moveTo>
                  <a:pt x="2515946" y="0"/>
                </a:moveTo>
                <a:lnTo>
                  <a:pt x="3606787" y="2702637"/>
                </a:lnTo>
                <a:lnTo>
                  <a:pt x="0" y="2702637"/>
                </a:lnTo>
                <a:lnTo>
                  <a:pt x="0" y="418643"/>
                </a:lnTo>
                <a:lnTo>
                  <a:pt x="2515946" y="0"/>
                </a:lnTo>
                <a:close/>
              </a:path>
            </a:pathLst>
          </a:custGeom>
          <a:solidFill>
            <a:schemeClr val="accent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8765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AU"/>
              <a:t>“I never knew a simple health check could have prevented my stroke”</a:t>
            </a:r>
            <a:br>
              <a:rPr lang="en-AU"/>
            </a:br>
            <a:r>
              <a:rPr lang="en-AU"/>
              <a:t>- </a:t>
            </a:r>
            <a:r>
              <a:rPr lang="en-AU" b="1"/>
              <a:t>Stephen </a:t>
            </a:r>
            <a:r>
              <a:rPr lang="en-AU" sz="1000" b="1"/>
              <a:t>stroke survivor</a:t>
            </a:r>
          </a:p>
        </p:txBody>
      </p:sp>
    </p:spTree>
    <p:extLst>
      <p:ext uri="{BB962C8B-B14F-4D97-AF65-F5344CB8AC3E}">
        <p14:creationId xmlns:p14="http://schemas.microsoft.com/office/powerpoint/2010/main" val="267528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99" y="1440000"/>
            <a:ext cx="6895375" cy="1150800"/>
          </a:xfrm>
        </p:spPr>
        <p:txBody>
          <a:bodyPr/>
          <a:lstStyle/>
          <a:p>
            <a:pPr algn="ctr"/>
            <a:r>
              <a:rPr lang="en-US" sz="3600"/>
              <a:t>Welcome to Country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85627" y="2699999"/>
            <a:ext cx="7592601" cy="3474769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ea typeface="+mn-lt"/>
                <a:cs typeface="+mn-lt"/>
              </a:rPr>
              <a:t>“I would like to begin by acknowledging the Traditional Owners of the land on which we meet today, the  </a:t>
            </a:r>
            <a:r>
              <a:rPr lang="en-US" sz="2800" err="1">
                <a:ea typeface="+mn-lt"/>
                <a:cs typeface="+mn-lt"/>
              </a:rPr>
              <a:t>Wurundjeri</a:t>
            </a:r>
            <a:r>
              <a:rPr lang="en-US" sz="2800">
                <a:ea typeface="+mn-lt"/>
                <a:cs typeface="+mn-lt"/>
              </a:rPr>
              <a:t> people of the Kulin Nation and pay my respects to their Elders past, present and emerging. I would also like to pay my respects to any Elders from other communities who may be here today.”</a:t>
            </a:r>
            <a:endParaRPr lang="en-US" sz="2800">
              <a:cs typeface="Arial"/>
            </a:endParaRPr>
          </a:p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73838"/>
            <a:ext cx="411163" cy="254000"/>
          </a:xfrm>
        </p:spPr>
        <p:txBody>
          <a:bodyPr/>
          <a:lstStyle/>
          <a:p>
            <a:fld id="{94BD25F3-487B-4155-B89E-4C647BBB8B21}" type="slidenum">
              <a:rPr lang="en-AU" smtClean="0"/>
              <a:t>2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0"/>
            <a:ext cx="19812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2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D541-9062-402D-1F28-C69F98A3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DF8E-46FA-C0DA-8291-9B8EEA7E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99" y="2155470"/>
            <a:ext cx="6840000" cy="365635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When you make the GIW call to a new prospect do you get nervous? Yes No</a:t>
            </a:r>
          </a:p>
          <a:p>
            <a:r>
              <a:rPr lang="en-US">
                <a:cs typeface="Arial"/>
              </a:rPr>
              <a:t>Have you received training on how to make your GIW calls? Yes No</a:t>
            </a:r>
          </a:p>
          <a:p>
            <a:r>
              <a:rPr lang="en-US">
                <a:cs typeface="Arial"/>
              </a:rPr>
              <a:t>Do you know techniques to control your conversation Yes No</a:t>
            </a:r>
          </a:p>
          <a:p>
            <a:r>
              <a:rPr lang="en-US">
                <a:cs typeface="Arial"/>
              </a:rPr>
              <a:t>Have you been taught how to use your Rapport to guide your conversation? Yes No</a:t>
            </a:r>
          </a:p>
          <a:p>
            <a:r>
              <a:rPr lang="en-US">
                <a:cs typeface="Arial"/>
              </a:rPr>
              <a:t>Do you let your supporter know that you will call back, regardless of the time frame Yes No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A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25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3764D9-FE70-A5D3-6C52-0A5EB5EE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1937252"/>
            <a:ext cx="6222906" cy="637829"/>
          </a:xfrm>
        </p:spPr>
        <p:txBody>
          <a:bodyPr/>
          <a:lstStyle/>
          <a:p>
            <a:r>
              <a:rPr lang="en-AU"/>
              <a:t>Telemarketing – Is not always a bad thing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9FF16-1DF3-3F67-0F2F-7C705136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83" y="2872917"/>
            <a:ext cx="6874415" cy="2396926"/>
          </a:xfrm>
        </p:spPr>
        <p:txBody>
          <a:bodyPr vert="horz" lIns="0" tIns="0" rIns="0" bIns="0" rtlCol="0" anchor="t">
            <a:noAutofit/>
          </a:bodyPr>
          <a:lstStyle/>
          <a:p>
            <a:endParaRPr lang="en-AU"/>
          </a:p>
          <a:p>
            <a:r>
              <a:rPr lang="en-AU" sz="1800" dirty="0"/>
              <a:t>There are difference between What we do as GIW people and Telemarketing companies that fundraise for us.</a:t>
            </a:r>
            <a:endParaRPr lang="en-AU" sz="1800" dirty="0">
              <a:cs typeface="Arial"/>
            </a:endParaRPr>
          </a:p>
          <a:p>
            <a:r>
              <a:rPr lang="en-AU" sz="1800" dirty="0"/>
              <a:t>There are also similarities. Trust me when I tell you that a good telemarketer never sounds like a telemarketer. It is all about skill, confidence, control and technique.</a:t>
            </a:r>
            <a:endParaRPr lang="en-AU" sz="1800" dirty="0">
              <a:cs typeface="Arial"/>
            </a:endParaRPr>
          </a:p>
          <a:p>
            <a:endParaRPr lang="en-AU" sz="1800" dirty="0">
              <a:cs typeface="Arial"/>
            </a:endParaRPr>
          </a:p>
          <a:p>
            <a:r>
              <a:rPr lang="en-AU" sz="1800" b="1" dirty="0">
                <a:solidFill>
                  <a:schemeClr val="accent1"/>
                </a:solidFill>
              </a:rPr>
              <a:t>Today I will share some tips that may help you in the future or understand your needs for later. I will be sharing my personal favourite strategies.</a:t>
            </a:r>
            <a:endParaRPr lang="en-AU" sz="18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12D2B-4990-4791-3B63-14DAE60E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6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3806" y="361213"/>
            <a:ext cx="6840000" cy="850439"/>
          </a:xfrm>
        </p:spPr>
        <p:txBody>
          <a:bodyPr/>
          <a:lstStyle/>
          <a:p>
            <a:pPr algn="ctr"/>
            <a:r>
              <a:rPr lang="en-US"/>
              <a:t>Where to Start</a:t>
            </a: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EE512-B4A5-1585-8D42-E12C6D75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84" y="1017010"/>
            <a:ext cx="7436911" cy="57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27F6A-44C2-AD0A-080D-CB39CC66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Lets Start the call.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6731F-05A8-6EDD-1BAD-0CF3F9B6E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58" y="3429001"/>
            <a:ext cx="4675753" cy="2115431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AU" sz="1800" dirty="0"/>
              <a:t>I use the straight line theory when making calls together with purpose based calling to aid in the GIW Nudge theory for moves management.</a:t>
            </a:r>
            <a:endParaRPr lang="en-AU" sz="1800" dirty="0">
              <a:cs typeface="Arial"/>
            </a:endParaRPr>
          </a:p>
          <a:p>
            <a:endParaRPr lang="en-AU" sz="1800" dirty="0">
              <a:cs typeface="Arial"/>
            </a:endParaRPr>
          </a:p>
          <a:p>
            <a:r>
              <a:rPr lang="en-AU" sz="1800" dirty="0"/>
              <a:t>I realise that these are sales techniques but the also work for GIW calling</a:t>
            </a:r>
            <a:endParaRPr lang="en-AU" sz="1800" dirty="0">
              <a:cs typeface="Arial"/>
            </a:endParaRPr>
          </a:p>
          <a:p>
            <a:endParaRPr lang="en-AU" sz="750">
              <a:solidFill>
                <a:schemeClr val="accent2"/>
              </a:solidFill>
            </a:endParaRPr>
          </a:p>
          <a:p>
            <a:endParaRPr lang="en-AU" sz="750">
              <a:solidFill>
                <a:schemeClr val="accent2"/>
              </a:solidFill>
            </a:endParaRPr>
          </a:p>
          <a:p>
            <a:endParaRPr lang="en-AU" sz="750">
              <a:solidFill>
                <a:schemeClr val="accent2"/>
              </a:solidFill>
            </a:endParaRPr>
          </a:p>
          <a:p>
            <a:r>
              <a:rPr lang="en-AU" sz="750" dirty="0">
                <a:solidFill>
                  <a:schemeClr val="accent2"/>
                </a:solidFill>
              </a:rPr>
              <a:t>Jordan Belfort- Straight Line Theory</a:t>
            </a:r>
            <a:endParaRPr lang="en-AU" sz="750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75FA5-B634-CF17-7BD6-0D4C4951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6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ED463-A989-5BE9-67D5-1C1FE8003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55" y="1758203"/>
            <a:ext cx="4202032" cy="4219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93B455-16C1-EF71-651E-EB19FCD572A3}"/>
              </a:ext>
            </a:extLst>
          </p:cNvPr>
          <p:cNvSpPr txBox="1"/>
          <p:nvPr/>
        </p:nvSpPr>
        <p:spPr>
          <a:xfrm rot="20855306">
            <a:off x="5582499" y="2711952"/>
            <a:ext cx="26570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>
                <a:latin typeface="Freestyle Script" panose="030804020302050B0404" pitchFamily="66" charset="0"/>
              </a:rPr>
              <a:t>Did you know that we can decide we do not like someone face to face in 1/10</a:t>
            </a:r>
            <a:r>
              <a:rPr lang="en-AU" sz="2100" baseline="30000">
                <a:latin typeface="Freestyle Script" panose="030804020302050B0404" pitchFamily="66" charset="0"/>
              </a:rPr>
              <a:t>th</a:t>
            </a:r>
            <a:r>
              <a:rPr lang="en-AU" sz="2100">
                <a:latin typeface="Freestyle Script" panose="030804020302050B0404" pitchFamily="66" charset="0"/>
              </a:rPr>
              <a:t> of a second?</a:t>
            </a:r>
          </a:p>
          <a:p>
            <a:r>
              <a:rPr lang="en-AU" sz="2100">
                <a:latin typeface="Freestyle Script" panose="030804020302050B0404" pitchFamily="66" charset="0"/>
              </a:rPr>
              <a:t>It takes around 30 seconds on the phone to decide if you want to talk to someone. You have a small window to make a good impression</a:t>
            </a:r>
            <a:r>
              <a:rPr lang="en-AU" sz="2400">
                <a:latin typeface="Freestyle Script" panose="030804020302050B04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7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87B71A-8F87-06F3-B29B-DB12644A0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3383">
            <a:off x="277352" y="4050240"/>
            <a:ext cx="1693030" cy="152704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97D9CBA-2533-BCA2-3D36-996E5FBC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First 30 seconds….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CA1C66-E806-4439-5F40-2A75F2C99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789" y="2817801"/>
            <a:ext cx="6883146" cy="293023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en-AU" sz="2000" dirty="0"/>
              <a:t>Clearly and calmly introduce yourself, your organisation (if the call is recorded) the purpose of the call. THEN ask the supporter how they are.</a:t>
            </a:r>
            <a:endParaRPr lang="en-AU" sz="2000" dirty="0">
              <a:cs typeface="Arial"/>
            </a:endParaRPr>
          </a:p>
          <a:p>
            <a:r>
              <a:rPr lang="en-AU" sz="2000" i="1" dirty="0">
                <a:latin typeface="Dreaming Outloud Pro"/>
                <a:cs typeface="Dreaming Outloud Pro"/>
              </a:rPr>
              <a:t>“Hello, is that …...? It is </a:t>
            </a:r>
            <a:r>
              <a:rPr lang="en-AU" sz="2000" i="1" dirty="0" err="1">
                <a:latin typeface="Dreaming Outloud Pro"/>
                <a:cs typeface="Dreaming Outloud Pro"/>
              </a:rPr>
              <a:t>Frankiie</a:t>
            </a:r>
            <a:r>
              <a:rPr lang="en-AU" sz="2000" i="1" dirty="0">
                <a:latin typeface="Dreaming Outloud Pro"/>
                <a:cs typeface="Dreaming Outloud Pro"/>
              </a:rPr>
              <a:t> calling from the Stroke Foundation. I would like to let you know the call maybe recorded for training and quality. I was just calling to……….</a:t>
            </a:r>
          </a:p>
          <a:p>
            <a:r>
              <a:rPr lang="en-AU" sz="2000" i="1" dirty="0">
                <a:latin typeface="Dreaming Outloud Pro"/>
                <a:cs typeface="Dreaming Outloud Pro"/>
              </a:rPr>
              <a:t>How are you?” </a:t>
            </a:r>
            <a:endParaRPr lang="en-AU" sz="2000" i="1" dirty="0"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  <a:p>
            <a:r>
              <a:rPr lang="en-AU" sz="2000" dirty="0">
                <a:cs typeface="Dreaming Outloud Pro"/>
              </a:rPr>
              <a:t>In straight line theory, you are establishing a scenario where you have expertise, enthusiasm and confidence in yourself. You are creating the tone for the call.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227E3-69D5-8DBB-2F3F-2C32FC90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7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AD7CA-0EC9-3C71-9429-9896147F3116}"/>
              </a:ext>
            </a:extLst>
          </p:cNvPr>
          <p:cNvSpPr txBox="1"/>
          <p:nvPr/>
        </p:nvSpPr>
        <p:spPr>
          <a:xfrm rot="20680293">
            <a:off x="566914" y="4121266"/>
            <a:ext cx="1113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100">
                <a:latin typeface="Freestyle Script" panose="030804020302050B0404" pitchFamily="66" charset="0"/>
              </a:rPr>
              <a:t>Remember the first step was mindset</a:t>
            </a:r>
          </a:p>
        </p:txBody>
      </p:sp>
    </p:spTree>
    <p:extLst>
      <p:ext uri="{BB962C8B-B14F-4D97-AF65-F5344CB8AC3E}">
        <p14:creationId xmlns:p14="http://schemas.microsoft.com/office/powerpoint/2010/main" val="24788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6D7415-4029-6D56-D1AF-29E69183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Objections and when to handle them.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D03BD-DD59-F0FC-A378-A468730B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813" y="2290031"/>
            <a:ext cx="4173465" cy="414036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 sz="1800" dirty="0"/>
              <a:t>We have all had that call when the supporter says they do not have time or they can’t afford a donation at the moment. These are clear objections.</a:t>
            </a:r>
            <a:endParaRPr lang="en-AU" sz="1800" dirty="0">
              <a:cs typeface="Arial"/>
            </a:endParaRPr>
          </a:p>
          <a:p>
            <a:r>
              <a:rPr lang="en-AU" sz="1800" dirty="0"/>
              <a:t>Example.. I can not afford a donation</a:t>
            </a:r>
            <a:endParaRPr lang="en-AU" sz="1800" dirty="0">
              <a:cs typeface="Arial"/>
            </a:endParaRPr>
          </a:p>
          <a:p>
            <a:r>
              <a:rPr lang="en-AU" sz="1800" dirty="0"/>
              <a:t>There are 3 steps to handling objections.</a:t>
            </a:r>
            <a:endParaRPr lang="en-AU" sz="1800" dirty="0">
              <a:cs typeface="Arial"/>
            </a:endParaRPr>
          </a:p>
          <a:p>
            <a:r>
              <a:rPr lang="en-AU" sz="1800" dirty="0"/>
              <a:t>1 Validate the objection – I understand, and I wanted to thank you for your support</a:t>
            </a:r>
            <a:endParaRPr lang="en-AU" sz="1800" dirty="0">
              <a:cs typeface="Arial"/>
            </a:endParaRPr>
          </a:p>
          <a:p>
            <a:r>
              <a:rPr lang="en-AU" sz="1800" dirty="0"/>
              <a:t>2 Diffuse the objection- In fact I was not looking for a donation today</a:t>
            </a:r>
            <a:endParaRPr lang="en-AU" sz="1800" dirty="0">
              <a:cs typeface="Arial"/>
            </a:endParaRPr>
          </a:p>
          <a:p>
            <a:r>
              <a:rPr lang="en-AU" sz="1800" dirty="0"/>
              <a:t>3 Move on- Take the conversation in another direction. It is important that you feel confident</a:t>
            </a:r>
            <a:endParaRPr lang="en-AU" sz="1800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CC764-FBF8-BC0C-297B-CAB9192A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8</a:t>
            </a:fld>
            <a:endParaRPr lang="en-AU"/>
          </a:p>
        </p:txBody>
      </p:sp>
      <p:pic>
        <p:nvPicPr>
          <p:cNvPr id="2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AF89CFC-711F-5CE1-F052-455A18E8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6" y="2292981"/>
            <a:ext cx="2996230" cy="29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86FF2E-5048-951F-823E-24BFECD1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1440002"/>
            <a:ext cx="4811152" cy="850439"/>
          </a:xfrm>
        </p:spPr>
        <p:txBody>
          <a:bodyPr/>
          <a:lstStyle/>
          <a:p>
            <a:r>
              <a:rPr lang="en-AU" sz="3200" dirty="0"/>
              <a:t>Objections and when to handle them.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5D4D0-2D31-3444-7129-39BD6453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00" y="3160953"/>
            <a:ext cx="3863494" cy="3094941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AU" sz="1800" dirty="0"/>
              <a:t>NEVER pre-empt an objection handle.</a:t>
            </a:r>
            <a:endParaRPr lang="en-AU" sz="1800" dirty="0">
              <a:cs typeface="Arial"/>
            </a:endParaRPr>
          </a:p>
          <a:p>
            <a:r>
              <a:rPr lang="en-AU" sz="1800" dirty="0"/>
              <a:t>What you have to say is important.  You need to believe that.</a:t>
            </a:r>
            <a:endParaRPr lang="en-AU" sz="1800" dirty="0">
              <a:cs typeface="Arial"/>
            </a:endParaRPr>
          </a:p>
          <a:p>
            <a:r>
              <a:rPr lang="en-AU" sz="1800" dirty="0"/>
              <a:t>When we pre-empt an objection, we risk sounding desperate to be allowed to speak.</a:t>
            </a:r>
            <a:endParaRPr lang="en-AU" sz="1800" dirty="0">
              <a:cs typeface="Arial"/>
            </a:endParaRPr>
          </a:p>
          <a:p>
            <a:r>
              <a:rPr lang="en-AU" sz="1800" dirty="0"/>
              <a:t>If you ask someone </a:t>
            </a:r>
            <a:r>
              <a:rPr lang="en-AU" sz="1800" i="1" dirty="0">
                <a:latin typeface="Gadugi"/>
                <a:ea typeface="Gadugi"/>
              </a:rPr>
              <a:t>“How are you?” </a:t>
            </a:r>
            <a:r>
              <a:rPr lang="en-AU" sz="1800" dirty="0"/>
              <a:t>And they reply </a:t>
            </a:r>
            <a:r>
              <a:rPr lang="en-AU" sz="1800" i="1" dirty="0">
                <a:latin typeface="Gadugi"/>
                <a:ea typeface="Gadugi"/>
              </a:rPr>
              <a:t>“Busy”</a:t>
            </a:r>
            <a:r>
              <a:rPr lang="en-AU" sz="1800" dirty="0">
                <a:ea typeface="Gadugi"/>
              </a:rPr>
              <a:t>  it is not necessarily an objection, they maybe answering your question.</a:t>
            </a:r>
            <a:endParaRPr lang="en-AU" sz="1800" i="1" dirty="0">
              <a:latin typeface="Gadugi"/>
              <a:ea typeface="Gadugi"/>
            </a:endParaRPr>
          </a:p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B3B68-1771-CE49-91C1-9051FC95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25F3-487B-4155-B89E-4C647BBB8B21}" type="slidenum">
              <a:rPr lang="en-AU" smtClean="0"/>
              <a:t>9</a:t>
            </a:fld>
            <a:endParaRPr lang="en-AU"/>
          </a:p>
        </p:txBody>
      </p:sp>
      <p:pic>
        <p:nvPicPr>
          <p:cNvPr id="2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F3C03A-22B3-CBAF-CB41-8FBCAA1D8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7"/>
          <a:stretch/>
        </p:blipFill>
        <p:spPr>
          <a:xfrm>
            <a:off x="5139137" y="2862808"/>
            <a:ext cx="3455174" cy="25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25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_GRAPHIC2017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 V1.0.potx" id="{3749151A-10C1-404E-92E9-6D3FDF77E67C}" vid="{49FDC6A6-DD4F-41D8-A9F8-71F96C18C39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Master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 V1.0.potx" id="{3749151A-10C1-404E-92E9-6D3FDF77E67C}" vid="{E9F864C7-65E9-424D-A5E3-B0A8BB1666BE}"/>
    </a:ext>
  </a:extLst>
</a:theme>
</file>

<file path=ppt/theme/theme3.xml><?xml version="1.0" encoding="utf-8"?>
<a:theme xmlns:a="http://schemas.openxmlformats.org/drawingml/2006/main" name="Quote Master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_Simple V1.3.potx" id="{CDA04F8F-D5AC-4542-811A-2E741FE79EF7}" vid="{F4390DA1-FEC8-41C7-A912-C4F1B5D53C47}"/>
    </a:ext>
  </a:extLst>
</a:theme>
</file>

<file path=ppt/theme/theme4.xml><?xml version="1.0" encoding="utf-8"?>
<a:theme xmlns:a="http://schemas.openxmlformats.org/drawingml/2006/main" name="Content Master 1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 V1.0.potx" id="{3749151A-10C1-404E-92E9-6D3FDF77E67C}" vid="{3ABF363B-2C0F-405E-9E90-B5262A09FAA4}"/>
    </a:ext>
  </a:extLst>
</a:theme>
</file>

<file path=ppt/theme/theme5.xml><?xml version="1.0" encoding="utf-8"?>
<a:theme xmlns:a="http://schemas.openxmlformats.org/drawingml/2006/main" name="Content Master 2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 V1.0.potx" id="{3749151A-10C1-404E-92E9-6D3FDF77E67C}" vid="{77BCCD13-E98F-450C-ACDD-2CBF24D46428}"/>
    </a:ext>
  </a:extLst>
</a:theme>
</file>

<file path=ppt/theme/theme6.xml><?xml version="1.0" encoding="utf-8"?>
<a:theme xmlns:a="http://schemas.openxmlformats.org/drawingml/2006/main" name="Content Master 3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 V1.0.potx" id="{3749151A-10C1-404E-92E9-6D3FDF77E67C}" vid="{D5922F63-7AF8-4A13-B82C-AA81B320430F}"/>
    </a:ext>
  </a:extLst>
</a:theme>
</file>

<file path=ppt/theme/theme7.xml><?xml version="1.0" encoding="utf-8"?>
<a:theme xmlns:a="http://schemas.openxmlformats.org/drawingml/2006/main" name="Content Master 4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 V1.0.potx" id="{3749151A-10C1-404E-92E9-6D3FDF77E67C}" vid="{BE914C0F-6756-49B1-BDEB-E9062DD1288E}"/>
    </a:ext>
  </a:extLst>
</a:theme>
</file>

<file path=ppt/theme/theme8.xml><?xml version="1.0" encoding="utf-8"?>
<a:theme xmlns:a="http://schemas.openxmlformats.org/drawingml/2006/main" name="Content Master 1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_Widescreen V1.0.potx" id="{A027CC12-377D-4111-8439-5D7F3F628CDB}" vid="{8E482BDD-D632-4D10-8ABD-3AA280A2CDF9}"/>
    </a:ext>
  </a:extLst>
</a:theme>
</file>

<file path=ppt/theme/theme9.xml><?xml version="1.0" encoding="utf-8"?>
<a:theme xmlns:a="http://schemas.openxmlformats.org/drawingml/2006/main" name="Content Master 3">
  <a:themeElements>
    <a:clrScheme name="Stroke foundation">
      <a:dk1>
        <a:srgbClr val="181717"/>
      </a:dk1>
      <a:lt1>
        <a:sysClr val="window" lastClr="FFFFFF"/>
      </a:lt1>
      <a:dk2>
        <a:srgbClr val="181717"/>
      </a:dk2>
      <a:lt2>
        <a:srgbClr val="FFFFFF"/>
      </a:lt2>
      <a:accent1>
        <a:srgbClr val="2A9274"/>
      </a:accent1>
      <a:accent2>
        <a:srgbClr val="2C2E7F"/>
      </a:accent2>
      <a:accent3>
        <a:srgbClr val="68D3B5"/>
      </a:accent3>
      <a:accent4>
        <a:srgbClr val="676ACA"/>
      </a:accent4>
      <a:accent5>
        <a:srgbClr val="9AE2CD"/>
      </a:accent5>
      <a:accent6>
        <a:srgbClr val="9A9BDC"/>
      </a:accent6>
      <a:hlink>
        <a:srgbClr val="2A9274"/>
      </a:hlink>
      <a:folHlink>
        <a:srgbClr val="2C2E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ke Brand PowerPoint Template_Widescreen V1.0.potx" id="{A027CC12-377D-4111-8439-5D7F3F628CDB}" vid="{EB1E0E69-7620-48A8-9E65-DD3D60928DC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08FBB04A8AD4A98634938D5B5A3C3" ma:contentTypeVersion="16" ma:contentTypeDescription="Create a new document." ma:contentTypeScope="" ma:versionID="87e00ca347320c159064bbc42fbcd96a">
  <xsd:schema xmlns:xsd="http://www.w3.org/2001/XMLSchema" xmlns:xs="http://www.w3.org/2001/XMLSchema" xmlns:p="http://schemas.microsoft.com/office/2006/metadata/properties" xmlns:ns2="e8231a8e-a6c7-4000-8b32-bcf2d9073a76" xmlns:ns3="8702683b-2f29-4b9e-9823-3aae14fa044d" targetNamespace="http://schemas.microsoft.com/office/2006/metadata/properties" ma:root="true" ma:fieldsID="2e6bdcbc811d0a87de1bf26e2c11344e" ns2:_="" ns3:_="">
    <xsd:import namespace="e8231a8e-a6c7-4000-8b32-bcf2d9073a76"/>
    <xsd:import namespace="8702683b-2f29-4b9e-9823-3aae14fa0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31a8e-a6c7-4000-8b32-bcf2d9073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e8231a8e-a6c7-4000-8b32-bcf2d9073a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B3E0AD-5A41-4F1B-8FA2-796873EF821C}"/>
</file>

<file path=customXml/itemProps2.xml><?xml version="1.0" encoding="utf-8"?>
<ds:datastoreItem xmlns:ds="http://schemas.openxmlformats.org/officeDocument/2006/customXml" ds:itemID="{77B36224-EAD7-4471-92C9-2784E97E4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18ED3-B902-4276-9DC7-EE3CFC8CBD82}">
  <ds:schemaRefs>
    <ds:schemaRef ds:uri="c9d36be7-e2b8-487c-bf5b-9a62538c2f60"/>
    <ds:schemaRef ds:uri="db9eafff-a501-4ac4-afd0-7c6d644455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PowerPoint_Template_Graphic</Template>
  <Application>Microsoft Office PowerPoint</Application>
  <PresentationFormat>On-screen Show (4:3)</PresentationFormat>
  <Slides>18</Slides>
  <Notes>1</Notes>
  <HiddenSlides>1</HiddenSlide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PowerPoint Template_GRAPHIC2017</vt:lpstr>
      <vt:lpstr>Divider Master</vt:lpstr>
      <vt:lpstr>Quote Master</vt:lpstr>
      <vt:lpstr>Content Master 1</vt:lpstr>
      <vt:lpstr>Content Master 2</vt:lpstr>
      <vt:lpstr>Content Master 3</vt:lpstr>
      <vt:lpstr>Content Master 4</vt:lpstr>
      <vt:lpstr>Content Master 1</vt:lpstr>
      <vt:lpstr>Content Master 3</vt:lpstr>
      <vt:lpstr>One Call Away Making GIW calls with Confidence</vt:lpstr>
      <vt:lpstr>Welcome to Country</vt:lpstr>
      <vt:lpstr>POLL s</vt:lpstr>
      <vt:lpstr>Telemarketing – Is not always a bad thing</vt:lpstr>
      <vt:lpstr>Where to Start</vt:lpstr>
      <vt:lpstr>Lets Start the call.</vt:lpstr>
      <vt:lpstr>First 30 seconds….</vt:lpstr>
      <vt:lpstr>Objections and when to handle them.</vt:lpstr>
      <vt:lpstr>Objections and when to handle them.</vt:lpstr>
      <vt:lpstr>Parameters</vt:lpstr>
      <vt:lpstr>Rapport</vt:lpstr>
      <vt:lpstr>WHY is it IMPORTANT We all have a STORY, and they are different</vt:lpstr>
      <vt:lpstr>PowerPoint Presentation</vt:lpstr>
      <vt:lpstr>PowerPoint Presentation</vt:lpstr>
      <vt:lpstr>PowerPoint Presentation</vt:lpstr>
      <vt:lpstr>Questions?</vt:lpstr>
      <vt:lpstr>Contact Me</vt:lpstr>
      <vt:lpstr>“I never knew a simple health check could have prevented my stroke” - Stephen stroke survivor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Ive</dc:creator>
  <cp:revision>32</cp:revision>
  <dcterms:created xsi:type="dcterms:W3CDTF">2022-05-26T00:54:25Z</dcterms:created>
  <dcterms:modified xsi:type="dcterms:W3CDTF">2023-01-30T04:32:44Z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0x010100B8608FBB04A8AD4A98634938D5B5A3C3</vt:lpwstr>
  </property>
  <property fmtid="{D5CDD505-2E9C-101B-9397-08002B2CF9AE}" pid="3" name="Order">
    <vt:r8>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Template type">
    <vt:lpwstr>_Powerpoint</vt:lpwstr>
  </property>
  <property fmtid="{D5CDD505-2E9C-101B-9397-08002B2CF9AE}" pid="9" name="MediaServiceImageTags">
    <vt:lpwstr/>
  </property>
</Properties>
</file>