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10" r:id="rId5"/>
    <p:sldId id="724" r:id="rId6"/>
    <p:sldId id="726" r:id="rId7"/>
    <p:sldId id="725" r:id="rId8"/>
    <p:sldId id="708" r:id="rId9"/>
    <p:sldId id="727" r:id="rId10"/>
    <p:sldId id="728" r:id="rId11"/>
    <p:sldId id="729" r:id="rId12"/>
    <p:sldId id="730" r:id="rId13"/>
    <p:sldId id="731" r:id="rId14"/>
    <p:sldId id="732" r:id="rId15"/>
    <p:sldId id="733" r:id="rId16"/>
    <p:sldId id="734" r:id="rId17"/>
    <p:sldId id="735" r:id="rId18"/>
    <p:sldId id="736" r:id="rId19"/>
    <p:sldId id="737" r:id="rId20"/>
    <p:sldId id="738" r:id="rId21"/>
    <p:sldId id="739" r:id="rId22"/>
    <p:sldId id="740" r:id="rId23"/>
    <p:sldId id="2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ED7D31"/>
    <a:srgbClr val="223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58724-1892-6742-9C85-E9763D7C85E8}" v="1646" dt="2023-07-20T01:01:10.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79281"/>
  </p:normalViewPr>
  <p:slideViewPr>
    <p:cSldViewPr snapToGrid="0">
      <p:cViewPr varScale="1">
        <p:scale>
          <a:sx n="88" d="100"/>
          <a:sy n="88" d="100"/>
        </p:scale>
        <p:origin x="13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Merrick" userId="59efed3d-7c16-4dab-82b7-1daed71fdcb0" providerId="ADAL" clId="{A2E84658-88E2-476B-8CF3-3B8096CF6889}"/>
    <pc:docChg chg="custSel addSld delSld modSld sldOrd">
      <pc:chgData name="Helen Merrick" userId="59efed3d-7c16-4dab-82b7-1daed71fdcb0" providerId="ADAL" clId="{A2E84658-88E2-476B-8CF3-3B8096CF6889}" dt="2021-05-27T03:48:03.687" v="431" actId="2696"/>
      <pc:docMkLst>
        <pc:docMk/>
      </pc:docMkLst>
      <pc:sldChg chg="modSp">
        <pc:chgData name="Helen Merrick" userId="59efed3d-7c16-4dab-82b7-1daed71fdcb0" providerId="ADAL" clId="{A2E84658-88E2-476B-8CF3-3B8096CF6889}" dt="2021-05-24T03:07:02.067" v="59" actId="20577"/>
        <pc:sldMkLst>
          <pc:docMk/>
          <pc:sldMk cId="328329825" sldId="310"/>
        </pc:sldMkLst>
        <pc:spChg chg="mod">
          <ac:chgData name="Helen Merrick" userId="59efed3d-7c16-4dab-82b7-1daed71fdcb0" providerId="ADAL" clId="{A2E84658-88E2-476B-8CF3-3B8096CF6889}" dt="2021-05-24T03:07:02.067" v="59" actId="20577"/>
          <ac:spMkLst>
            <pc:docMk/>
            <pc:sldMk cId="328329825" sldId="310"/>
            <ac:spMk id="6" creationId="{AF1CBB27-A27C-BC47-AF00-85928CA49B5F}"/>
          </ac:spMkLst>
        </pc:spChg>
        <pc:spChg chg="mod">
          <ac:chgData name="Helen Merrick" userId="59efed3d-7c16-4dab-82b7-1daed71fdcb0" providerId="ADAL" clId="{A2E84658-88E2-476B-8CF3-3B8096CF6889}" dt="2021-05-24T03:06:57.506" v="57" actId="20577"/>
          <ac:spMkLst>
            <pc:docMk/>
            <pc:sldMk cId="328329825" sldId="310"/>
            <ac:spMk id="10" creationId="{A658C220-35C4-0C4A-8FB0-E6F5F7A1F0A3}"/>
          </ac:spMkLst>
        </pc:spChg>
      </pc:sldChg>
      <pc:sldChg chg="modSp">
        <pc:chgData name="Helen Merrick" userId="59efed3d-7c16-4dab-82b7-1daed71fdcb0" providerId="ADAL" clId="{A2E84658-88E2-476B-8CF3-3B8096CF6889}" dt="2021-05-24T03:08:42.948" v="142" actId="20577"/>
        <pc:sldMkLst>
          <pc:docMk/>
          <pc:sldMk cId="669942606" sldId="708"/>
        </pc:sldMkLst>
        <pc:spChg chg="mod">
          <ac:chgData name="Helen Merrick" userId="59efed3d-7c16-4dab-82b7-1daed71fdcb0" providerId="ADAL" clId="{A2E84658-88E2-476B-8CF3-3B8096CF6889}" dt="2021-05-24T03:08:07.068" v="106" actId="20577"/>
          <ac:spMkLst>
            <pc:docMk/>
            <pc:sldMk cId="669942606" sldId="708"/>
            <ac:spMk id="2" creationId="{7B317E14-CDCF-4349-9ACA-AC709566E78B}"/>
          </ac:spMkLst>
        </pc:spChg>
        <pc:spChg chg="mod">
          <ac:chgData name="Helen Merrick" userId="59efed3d-7c16-4dab-82b7-1daed71fdcb0" providerId="ADAL" clId="{A2E84658-88E2-476B-8CF3-3B8096CF6889}" dt="2021-05-24T03:07:57.588" v="92" actId="20577"/>
          <ac:spMkLst>
            <pc:docMk/>
            <pc:sldMk cId="669942606" sldId="708"/>
            <ac:spMk id="9" creationId="{B70A713E-B045-9F4F-B66E-5396C36EF8CE}"/>
          </ac:spMkLst>
        </pc:spChg>
        <pc:spChg chg="mod">
          <ac:chgData name="Helen Merrick" userId="59efed3d-7c16-4dab-82b7-1daed71fdcb0" providerId="ADAL" clId="{A2E84658-88E2-476B-8CF3-3B8096CF6889}" dt="2021-05-24T03:08:42.948" v="142" actId="20577"/>
          <ac:spMkLst>
            <pc:docMk/>
            <pc:sldMk cId="669942606" sldId="708"/>
            <ac:spMk id="11" creationId="{E5AD6CAE-B2FA-4747-B7B5-036BC86F82E0}"/>
          </ac:spMkLst>
        </pc:spChg>
        <pc:spChg chg="mod">
          <ac:chgData name="Helen Merrick" userId="59efed3d-7c16-4dab-82b7-1daed71fdcb0" providerId="ADAL" clId="{A2E84658-88E2-476B-8CF3-3B8096CF6889}" dt="2021-05-24T03:08:16.567" v="114" actId="20577"/>
          <ac:spMkLst>
            <pc:docMk/>
            <pc:sldMk cId="669942606" sldId="708"/>
            <ac:spMk id="12" creationId="{507D4B95-578E-F647-9D08-DF83E9676F50}"/>
          </ac:spMkLst>
        </pc:spChg>
        <pc:spChg chg="mod">
          <ac:chgData name="Helen Merrick" userId="59efed3d-7c16-4dab-82b7-1daed71fdcb0" providerId="ADAL" clId="{A2E84658-88E2-476B-8CF3-3B8096CF6889}" dt="2021-05-24T03:08:21.608" v="123" actId="20577"/>
          <ac:spMkLst>
            <pc:docMk/>
            <pc:sldMk cId="669942606" sldId="708"/>
            <ac:spMk id="13" creationId="{79D265A7-9233-DC43-88A9-CE6C5875B34F}"/>
          </ac:spMkLst>
        </pc:spChg>
        <pc:spChg chg="mod">
          <ac:chgData name="Helen Merrick" userId="59efed3d-7c16-4dab-82b7-1daed71fdcb0" providerId="ADAL" clId="{A2E84658-88E2-476B-8CF3-3B8096CF6889}" dt="2021-05-24T03:08:31.161" v="126" actId="20577"/>
          <ac:spMkLst>
            <pc:docMk/>
            <pc:sldMk cId="669942606" sldId="708"/>
            <ac:spMk id="14" creationId="{B166E165-F08D-B042-9651-5003D394BC8E}"/>
          </ac:spMkLst>
        </pc:spChg>
        <pc:spChg chg="mod">
          <ac:chgData name="Helen Merrick" userId="59efed3d-7c16-4dab-82b7-1daed71fdcb0" providerId="ADAL" clId="{A2E84658-88E2-476B-8CF3-3B8096CF6889}" dt="2021-05-24T03:07:45.823" v="67" actId="1076"/>
          <ac:spMkLst>
            <pc:docMk/>
            <pc:sldMk cId="669942606" sldId="708"/>
            <ac:spMk id="15" creationId="{CAC92DAF-B4DF-3B4F-BE9E-CD2C207F0515}"/>
          </ac:spMkLst>
        </pc:spChg>
        <pc:graphicFrameChg chg="mod">
          <ac:chgData name="Helen Merrick" userId="59efed3d-7c16-4dab-82b7-1daed71fdcb0" providerId="ADAL" clId="{A2E84658-88E2-476B-8CF3-3B8096CF6889}" dt="2021-05-24T03:07:40.024" v="66" actId="14100"/>
          <ac:graphicFrameMkLst>
            <pc:docMk/>
            <pc:sldMk cId="669942606" sldId="708"/>
            <ac:graphicFrameMk id="10" creationId="{5E83DAB7-00C8-6144-A8DD-8560D9355F90}"/>
          </ac:graphicFrameMkLst>
        </pc:graphicFrameChg>
      </pc:sldChg>
      <pc:sldChg chg="del">
        <pc:chgData name="Helen Merrick" userId="59efed3d-7c16-4dab-82b7-1daed71fdcb0" providerId="ADAL" clId="{A2E84658-88E2-476B-8CF3-3B8096CF6889}" dt="2021-05-24T03:09:35.259" v="144" actId="2696"/>
        <pc:sldMkLst>
          <pc:docMk/>
          <pc:sldMk cId="1114835268" sldId="710"/>
        </pc:sldMkLst>
      </pc:sldChg>
      <pc:sldChg chg="delSp modSp del ord modNotesTx">
        <pc:chgData name="Helen Merrick" userId="59efed3d-7c16-4dab-82b7-1daed71fdcb0" providerId="ADAL" clId="{A2E84658-88E2-476B-8CF3-3B8096CF6889}" dt="2021-05-27T03:48:03.687" v="431" actId="2696"/>
        <pc:sldMkLst>
          <pc:docMk/>
          <pc:sldMk cId="291630947" sldId="711"/>
        </pc:sldMkLst>
        <pc:spChg chg="mod">
          <ac:chgData name="Helen Merrick" userId="59efed3d-7c16-4dab-82b7-1daed71fdcb0" providerId="ADAL" clId="{A2E84658-88E2-476B-8CF3-3B8096CF6889}" dt="2021-05-24T03:11:17.186" v="179" actId="1076"/>
          <ac:spMkLst>
            <pc:docMk/>
            <pc:sldMk cId="291630947" sldId="711"/>
            <ac:spMk id="2" creationId="{7B317E14-CDCF-4349-9ACA-AC709566E78B}"/>
          </ac:spMkLst>
        </pc:spChg>
        <pc:spChg chg="del">
          <ac:chgData name="Helen Merrick" userId="59efed3d-7c16-4dab-82b7-1daed71fdcb0" providerId="ADAL" clId="{A2E84658-88E2-476B-8CF3-3B8096CF6889}" dt="2021-05-24T03:10:53.344" v="172" actId="478"/>
          <ac:spMkLst>
            <pc:docMk/>
            <pc:sldMk cId="291630947" sldId="711"/>
            <ac:spMk id="8" creationId="{86A51D79-3058-534E-A5D9-586A21450B6C}"/>
          </ac:spMkLst>
        </pc:spChg>
        <pc:graphicFrameChg chg="del">
          <ac:chgData name="Helen Merrick" userId="59efed3d-7c16-4dab-82b7-1daed71fdcb0" providerId="ADAL" clId="{A2E84658-88E2-476B-8CF3-3B8096CF6889}" dt="2021-05-24T03:10:48.617" v="171" actId="478"/>
          <ac:graphicFrameMkLst>
            <pc:docMk/>
            <pc:sldMk cId="291630947" sldId="711"/>
            <ac:graphicFrameMk id="7" creationId="{05667E76-FA88-5F45-AE2E-008988F66F53}"/>
          </ac:graphicFrameMkLst>
        </pc:graphicFrameChg>
      </pc:sldChg>
      <pc:sldChg chg="del">
        <pc:chgData name="Helen Merrick" userId="59efed3d-7c16-4dab-82b7-1daed71fdcb0" providerId="ADAL" clId="{A2E84658-88E2-476B-8CF3-3B8096CF6889}" dt="2021-05-24T03:09:44.672" v="146" actId="2696"/>
        <pc:sldMkLst>
          <pc:docMk/>
          <pc:sldMk cId="3255302161" sldId="712"/>
        </pc:sldMkLst>
      </pc:sldChg>
      <pc:sldChg chg="del">
        <pc:chgData name="Helen Merrick" userId="59efed3d-7c16-4dab-82b7-1daed71fdcb0" providerId="ADAL" clId="{A2E84658-88E2-476B-8CF3-3B8096CF6889}" dt="2021-05-24T03:10:02.633" v="149" actId="2696"/>
        <pc:sldMkLst>
          <pc:docMk/>
          <pc:sldMk cId="1692189283" sldId="713"/>
        </pc:sldMkLst>
      </pc:sldChg>
      <pc:sldChg chg="del">
        <pc:chgData name="Helen Merrick" userId="59efed3d-7c16-4dab-82b7-1daed71fdcb0" providerId="ADAL" clId="{A2E84658-88E2-476B-8CF3-3B8096CF6889}" dt="2021-05-24T03:09:47.768" v="147" actId="2696"/>
        <pc:sldMkLst>
          <pc:docMk/>
          <pc:sldMk cId="496364483" sldId="715"/>
        </pc:sldMkLst>
      </pc:sldChg>
      <pc:sldChg chg="del">
        <pc:chgData name="Helen Merrick" userId="59efed3d-7c16-4dab-82b7-1daed71fdcb0" providerId="ADAL" clId="{A2E84658-88E2-476B-8CF3-3B8096CF6889}" dt="2021-05-24T03:10:08.284" v="151" actId="2696"/>
        <pc:sldMkLst>
          <pc:docMk/>
          <pc:sldMk cId="3586247973" sldId="716"/>
        </pc:sldMkLst>
      </pc:sldChg>
      <pc:sldChg chg="del">
        <pc:chgData name="Helen Merrick" userId="59efed3d-7c16-4dab-82b7-1daed71fdcb0" providerId="ADAL" clId="{A2E84658-88E2-476B-8CF3-3B8096CF6889}" dt="2021-05-24T03:09:21.202" v="143" actId="2696"/>
        <pc:sldMkLst>
          <pc:docMk/>
          <pc:sldMk cId="564288168" sldId="717"/>
        </pc:sldMkLst>
      </pc:sldChg>
      <pc:sldChg chg="del">
        <pc:chgData name="Helen Merrick" userId="59efed3d-7c16-4dab-82b7-1daed71fdcb0" providerId="ADAL" clId="{A2E84658-88E2-476B-8CF3-3B8096CF6889}" dt="2021-05-24T03:10:20.380" v="152" actId="2696"/>
        <pc:sldMkLst>
          <pc:docMk/>
          <pc:sldMk cId="3346915754" sldId="718"/>
        </pc:sldMkLst>
      </pc:sldChg>
      <pc:sldChg chg="del">
        <pc:chgData name="Helen Merrick" userId="59efed3d-7c16-4dab-82b7-1daed71fdcb0" providerId="ADAL" clId="{A2E84658-88E2-476B-8CF3-3B8096CF6889}" dt="2021-05-24T03:10:05.736" v="150" actId="2696"/>
        <pc:sldMkLst>
          <pc:docMk/>
          <pc:sldMk cId="4022629205" sldId="720"/>
        </pc:sldMkLst>
      </pc:sldChg>
      <pc:sldChg chg="del">
        <pc:chgData name="Helen Merrick" userId="59efed3d-7c16-4dab-82b7-1daed71fdcb0" providerId="ADAL" clId="{A2E84658-88E2-476B-8CF3-3B8096CF6889}" dt="2021-05-24T03:09:39.647" v="145" actId="2696"/>
        <pc:sldMkLst>
          <pc:docMk/>
          <pc:sldMk cId="18519103" sldId="721"/>
        </pc:sldMkLst>
      </pc:sldChg>
      <pc:sldChg chg="add">
        <pc:chgData name="Helen Merrick" userId="59efed3d-7c16-4dab-82b7-1daed71fdcb0" providerId="ADAL" clId="{A2E84658-88E2-476B-8CF3-3B8096CF6889}" dt="2021-05-24T03:10:35.746" v="153"/>
        <pc:sldMkLst>
          <pc:docMk/>
          <pc:sldMk cId="1343644305" sldId="723"/>
        </pc:sldMkLst>
      </pc:sldChg>
      <pc:sldChg chg="del">
        <pc:chgData name="Helen Merrick" userId="59efed3d-7c16-4dab-82b7-1daed71fdcb0" providerId="ADAL" clId="{A2E84658-88E2-476B-8CF3-3B8096CF6889}" dt="2021-05-24T03:09:51.237" v="148" actId="2696"/>
        <pc:sldMkLst>
          <pc:docMk/>
          <pc:sldMk cId="2116780564" sldId="724"/>
        </pc:sldMkLst>
      </pc:sldChg>
      <pc:sldChg chg="modSp">
        <pc:chgData name="Helen Merrick" userId="59efed3d-7c16-4dab-82b7-1daed71fdcb0" providerId="ADAL" clId="{A2E84658-88E2-476B-8CF3-3B8096CF6889}" dt="2021-05-24T03:15:25.838" v="430" actId="20577"/>
        <pc:sldMkLst>
          <pc:docMk/>
          <pc:sldMk cId="3619995798" sldId="724"/>
        </pc:sldMkLst>
        <pc:spChg chg="mod">
          <ac:chgData name="Helen Merrick" userId="59efed3d-7c16-4dab-82b7-1daed71fdcb0" providerId="ADAL" clId="{A2E84658-88E2-476B-8CF3-3B8096CF6889}" dt="2021-05-24T03:15:25.838" v="430" actId="20577"/>
          <ac:spMkLst>
            <pc:docMk/>
            <pc:sldMk cId="3619995798" sldId="724"/>
            <ac:spMk id="2" creationId="{7B317E14-CDCF-4349-9ACA-AC709566E78B}"/>
          </ac:spMkLst>
        </pc:spChg>
        <pc:spChg chg="mod">
          <ac:chgData name="Helen Merrick" userId="59efed3d-7c16-4dab-82b7-1daed71fdcb0" providerId="ADAL" clId="{A2E84658-88E2-476B-8CF3-3B8096CF6889}" dt="2021-05-24T03:15:21.326" v="428" actId="20577"/>
          <ac:spMkLst>
            <pc:docMk/>
            <pc:sldMk cId="3619995798" sldId="724"/>
            <ac:spMk id="8" creationId="{1802A959-3B6C-4E4A-A38C-58517FBF417F}"/>
          </ac:spMkLst>
        </pc:spChg>
      </pc:sldChg>
      <pc:sldChg chg="addSp delSp modSp add">
        <pc:chgData name="Helen Merrick" userId="59efed3d-7c16-4dab-82b7-1daed71fdcb0" providerId="ADAL" clId="{A2E84658-88E2-476B-8CF3-3B8096CF6889}" dt="2021-05-24T03:14:46.287" v="339" actId="1076"/>
        <pc:sldMkLst>
          <pc:docMk/>
          <pc:sldMk cId="140141283" sldId="725"/>
        </pc:sldMkLst>
        <pc:spChg chg="mod">
          <ac:chgData name="Helen Merrick" userId="59efed3d-7c16-4dab-82b7-1daed71fdcb0" providerId="ADAL" clId="{A2E84658-88E2-476B-8CF3-3B8096CF6889}" dt="2021-05-24T03:14:46.287" v="339" actId="1076"/>
          <ac:spMkLst>
            <pc:docMk/>
            <pc:sldMk cId="140141283" sldId="725"/>
            <ac:spMk id="2" creationId="{7B317E14-CDCF-4349-9ACA-AC709566E78B}"/>
          </ac:spMkLst>
        </pc:spChg>
        <pc:spChg chg="del mod">
          <ac:chgData name="Helen Merrick" userId="59efed3d-7c16-4dab-82b7-1daed71fdcb0" providerId="ADAL" clId="{A2E84658-88E2-476B-8CF3-3B8096CF6889}" dt="2021-05-24T03:14:09.326" v="333"/>
          <ac:spMkLst>
            <pc:docMk/>
            <pc:sldMk cId="140141283" sldId="725"/>
            <ac:spMk id="8" creationId="{1802A959-3B6C-4E4A-A38C-58517FBF417F}"/>
          </ac:spMkLst>
        </pc:spChg>
        <pc:picChg chg="add mod">
          <ac:chgData name="Helen Merrick" userId="59efed3d-7c16-4dab-82b7-1daed71fdcb0" providerId="ADAL" clId="{A2E84658-88E2-476B-8CF3-3B8096CF6889}" dt="2021-05-24T03:14:12.255" v="334" actId="1076"/>
          <ac:picMkLst>
            <pc:docMk/>
            <pc:sldMk cId="140141283" sldId="725"/>
            <ac:picMk id="6" creationId="{0C1F48F3-74B9-474F-9B1B-9776110616A0}"/>
          </ac:picMkLst>
        </pc:picChg>
        <pc:picChg chg="add mod">
          <ac:chgData name="Helen Merrick" userId="59efed3d-7c16-4dab-82b7-1daed71fdcb0" providerId="ADAL" clId="{A2E84658-88E2-476B-8CF3-3B8096CF6889}" dt="2021-05-24T03:14:27.804" v="336" actId="1076"/>
          <ac:picMkLst>
            <pc:docMk/>
            <pc:sldMk cId="140141283" sldId="725"/>
            <ac:picMk id="7" creationId="{C3FC337F-F24F-4ADB-A2A4-1D91BAA5C71F}"/>
          </ac:picMkLst>
        </pc:picChg>
        <pc:picChg chg="add mod">
          <ac:chgData name="Helen Merrick" userId="59efed3d-7c16-4dab-82b7-1daed71fdcb0" providerId="ADAL" clId="{A2E84658-88E2-476B-8CF3-3B8096CF6889}" dt="2021-05-24T03:14:42.005" v="338" actId="1076"/>
          <ac:picMkLst>
            <pc:docMk/>
            <pc:sldMk cId="140141283" sldId="725"/>
            <ac:picMk id="9" creationId="{674C252C-E0FB-431D-A7ED-0CBF428CD1FC}"/>
          </ac:picMkLst>
        </pc:picChg>
      </pc:sldChg>
    </pc:docChg>
  </pc:docChgLst>
  <pc:docChgLst>
    <pc:chgData name="Maya Sapieka" userId="72788e4b-f3a6-49db-8906-da846fc46fe2" providerId="ADAL" clId="{1369C010-DB95-4784-B97C-D7E2C0F8CDE0}"/>
    <pc:docChg chg="custSel delSld modSld">
      <pc:chgData name="Maya Sapieka" userId="72788e4b-f3a6-49db-8906-da846fc46fe2" providerId="ADAL" clId="{1369C010-DB95-4784-B97C-D7E2C0F8CDE0}" dt="2021-08-12T02:40:38.418" v="114" actId="47"/>
      <pc:docMkLst>
        <pc:docMk/>
      </pc:docMkLst>
      <pc:sldChg chg="modSp mod">
        <pc:chgData name="Maya Sapieka" userId="72788e4b-f3a6-49db-8906-da846fc46fe2" providerId="ADAL" clId="{1369C010-DB95-4784-B97C-D7E2C0F8CDE0}" dt="2021-08-12T02:38:58.546" v="78" actId="14100"/>
        <pc:sldMkLst>
          <pc:docMk/>
          <pc:sldMk cId="328329825" sldId="310"/>
        </pc:sldMkLst>
        <pc:spChg chg="mod">
          <ac:chgData name="Maya Sapieka" userId="72788e4b-f3a6-49db-8906-da846fc46fe2" providerId="ADAL" clId="{1369C010-DB95-4784-B97C-D7E2C0F8CDE0}" dt="2021-08-12T02:38:58.546" v="78" actId="14100"/>
          <ac:spMkLst>
            <pc:docMk/>
            <pc:sldMk cId="328329825" sldId="310"/>
            <ac:spMk id="6" creationId="{AF1CBB27-A27C-BC47-AF00-85928CA49B5F}"/>
          </ac:spMkLst>
        </pc:spChg>
        <pc:spChg chg="mod">
          <ac:chgData name="Maya Sapieka" userId="72788e4b-f3a6-49db-8906-da846fc46fe2" providerId="ADAL" clId="{1369C010-DB95-4784-B97C-D7E2C0F8CDE0}" dt="2021-08-12T02:38:35.692" v="24" actId="20577"/>
          <ac:spMkLst>
            <pc:docMk/>
            <pc:sldMk cId="328329825" sldId="310"/>
            <ac:spMk id="10" creationId="{A658C220-35C4-0C4A-8FB0-E6F5F7A1F0A3}"/>
          </ac:spMkLst>
        </pc:spChg>
      </pc:sldChg>
      <pc:sldChg chg="delSp modSp mod">
        <pc:chgData name="Maya Sapieka" userId="72788e4b-f3a6-49db-8906-da846fc46fe2" providerId="ADAL" clId="{1369C010-DB95-4784-B97C-D7E2C0F8CDE0}" dt="2021-08-12T02:40:18.985" v="109" actId="478"/>
        <pc:sldMkLst>
          <pc:docMk/>
          <pc:sldMk cId="669942606" sldId="708"/>
        </pc:sldMkLst>
        <pc:spChg chg="mod">
          <ac:chgData name="Maya Sapieka" userId="72788e4b-f3a6-49db-8906-da846fc46fe2" providerId="ADAL" clId="{1369C010-DB95-4784-B97C-D7E2C0F8CDE0}" dt="2021-08-12T02:39:49.003" v="97" actId="20577"/>
          <ac:spMkLst>
            <pc:docMk/>
            <pc:sldMk cId="669942606" sldId="708"/>
            <ac:spMk id="2" creationId="{7B317E14-CDCF-4349-9ACA-AC709566E78B}"/>
          </ac:spMkLst>
        </pc:spChg>
        <pc:spChg chg="del mod">
          <ac:chgData name="Maya Sapieka" userId="72788e4b-f3a6-49db-8906-da846fc46fe2" providerId="ADAL" clId="{1369C010-DB95-4784-B97C-D7E2C0F8CDE0}" dt="2021-08-12T02:39:55.584" v="101" actId="478"/>
          <ac:spMkLst>
            <pc:docMk/>
            <pc:sldMk cId="669942606" sldId="708"/>
            <ac:spMk id="8" creationId="{EED5F9A5-D7A4-1744-8E72-EBCF33C66533}"/>
          </ac:spMkLst>
        </pc:spChg>
        <pc:spChg chg="del">
          <ac:chgData name="Maya Sapieka" userId="72788e4b-f3a6-49db-8906-da846fc46fe2" providerId="ADAL" clId="{1369C010-DB95-4784-B97C-D7E2C0F8CDE0}" dt="2021-08-12T02:40:00.529" v="106" actId="478"/>
          <ac:spMkLst>
            <pc:docMk/>
            <pc:sldMk cId="669942606" sldId="708"/>
            <ac:spMk id="9" creationId="{B70A713E-B045-9F4F-B66E-5396C36EF8CE}"/>
          </ac:spMkLst>
        </pc:spChg>
        <pc:spChg chg="del">
          <ac:chgData name="Maya Sapieka" userId="72788e4b-f3a6-49db-8906-da846fc46fe2" providerId="ADAL" clId="{1369C010-DB95-4784-B97C-D7E2C0F8CDE0}" dt="2021-08-12T02:40:01.460" v="107" actId="478"/>
          <ac:spMkLst>
            <pc:docMk/>
            <pc:sldMk cId="669942606" sldId="708"/>
            <ac:spMk id="11" creationId="{E5AD6CAE-B2FA-4747-B7B5-036BC86F82E0}"/>
          </ac:spMkLst>
        </pc:spChg>
        <pc:spChg chg="del mod">
          <ac:chgData name="Maya Sapieka" userId="72788e4b-f3a6-49db-8906-da846fc46fe2" providerId="ADAL" clId="{1369C010-DB95-4784-B97C-D7E2C0F8CDE0}" dt="2021-08-12T02:40:02.453" v="108" actId="478"/>
          <ac:spMkLst>
            <pc:docMk/>
            <pc:sldMk cId="669942606" sldId="708"/>
            <ac:spMk id="12" creationId="{507D4B95-578E-F647-9D08-DF83E9676F50}"/>
          </ac:spMkLst>
        </pc:spChg>
        <pc:spChg chg="del">
          <ac:chgData name="Maya Sapieka" userId="72788e4b-f3a6-49db-8906-da846fc46fe2" providerId="ADAL" clId="{1369C010-DB95-4784-B97C-D7E2C0F8CDE0}" dt="2021-08-12T02:39:54.533" v="100" actId="478"/>
          <ac:spMkLst>
            <pc:docMk/>
            <pc:sldMk cId="669942606" sldId="708"/>
            <ac:spMk id="13" creationId="{79D265A7-9233-DC43-88A9-CE6C5875B34F}"/>
          </ac:spMkLst>
        </pc:spChg>
        <pc:spChg chg="del">
          <ac:chgData name="Maya Sapieka" userId="72788e4b-f3a6-49db-8906-da846fc46fe2" providerId="ADAL" clId="{1369C010-DB95-4784-B97C-D7E2C0F8CDE0}" dt="2021-08-12T02:39:59.209" v="105" actId="478"/>
          <ac:spMkLst>
            <pc:docMk/>
            <pc:sldMk cId="669942606" sldId="708"/>
            <ac:spMk id="14" creationId="{B166E165-F08D-B042-9651-5003D394BC8E}"/>
          </ac:spMkLst>
        </pc:spChg>
        <pc:spChg chg="del mod">
          <ac:chgData name="Maya Sapieka" userId="72788e4b-f3a6-49db-8906-da846fc46fe2" providerId="ADAL" clId="{1369C010-DB95-4784-B97C-D7E2C0F8CDE0}" dt="2021-08-12T02:39:57.889" v="104" actId="478"/>
          <ac:spMkLst>
            <pc:docMk/>
            <pc:sldMk cId="669942606" sldId="708"/>
            <ac:spMk id="15" creationId="{CAC92DAF-B4DF-3B4F-BE9E-CD2C207F0515}"/>
          </ac:spMkLst>
        </pc:spChg>
        <pc:graphicFrameChg chg="del">
          <ac:chgData name="Maya Sapieka" userId="72788e4b-f3a6-49db-8906-da846fc46fe2" providerId="ADAL" clId="{1369C010-DB95-4784-B97C-D7E2C0F8CDE0}" dt="2021-08-12T02:40:18.985" v="109" actId="478"/>
          <ac:graphicFrameMkLst>
            <pc:docMk/>
            <pc:sldMk cId="669942606" sldId="708"/>
            <ac:graphicFrameMk id="10" creationId="{5E83DAB7-00C8-6144-A8DD-8560D9355F90}"/>
          </ac:graphicFrameMkLst>
        </pc:graphicFrameChg>
      </pc:sldChg>
      <pc:sldChg chg="del">
        <pc:chgData name="Maya Sapieka" userId="72788e4b-f3a6-49db-8906-da846fc46fe2" providerId="ADAL" clId="{1369C010-DB95-4784-B97C-D7E2C0F8CDE0}" dt="2021-08-12T02:40:37.597" v="113" actId="47"/>
        <pc:sldMkLst>
          <pc:docMk/>
          <pc:sldMk cId="96949149" sldId="709"/>
        </pc:sldMkLst>
      </pc:sldChg>
      <pc:sldChg chg="del">
        <pc:chgData name="Maya Sapieka" userId="72788e4b-f3a6-49db-8906-da846fc46fe2" providerId="ADAL" clId="{1369C010-DB95-4784-B97C-D7E2C0F8CDE0}" dt="2021-08-12T02:40:38.418" v="114" actId="47"/>
        <pc:sldMkLst>
          <pc:docMk/>
          <pc:sldMk cId="3275844266" sldId="714"/>
        </pc:sldMkLst>
      </pc:sldChg>
      <pc:sldChg chg="del">
        <pc:chgData name="Maya Sapieka" userId="72788e4b-f3a6-49db-8906-da846fc46fe2" providerId="ADAL" clId="{1369C010-DB95-4784-B97C-D7E2C0F8CDE0}" dt="2021-08-12T02:40:35.798" v="111" actId="47"/>
        <pc:sldMkLst>
          <pc:docMk/>
          <pc:sldMk cId="2949237822" sldId="719"/>
        </pc:sldMkLst>
      </pc:sldChg>
      <pc:sldChg chg="del">
        <pc:chgData name="Maya Sapieka" userId="72788e4b-f3a6-49db-8906-da846fc46fe2" providerId="ADAL" clId="{1369C010-DB95-4784-B97C-D7E2C0F8CDE0}" dt="2021-08-12T02:40:36.876" v="112" actId="47"/>
        <pc:sldMkLst>
          <pc:docMk/>
          <pc:sldMk cId="2984883685" sldId="722"/>
        </pc:sldMkLst>
      </pc:sldChg>
      <pc:sldChg chg="del">
        <pc:chgData name="Maya Sapieka" userId="72788e4b-f3a6-49db-8906-da846fc46fe2" providerId="ADAL" clId="{1369C010-DB95-4784-B97C-D7E2C0F8CDE0}" dt="2021-08-12T02:40:34.338" v="110" actId="47"/>
        <pc:sldMkLst>
          <pc:docMk/>
          <pc:sldMk cId="1343644305" sldId="723"/>
        </pc:sldMkLst>
      </pc:sldChg>
      <pc:sldChg chg="modSp mod">
        <pc:chgData name="Maya Sapieka" userId="72788e4b-f3a6-49db-8906-da846fc46fe2" providerId="ADAL" clId="{1369C010-DB95-4784-B97C-D7E2C0F8CDE0}" dt="2021-08-12T02:39:36.401" v="92" actId="20577"/>
        <pc:sldMkLst>
          <pc:docMk/>
          <pc:sldMk cId="3619995798" sldId="724"/>
        </pc:sldMkLst>
        <pc:spChg chg="mod">
          <ac:chgData name="Maya Sapieka" userId="72788e4b-f3a6-49db-8906-da846fc46fe2" providerId="ADAL" clId="{1369C010-DB95-4784-B97C-D7E2C0F8CDE0}" dt="2021-08-12T02:39:33.352" v="87" actId="20577"/>
          <ac:spMkLst>
            <pc:docMk/>
            <pc:sldMk cId="3619995798" sldId="724"/>
            <ac:spMk id="2" creationId="{7B317E14-CDCF-4349-9ACA-AC709566E78B}"/>
          </ac:spMkLst>
        </pc:spChg>
        <pc:spChg chg="mod">
          <ac:chgData name="Maya Sapieka" userId="72788e4b-f3a6-49db-8906-da846fc46fe2" providerId="ADAL" clId="{1369C010-DB95-4784-B97C-D7E2C0F8CDE0}" dt="2021-08-12T02:39:36.401" v="92" actId="20577"/>
          <ac:spMkLst>
            <pc:docMk/>
            <pc:sldMk cId="3619995798" sldId="724"/>
            <ac:spMk id="8" creationId="{1802A959-3B6C-4E4A-A38C-58517FBF417F}"/>
          </ac:spMkLst>
        </pc:spChg>
      </pc:sldChg>
      <pc:sldChg chg="addSp delSp modSp mod">
        <pc:chgData name="Maya Sapieka" userId="72788e4b-f3a6-49db-8906-da846fc46fe2" providerId="ADAL" clId="{1369C010-DB95-4784-B97C-D7E2C0F8CDE0}" dt="2021-08-12T02:39:44.777" v="96" actId="6549"/>
        <pc:sldMkLst>
          <pc:docMk/>
          <pc:sldMk cId="140141283" sldId="725"/>
        </pc:sldMkLst>
        <pc:spChg chg="mod">
          <ac:chgData name="Maya Sapieka" userId="72788e4b-f3a6-49db-8906-da846fc46fe2" providerId="ADAL" clId="{1369C010-DB95-4784-B97C-D7E2C0F8CDE0}" dt="2021-08-12T02:39:44.777" v="96" actId="6549"/>
          <ac:spMkLst>
            <pc:docMk/>
            <pc:sldMk cId="140141283" sldId="725"/>
            <ac:spMk id="2" creationId="{7B317E14-CDCF-4349-9ACA-AC709566E78B}"/>
          </ac:spMkLst>
        </pc:spChg>
        <pc:spChg chg="add mod">
          <ac:chgData name="Maya Sapieka" userId="72788e4b-f3a6-49db-8906-da846fc46fe2" providerId="ADAL" clId="{1369C010-DB95-4784-B97C-D7E2C0F8CDE0}" dt="2021-08-12T02:39:41.384" v="93" actId="478"/>
          <ac:spMkLst>
            <pc:docMk/>
            <pc:sldMk cId="140141283" sldId="725"/>
            <ac:spMk id="10" creationId="{60CB79D4-6C09-4864-87C8-A5BA7E8FE527}"/>
          </ac:spMkLst>
        </pc:spChg>
        <pc:picChg chg="del">
          <ac:chgData name="Maya Sapieka" userId="72788e4b-f3a6-49db-8906-da846fc46fe2" providerId="ADAL" clId="{1369C010-DB95-4784-B97C-D7E2C0F8CDE0}" dt="2021-08-12T02:39:41.384" v="93" actId="478"/>
          <ac:picMkLst>
            <pc:docMk/>
            <pc:sldMk cId="140141283" sldId="725"/>
            <ac:picMk id="6" creationId="{0C1F48F3-74B9-474F-9B1B-9776110616A0}"/>
          </ac:picMkLst>
        </pc:picChg>
        <pc:picChg chg="del">
          <ac:chgData name="Maya Sapieka" userId="72788e4b-f3a6-49db-8906-da846fc46fe2" providerId="ADAL" clId="{1369C010-DB95-4784-B97C-D7E2C0F8CDE0}" dt="2021-08-12T02:39:42.621" v="94" actId="478"/>
          <ac:picMkLst>
            <pc:docMk/>
            <pc:sldMk cId="140141283" sldId="725"/>
            <ac:picMk id="7" creationId="{C3FC337F-F24F-4ADB-A2A4-1D91BAA5C71F}"/>
          </ac:picMkLst>
        </pc:picChg>
        <pc:picChg chg="del">
          <ac:chgData name="Maya Sapieka" userId="72788e4b-f3a6-49db-8906-da846fc46fe2" providerId="ADAL" clId="{1369C010-DB95-4784-B97C-D7E2C0F8CDE0}" dt="2021-08-12T02:39:43.145" v="95" actId="478"/>
          <ac:picMkLst>
            <pc:docMk/>
            <pc:sldMk cId="140141283" sldId="725"/>
            <ac:picMk id="9" creationId="{674C252C-E0FB-431D-A7ED-0CBF428CD1FC}"/>
          </ac:picMkLst>
        </pc:picChg>
      </pc:sldChg>
    </pc:docChg>
  </pc:docChgLst>
  <pc:docChgLst>
    <pc:chgData name="Morgan Koegel" userId="9647dd85-a2eb-47c5-8773-b6945a90ee96" providerId="ADAL" clId="{A7F58724-1892-6742-9C85-E9763D7C85E8}"/>
    <pc:docChg chg="undo custSel addSld modSld">
      <pc:chgData name="Morgan Koegel" userId="9647dd85-a2eb-47c5-8773-b6945a90ee96" providerId="ADAL" clId="{A7F58724-1892-6742-9C85-E9763D7C85E8}" dt="2023-07-20T01:12:29.531" v="19625" actId="20577"/>
      <pc:docMkLst>
        <pc:docMk/>
      </pc:docMkLst>
      <pc:sldChg chg="modSp mod">
        <pc:chgData name="Morgan Koegel" userId="9647dd85-a2eb-47c5-8773-b6945a90ee96" providerId="ADAL" clId="{A7F58724-1892-6742-9C85-E9763D7C85E8}" dt="2023-07-12T00:47:43.433" v="13" actId="20577"/>
        <pc:sldMkLst>
          <pc:docMk/>
          <pc:sldMk cId="328329825" sldId="310"/>
        </pc:sldMkLst>
        <pc:spChg chg="mod">
          <ac:chgData name="Morgan Koegel" userId="9647dd85-a2eb-47c5-8773-b6945a90ee96" providerId="ADAL" clId="{A7F58724-1892-6742-9C85-E9763D7C85E8}" dt="2023-07-12T00:47:43.433" v="13" actId="20577"/>
          <ac:spMkLst>
            <pc:docMk/>
            <pc:sldMk cId="328329825" sldId="310"/>
            <ac:spMk id="6" creationId="{AF1CBB27-A27C-BC47-AF00-85928CA49B5F}"/>
          </ac:spMkLst>
        </pc:spChg>
      </pc:sldChg>
      <pc:sldChg chg="addSp modSp mod modNotesTx">
        <pc:chgData name="Morgan Koegel" userId="9647dd85-a2eb-47c5-8773-b6945a90ee96" providerId="ADAL" clId="{A7F58724-1892-6742-9C85-E9763D7C85E8}" dt="2023-07-20T00:37:25.837" v="18803" actId="20577"/>
        <pc:sldMkLst>
          <pc:docMk/>
          <pc:sldMk cId="669942606" sldId="708"/>
        </pc:sldMkLst>
        <pc:spChg chg="mod">
          <ac:chgData name="Morgan Koegel" userId="9647dd85-a2eb-47c5-8773-b6945a90ee96" providerId="ADAL" clId="{A7F58724-1892-6742-9C85-E9763D7C85E8}" dt="2023-07-12T02:00:57.691" v="1765" actId="20577"/>
          <ac:spMkLst>
            <pc:docMk/>
            <pc:sldMk cId="669942606" sldId="708"/>
            <ac:spMk id="2" creationId="{7B317E14-CDCF-4349-9ACA-AC709566E78B}"/>
          </ac:spMkLst>
        </pc:spChg>
        <pc:picChg chg="add mod">
          <ac:chgData name="Morgan Koegel" userId="9647dd85-a2eb-47c5-8773-b6945a90ee96" providerId="ADAL" clId="{A7F58724-1892-6742-9C85-E9763D7C85E8}" dt="2023-07-12T02:00:50.306" v="1755" actId="1076"/>
          <ac:picMkLst>
            <pc:docMk/>
            <pc:sldMk cId="669942606" sldId="708"/>
            <ac:picMk id="7" creationId="{2EB3818A-B7C0-91C5-C427-56338437F77D}"/>
          </ac:picMkLst>
        </pc:picChg>
        <pc:picChg chg="add mod">
          <ac:chgData name="Morgan Koegel" userId="9647dd85-a2eb-47c5-8773-b6945a90ee96" providerId="ADAL" clId="{A7F58724-1892-6742-9C85-E9763D7C85E8}" dt="2023-07-12T02:00:45.401" v="1752" actId="1076"/>
          <ac:picMkLst>
            <pc:docMk/>
            <pc:sldMk cId="669942606" sldId="708"/>
            <ac:picMk id="9" creationId="{A7B14C86-0D98-FB1E-0381-BE055CA3E1AE}"/>
          </ac:picMkLst>
        </pc:picChg>
      </pc:sldChg>
      <pc:sldChg chg="addSp delSp modSp mod modNotesTx">
        <pc:chgData name="Morgan Koegel" userId="9647dd85-a2eb-47c5-8773-b6945a90ee96" providerId="ADAL" clId="{A7F58724-1892-6742-9C85-E9763D7C85E8}" dt="2023-07-20T00:33:50.633" v="18656" actId="20577"/>
        <pc:sldMkLst>
          <pc:docMk/>
          <pc:sldMk cId="3619995798" sldId="724"/>
        </pc:sldMkLst>
        <pc:spChg chg="del">
          <ac:chgData name="Morgan Koegel" userId="9647dd85-a2eb-47c5-8773-b6945a90ee96" providerId="ADAL" clId="{A7F58724-1892-6742-9C85-E9763D7C85E8}" dt="2023-07-12T00:48:34.789" v="23" actId="478"/>
          <ac:spMkLst>
            <pc:docMk/>
            <pc:sldMk cId="3619995798" sldId="724"/>
            <ac:spMk id="2" creationId="{7B317E14-CDCF-4349-9ACA-AC709566E78B}"/>
          </ac:spMkLst>
        </pc:spChg>
        <pc:spChg chg="del">
          <ac:chgData name="Morgan Koegel" userId="9647dd85-a2eb-47c5-8773-b6945a90ee96" providerId="ADAL" clId="{A7F58724-1892-6742-9C85-E9763D7C85E8}" dt="2023-07-12T00:48:10.727" v="17" actId="478"/>
          <ac:spMkLst>
            <pc:docMk/>
            <pc:sldMk cId="3619995798" sldId="724"/>
            <ac:spMk id="8" creationId="{1802A959-3B6C-4E4A-A38C-58517FBF417F}"/>
          </ac:spMkLst>
        </pc:spChg>
        <pc:spChg chg="add del mod">
          <ac:chgData name="Morgan Koegel" userId="9647dd85-a2eb-47c5-8773-b6945a90ee96" providerId="ADAL" clId="{A7F58724-1892-6742-9C85-E9763D7C85E8}" dt="2023-07-12T00:48:32.556" v="22" actId="478"/>
          <ac:spMkLst>
            <pc:docMk/>
            <pc:sldMk cId="3619995798" sldId="724"/>
            <ac:spMk id="10" creationId="{DD8845F2-D019-F1A0-8345-0C314820D8B7}"/>
          </ac:spMkLst>
        </pc:spChg>
        <pc:spChg chg="add del mod">
          <ac:chgData name="Morgan Koegel" userId="9647dd85-a2eb-47c5-8773-b6945a90ee96" providerId="ADAL" clId="{A7F58724-1892-6742-9C85-E9763D7C85E8}" dt="2023-07-12T00:48:37.382" v="24" actId="478"/>
          <ac:spMkLst>
            <pc:docMk/>
            <pc:sldMk cId="3619995798" sldId="724"/>
            <ac:spMk id="12" creationId="{64039A42-D3C3-ED6C-FBF7-5682DD2B0798}"/>
          </ac:spMkLst>
        </pc:spChg>
        <pc:picChg chg="add mod">
          <ac:chgData name="Morgan Koegel" userId="9647dd85-a2eb-47c5-8773-b6945a90ee96" providerId="ADAL" clId="{A7F58724-1892-6742-9C85-E9763D7C85E8}" dt="2023-07-20T00:31:58.414" v="18434"/>
          <ac:picMkLst>
            <pc:docMk/>
            <pc:sldMk cId="3619995798" sldId="724"/>
            <ac:picMk id="6" creationId="{1F60589C-B19E-AA8E-5F34-F6CA36E68182}"/>
          </ac:picMkLst>
        </pc:picChg>
        <pc:picChg chg="add del mod">
          <ac:chgData name="Morgan Koegel" userId="9647dd85-a2eb-47c5-8773-b6945a90ee96" providerId="ADAL" clId="{A7F58724-1892-6742-9C85-E9763D7C85E8}" dt="2023-07-20T00:31:56.439" v="18433" actId="478"/>
          <ac:picMkLst>
            <pc:docMk/>
            <pc:sldMk cId="3619995798" sldId="724"/>
            <ac:picMk id="7" creationId="{1ED89C73-7C20-40FD-1A81-C1A512C501B4}"/>
          </ac:picMkLst>
        </pc:picChg>
      </pc:sldChg>
      <pc:sldChg chg="addSp delSp modSp mod modNotesTx">
        <pc:chgData name="Morgan Koegel" userId="9647dd85-a2eb-47c5-8773-b6945a90ee96" providerId="ADAL" clId="{A7F58724-1892-6742-9C85-E9763D7C85E8}" dt="2023-07-20T00:34:40.967" v="18674" actId="27636"/>
        <pc:sldMkLst>
          <pc:docMk/>
          <pc:sldMk cId="140141283" sldId="725"/>
        </pc:sldMkLst>
        <pc:spChg chg="mod">
          <ac:chgData name="Morgan Koegel" userId="9647dd85-a2eb-47c5-8773-b6945a90ee96" providerId="ADAL" clId="{A7F58724-1892-6742-9C85-E9763D7C85E8}" dt="2023-07-12T01:59:54.987" v="1621" actId="1076"/>
          <ac:spMkLst>
            <pc:docMk/>
            <pc:sldMk cId="140141283" sldId="725"/>
            <ac:spMk id="2" creationId="{7B317E14-CDCF-4349-9ACA-AC709566E78B}"/>
          </ac:spMkLst>
        </pc:spChg>
        <pc:spChg chg="add del mod">
          <ac:chgData name="Morgan Koegel" userId="9647dd85-a2eb-47c5-8773-b6945a90ee96" providerId="ADAL" clId="{A7F58724-1892-6742-9C85-E9763D7C85E8}" dt="2023-07-12T00:48:27.827" v="21" actId="478"/>
          <ac:spMkLst>
            <pc:docMk/>
            <pc:sldMk cId="140141283" sldId="725"/>
            <ac:spMk id="6" creationId="{B560CB8A-109D-9DFC-C724-16B5BB2D7F3D}"/>
          </ac:spMkLst>
        </pc:spChg>
        <pc:spChg chg="mod">
          <ac:chgData name="Morgan Koegel" userId="9647dd85-a2eb-47c5-8773-b6945a90ee96" providerId="ADAL" clId="{A7F58724-1892-6742-9C85-E9763D7C85E8}" dt="2023-07-20T00:34:40.967" v="18674" actId="27636"/>
          <ac:spMkLst>
            <pc:docMk/>
            <pc:sldMk cId="140141283" sldId="725"/>
            <ac:spMk id="10" creationId="{60CB79D4-6C09-4864-87C8-A5BA7E8FE527}"/>
          </ac:spMkLst>
        </pc:spChg>
      </pc:sldChg>
      <pc:sldChg chg="addSp delSp modSp add mod modNotesTx">
        <pc:chgData name="Morgan Koegel" userId="9647dd85-a2eb-47c5-8773-b6945a90ee96" providerId="ADAL" clId="{A7F58724-1892-6742-9C85-E9763D7C85E8}" dt="2023-07-20T00:34:03.007" v="18657" actId="20577"/>
        <pc:sldMkLst>
          <pc:docMk/>
          <pc:sldMk cId="2897269198" sldId="726"/>
        </pc:sldMkLst>
        <pc:picChg chg="add mod">
          <ac:chgData name="Morgan Koegel" userId="9647dd85-a2eb-47c5-8773-b6945a90ee96" providerId="ADAL" clId="{A7F58724-1892-6742-9C85-E9763D7C85E8}" dt="2023-07-12T01:57:21.706" v="1004" actId="1076"/>
          <ac:picMkLst>
            <pc:docMk/>
            <pc:sldMk cId="2897269198" sldId="726"/>
            <ac:picMk id="6" creationId="{6F98068D-0166-F0BA-CFD7-749F5002FB93}"/>
          </ac:picMkLst>
        </pc:picChg>
        <pc:picChg chg="del">
          <ac:chgData name="Morgan Koegel" userId="9647dd85-a2eb-47c5-8773-b6945a90ee96" providerId="ADAL" clId="{A7F58724-1892-6742-9C85-E9763D7C85E8}" dt="2023-07-12T01:56:50.426" v="923" actId="478"/>
          <ac:picMkLst>
            <pc:docMk/>
            <pc:sldMk cId="2897269198" sldId="726"/>
            <ac:picMk id="7" creationId="{1ED89C73-7C20-40FD-1A81-C1A512C501B4}"/>
          </ac:picMkLst>
        </pc:picChg>
      </pc:sldChg>
      <pc:sldChg chg="addSp delSp modSp add mod modNotesTx">
        <pc:chgData name="Morgan Koegel" userId="9647dd85-a2eb-47c5-8773-b6945a90ee96" providerId="ADAL" clId="{A7F58724-1892-6742-9C85-E9763D7C85E8}" dt="2023-07-20T00:38:44.934" v="18822" actId="20577"/>
        <pc:sldMkLst>
          <pc:docMk/>
          <pc:sldMk cId="829701913" sldId="727"/>
        </pc:sldMkLst>
        <pc:spChg chg="mod">
          <ac:chgData name="Morgan Koegel" userId="9647dd85-a2eb-47c5-8773-b6945a90ee96" providerId="ADAL" clId="{A7F58724-1892-6742-9C85-E9763D7C85E8}" dt="2023-07-18T23:38:01.322" v="17479" actId="20577"/>
          <ac:spMkLst>
            <pc:docMk/>
            <pc:sldMk cId="829701913" sldId="727"/>
            <ac:spMk id="2" creationId="{7B317E14-CDCF-4349-9ACA-AC709566E78B}"/>
          </ac:spMkLst>
        </pc:spChg>
        <pc:picChg chg="del">
          <ac:chgData name="Morgan Koegel" userId="9647dd85-a2eb-47c5-8773-b6945a90ee96" providerId="ADAL" clId="{A7F58724-1892-6742-9C85-E9763D7C85E8}" dt="2023-07-12T02:01:32.323" v="1939" actId="478"/>
          <ac:picMkLst>
            <pc:docMk/>
            <pc:sldMk cId="829701913" sldId="727"/>
            <ac:picMk id="7" creationId="{2EB3818A-B7C0-91C5-C427-56338437F77D}"/>
          </ac:picMkLst>
        </pc:picChg>
        <pc:picChg chg="add mod">
          <ac:chgData name="Morgan Koegel" userId="9647dd85-a2eb-47c5-8773-b6945a90ee96" providerId="ADAL" clId="{A7F58724-1892-6742-9C85-E9763D7C85E8}" dt="2023-07-12T02:01:53.687" v="1949" actId="1076"/>
          <ac:picMkLst>
            <pc:docMk/>
            <pc:sldMk cId="829701913" sldId="727"/>
            <ac:picMk id="8" creationId="{A4218EFB-13F9-9810-7D9A-85C68F0F4B6B}"/>
          </ac:picMkLst>
        </pc:picChg>
        <pc:picChg chg="del">
          <ac:chgData name="Morgan Koegel" userId="9647dd85-a2eb-47c5-8773-b6945a90ee96" providerId="ADAL" clId="{A7F58724-1892-6742-9C85-E9763D7C85E8}" dt="2023-07-12T02:01:33.021" v="1940" actId="478"/>
          <ac:picMkLst>
            <pc:docMk/>
            <pc:sldMk cId="829701913" sldId="727"/>
            <ac:picMk id="9" creationId="{A7B14C86-0D98-FB1E-0381-BE055CA3E1AE}"/>
          </ac:picMkLst>
        </pc:picChg>
        <pc:picChg chg="add mod">
          <ac:chgData name="Morgan Koegel" userId="9647dd85-a2eb-47c5-8773-b6945a90ee96" providerId="ADAL" clId="{A7F58724-1892-6742-9C85-E9763D7C85E8}" dt="2023-07-12T02:02:01.037" v="1952" actId="1076"/>
          <ac:picMkLst>
            <pc:docMk/>
            <pc:sldMk cId="829701913" sldId="727"/>
            <ac:picMk id="11" creationId="{D63DEFED-5AB4-0E7A-9C31-1BD256879AC7}"/>
          </ac:picMkLst>
        </pc:picChg>
      </pc:sldChg>
      <pc:sldChg chg="addSp delSp modSp add mod modNotesTx">
        <pc:chgData name="Morgan Koegel" userId="9647dd85-a2eb-47c5-8773-b6945a90ee96" providerId="ADAL" clId="{A7F58724-1892-6742-9C85-E9763D7C85E8}" dt="2023-07-18T23:20:16.312" v="17075" actId="20577"/>
        <pc:sldMkLst>
          <pc:docMk/>
          <pc:sldMk cId="147389751" sldId="728"/>
        </pc:sldMkLst>
        <pc:spChg chg="mod">
          <ac:chgData name="Morgan Koegel" userId="9647dd85-a2eb-47c5-8773-b6945a90ee96" providerId="ADAL" clId="{A7F58724-1892-6742-9C85-E9763D7C85E8}" dt="2023-07-12T02:08:23.054" v="3033" actId="20577"/>
          <ac:spMkLst>
            <pc:docMk/>
            <pc:sldMk cId="147389751" sldId="728"/>
            <ac:spMk id="2" creationId="{7B317E14-CDCF-4349-9ACA-AC709566E78B}"/>
          </ac:spMkLst>
        </pc:spChg>
        <pc:picChg chg="add mod">
          <ac:chgData name="Morgan Koegel" userId="9647dd85-a2eb-47c5-8773-b6945a90ee96" providerId="ADAL" clId="{A7F58724-1892-6742-9C85-E9763D7C85E8}" dt="2023-07-12T02:08:44.135" v="3041" actId="1076"/>
          <ac:picMkLst>
            <pc:docMk/>
            <pc:sldMk cId="147389751" sldId="728"/>
            <ac:picMk id="7" creationId="{36EDA726-54DF-8414-44E3-97A0A4C2CD96}"/>
          </ac:picMkLst>
        </pc:picChg>
        <pc:picChg chg="del">
          <ac:chgData name="Morgan Koegel" userId="9647dd85-a2eb-47c5-8773-b6945a90ee96" providerId="ADAL" clId="{A7F58724-1892-6742-9C85-E9763D7C85E8}" dt="2023-07-12T02:08:24.407" v="3034" actId="478"/>
          <ac:picMkLst>
            <pc:docMk/>
            <pc:sldMk cId="147389751" sldId="728"/>
            <ac:picMk id="8" creationId="{A4218EFB-13F9-9810-7D9A-85C68F0F4B6B}"/>
          </ac:picMkLst>
        </pc:picChg>
        <pc:picChg chg="add mod">
          <ac:chgData name="Morgan Koegel" userId="9647dd85-a2eb-47c5-8773-b6945a90ee96" providerId="ADAL" clId="{A7F58724-1892-6742-9C85-E9763D7C85E8}" dt="2023-07-12T02:08:48.421" v="3044" actId="1076"/>
          <ac:picMkLst>
            <pc:docMk/>
            <pc:sldMk cId="147389751" sldId="728"/>
            <ac:picMk id="10" creationId="{3E940787-314B-AE4B-43E7-3EF7E6B2E731}"/>
          </ac:picMkLst>
        </pc:picChg>
        <pc:picChg chg="del">
          <ac:chgData name="Morgan Koegel" userId="9647dd85-a2eb-47c5-8773-b6945a90ee96" providerId="ADAL" clId="{A7F58724-1892-6742-9C85-E9763D7C85E8}" dt="2023-07-12T02:08:26.636" v="3035" actId="478"/>
          <ac:picMkLst>
            <pc:docMk/>
            <pc:sldMk cId="147389751" sldId="728"/>
            <ac:picMk id="11" creationId="{D63DEFED-5AB4-0E7A-9C31-1BD256879AC7}"/>
          </ac:picMkLst>
        </pc:picChg>
      </pc:sldChg>
      <pc:sldChg chg="addSp delSp modSp add mod modNotesTx">
        <pc:chgData name="Morgan Koegel" userId="9647dd85-a2eb-47c5-8773-b6945a90ee96" providerId="ADAL" clId="{A7F58724-1892-6742-9C85-E9763D7C85E8}" dt="2023-07-20T00:41:37.963" v="18838" actId="20577"/>
        <pc:sldMkLst>
          <pc:docMk/>
          <pc:sldMk cId="815863835" sldId="729"/>
        </pc:sldMkLst>
        <pc:spChg chg="mod">
          <ac:chgData name="Morgan Koegel" userId="9647dd85-a2eb-47c5-8773-b6945a90ee96" providerId="ADAL" clId="{A7F58724-1892-6742-9C85-E9763D7C85E8}" dt="2023-07-20T00:40:31.139" v="18835" actId="20577"/>
          <ac:spMkLst>
            <pc:docMk/>
            <pc:sldMk cId="815863835" sldId="729"/>
            <ac:spMk id="2" creationId="{7B317E14-CDCF-4349-9ACA-AC709566E78B}"/>
          </ac:spMkLst>
        </pc:spChg>
        <pc:picChg chg="del">
          <ac:chgData name="Morgan Koegel" userId="9647dd85-a2eb-47c5-8773-b6945a90ee96" providerId="ADAL" clId="{A7F58724-1892-6742-9C85-E9763D7C85E8}" dt="2023-07-12T02:10:34.501" v="3572" actId="478"/>
          <ac:picMkLst>
            <pc:docMk/>
            <pc:sldMk cId="815863835" sldId="729"/>
            <ac:picMk id="7" creationId="{36EDA726-54DF-8414-44E3-97A0A4C2CD96}"/>
          </ac:picMkLst>
        </pc:picChg>
        <pc:picChg chg="add mod">
          <ac:chgData name="Morgan Koegel" userId="9647dd85-a2eb-47c5-8773-b6945a90ee96" providerId="ADAL" clId="{A7F58724-1892-6742-9C85-E9763D7C85E8}" dt="2023-07-19T00:11:36.466" v="17582" actId="1076"/>
          <ac:picMkLst>
            <pc:docMk/>
            <pc:sldMk cId="815863835" sldId="729"/>
            <ac:picMk id="8" creationId="{3C015267-815E-F241-0F1B-80D91E5BFE15}"/>
          </ac:picMkLst>
        </pc:picChg>
        <pc:picChg chg="del">
          <ac:chgData name="Morgan Koegel" userId="9647dd85-a2eb-47c5-8773-b6945a90ee96" providerId="ADAL" clId="{A7F58724-1892-6742-9C85-E9763D7C85E8}" dt="2023-07-12T02:10:35.173" v="3573" actId="478"/>
          <ac:picMkLst>
            <pc:docMk/>
            <pc:sldMk cId="815863835" sldId="729"/>
            <ac:picMk id="10" creationId="{3E940787-314B-AE4B-43E7-3EF7E6B2E731}"/>
          </ac:picMkLst>
        </pc:picChg>
      </pc:sldChg>
      <pc:sldChg chg="addSp delSp modSp add mod modNotesTx">
        <pc:chgData name="Morgan Koegel" userId="9647dd85-a2eb-47c5-8773-b6945a90ee96" providerId="ADAL" clId="{A7F58724-1892-6742-9C85-E9763D7C85E8}" dt="2023-07-19T00:19:00.980" v="18211" actId="20577"/>
        <pc:sldMkLst>
          <pc:docMk/>
          <pc:sldMk cId="355021012" sldId="730"/>
        </pc:sldMkLst>
        <pc:spChg chg="mod">
          <ac:chgData name="Morgan Koegel" userId="9647dd85-a2eb-47c5-8773-b6945a90ee96" providerId="ADAL" clId="{A7F58724-1892-6742-9C85-E9763D7C85E8}" dt="2023-07-19T00:19:00.980" v="18211" actId="20577"/>
          <ac:spMkLst>
            <pc:docMk/>
            <pc:sldMk cId="355021012" sldId="730"/>
            <ac:spMk id="2" creationId="{7B317E14-CDCF-4349-9ACA-AC709566E78B}"/>
          </ac:spMkLst>
        </pc:spChg>
        <pc:picChg chg="add mod">
          <ac:chgData name="Morgan Koegel" userId="9647dd85-a2eb-47c5-8773-b6945a90ee96" providerId="ADAL" clId="{A7F58724-1892-6742-9C85-E9763D7C85E8}" dt="2023-07-12T02:20:10.781" v="5568" actId="1076"/>
          <ac:picMkLst>
            <pc:docMk/>
            <pc:sldMk cId="355021012" sldId="730"/>
            <ac:picMk id="7" creationId="{F3CC4755-B3A2-F418-A18B-776BF8B29358}"/>
          </ac:picMkLst>
        </pc:picChg>
        <pc:picChg chg="del">
          <ac:chgData name="Morgan Koegel" userId="9647dd85-a2eb-47c5-8773-b6945a90ee96" providerId="ADAL" clId="{A7F58724-1892-6742-9C85-E9763D7C85E8}" dt="2023-07-12T02:19:53.947" v="5563" actId="478"/>
          <ac:picMkLst>
            <pc:docMk/>
            <pc:sldMk cId="355021012" sldId="730"/>
            <ac:picMk id="8" creationId="{3C015267-815E-F241-0F1B-80D91E5BFE15}"/>
          </ac:picMkLst>
        </pc:picChg>
      </pc:sldChg>
      <pc:sldChg chg="addSp delSp modSp add mod modNotesTx">
        <pc:chgData name="Morgan Koegel" userId="9647dd85-a2eb-47c5-8773-b6945a90ee96" providerId="ADAL" clId="{A7F58724-1892-6742-9C85-E9763D7C85E8}" dt="2023-07-20T01:09:22.609" v="19556" actId="20577"/>
        <pc:sldMkLst>
          <pc:docMk/>
          <pc:sldMk cId="334593211" sldId="731"/>
        </pc:sldMkLst>
        <pc:spChg chg="mod">
          <ac:chgData name="Morgan Koegel" userId="9647dd85-a2eb-47c5-8773-b6945a90ee96" providerId="ADAL" clId="{A7F58724-1892-6742-9C85-E9763D7C85E8}" dt="2023-07-12T02:23:45.145" v="6317" actId="20577"/>
          <ac:spMkLst>
            <pc:docMk/>
            <pc:sldMk cId="334593211" sldId="731"/>
            <ac:spMk id="2" creationId="{7B317E14-CDCF-4349-9ACA-AC709566E78B}"/>
          </ac:spMkLst>
        </pc:spChg>
        <pc:picChg chg="add del mod">
          <ac:chgData name="Morgan Koegel" userId="9647dd85-a2eb-47c5-8773-b6945a90ee96" providerId="ADAL" clId="{A7F58724-1892-6742-9C85-E9763D7C85E8}" dt="2023-07-18T03:14:04.264" v="16529" actId="478"/>
          <ac:picMkLst>
            <pc:docMk/>
            <pc:sldMk cId="334593211" sldId="731"/>
            <ac:picMk id="7" creationId="{6DBC9FF4-3256-F5A6-D7E9-84BFEA174D23}"/>
          </ac:picMkLst>
        </pc:picChg>
        <pc:picChg chg="del">
          <ac:chgData name="Morgan Koegel" userId="9647dd85-a2eb-47c5-8773-b6945a90ee96" providerId="ADAL" clId="{A7F58724-1892-6742-9C85-E9763D7C85E8}" dt="2023-07-12T02:23:57.526" v="6318" actId="478"/>
          <ac:picMkLst>
            <pc:docMk/>
            <pc:sldMk cId="334593211" sldId="731"/>
            <ac:picMk id="8" creationId="{3C015267-815E-F241-0F1B-80D91E5BFE15}"/>
          </ac:picMkLst>
        </pc:picChg>
        <pc:picChg chg="add mod">
          <ac:chgData name="Morgan Koegel" userId="9647dd85-a2eb-47c5-8773-b6945a90ee96" providerId="ADAL" clId="{A7F58724-1892-6742-9C85-E9763D7C85E8}" dt="2023-07-19T00:20:15.724" v="18308" actId="1076"/>
          <ac:picMkLst>
            <pc:docMk/>
            <pc:sldMk cId="334593211" sldId="731"/>
            <ac:picMk id="8" creationId="{AEA025EB-E662-06BA-CBC9-AC8C7FB50E63}"/>
          </ac:picMkLst>
        </pc:picChg>
      </pc:sldChg>
      <pc:sldChg chg="addSp delSp modSp add mod modNotesTx">
        <pc:chgData name="Morgan Koegel" userId="9647dd85-a2eb-47c5-8773-b6945a90ee96" providerId="ADAL" clId="{A7F58724-1892-6742-9C85-E9763D7C85E8}" dt="2023-07-20T00:44:29.452" v="18914" actId="20577"/>
        <pc:sldMkLst>
          <pc:docMk/>
          <pc:sldMk cId="3731827589" sldId="732"/>
        </pc:sldMkLst>
        <pc:spChg chg="mod">
          <ac:chgData name="Morgan Koegel" userId="9647dd85-a2eb-47c5-8773-b6945a90ee96" providerId="ADAL" clId="{A7F58724-1892-6742-9C85-E9763D7C85E8}" dt="2023-07-12T03:18:03.071" v="7071" actId="20577"/>
          <ac:spMkLst>
            <pc:docMk/>
            <pc:sldMk cId="3731827589" sldId="732"/>
            <ac:spMk id="2" creationId="{7B317E14-CDCF-4349-9ACA-AC709566E78B}"/>
          </ac:spMkLst>
        </pc:spChg>
        <pc:picChg chg="del">
          <ac:chgData name="Morgan Koegel" userId="9647dd85-a2eb-47c5-8773-b6945a90ee96" providerId="ADAL" clId="{A7F58724-1892-6742-9C85-E9763D7C85E8}" dt="2023-07-12T03:18:06.209" v="7072" actId="478"/>
          <ac:picMkLst>
            <pc:docMk/>
            <pc:sldMk cId="3731827589" sldId="732"/>
            <ac:picMk id="7" creationId="{6DBC9FF4-3256-F5A6-D7E9-84BFEA174D23}"/>
          </ac:picMkLst>
        </pc:picChg>
        <pc:picChg chg="add mod">
          <ac:chgData name="Morgan Koegel" userId="9647dd85-a2eb-47c5-8773-b6945a90ee96" providerId="ADAL" clId="{A7F58724-1892-6742-9C85-E9763D7C85E8}" dt="2023-07-12T03:18:26.352" v="7076" actId="14100"/>
          <ac:picMkLst>
            <pc:docMk/>
            <pc:sldMk cId="3731827589" sldId="732"/>
            <ac:picMk id="8" creationId="{ED19A5F7-1E50-AA6A-4CED-CC0B5B1DA8CC}"/>
          </ac:picMkLst>
        </pc:picChg>
      </pc:sldChg>
      <pc:sldChg chg="addSp delSp modSp add mod modNotesTx">
        <pc:chgData name="Morgan Koegel" userId="9647dd85-a2eb-47c5-8773-b6945a90ee96" providerId="ADAL" clId="{A7F58724-1892-6742-9C85-E9763D7C85E8}" dt="2023-07-20T00:44:51.207" v="18926" actId="20577"/>
        <pc:sldMkLst>
          <pc:docMk/>
          <pc:sldMk cId="3734727507" sldId="733"/>
        </pc:sldMkLst>
        <pc:spChg chg="mod">
          <ac:chgData name="Morgan Koegel" userId="9647dd85-a2eb-47c5-8773-b6945a90ee96" providerId="ADAL" clId="{A7F58724-1892-6742-9C85-E9763D7C85E8}" dt="2023-07-12T03:21:34.821" v="8005" actId="20577"/>
          <ac:spMkLst>
            <pc:docMk/>
            <pc:sldMk cId="3734727507" sldId="733"/>
            <ac:spMk id="2" creationId="{7B317E14-CDCF-4349-9ACA-AC709566E78B}"/>
          </ac:spMkLst>
        </pc:spChg>
        <pc:picChg chg="add mod">
          <ac:chgData name="Morgan Koegel" userId="9647dd85-a2eb-47c5-8773-b6945a90ee96" providerId="ADAL" clId="{A7F58724-1892-6742-9C85-E9763D7C85E8}" dt="2023-07-12T03:21:43.953" v="8008" actId="1076"/>
          <ac:picMkLst>
            <pc:docMk/>
            <pc:sldMk cId="3734727507" sldId="733"/>
            <ac:picMk id="7" creationId="{7FEA87DC-9568-AF36-2D24-B4E69F2838CF}"/>
          </ac:picMkLst>
        </pc:picChg>
        <pc:picChg chg="del">
          <ac:chgData name="Morgan Koegel" userId="9647dd85-a2eb-47c5-8773-b6945a90ee96" providerId="ADAL" clId="{A7F58724-1892-6742-9C85-E9763D7C85E8}" dt="2023-07-12T03:21:13.162" v="7957" actId="478"/>
          <ac:picMkLst>
            <pc:docMk/>
            <pc:sldMk cId="3734727507" sldId="733"/>
            <ac:picMk id="8" creationId="{ED19A5F7-1E50-AA6A-4CED-CC0B5B1DA8CC}"/>
          </ac:picMkLst>
        </pc:picChg>
      </pc:sldChg>
      <pc:sldChg chg="addSp delSp modSp add mod modNotesTx">
        <pc:chgData name="Morgan Koegel" userId="9647dd85-a2eb-47c5-8773-b6945a90ee96" providerId="ADAL" clId="{A7F58724-1892-6742-9C85-E9763D7C85E8}" dt="2023-07-18T23:22:48.298" v="17348" actId="20577"/>
        <pc:sldMkLst>
          <pc:docMk/>
          <pc:sldMk cId="730072114" sldId="734"/>
        </pc:sldMkLst>
        <pc:spChg chg="mod">
          <ac:chgData name="Morgan Koegel" userId="9647dd85-a2eb-47c5-8773-b6945a90ee96" providerId="ADAL" clId="{A7F58724-1892-6742-9C85-E9763D7C85E8}" dt="2023-07-12T03:25:29.602" v="8985" actId="20577"/>
          <ac:spMkLst>
            <pc:docMk/>
            <pc:sldMk cId="730072114" sldId="734"/>
            <ac:spMk id="2" creationId="{7B317E14-CDCF-4349-9ACA-AC709566E78B}"/>
          </ac:spMkLst>
        </pc:spChg>
        <pc:picChg chg="del">
          <ac:chgData name="Morgan Koegel" userId="9647dd85-a2eb-47c5-8773-b6945a90ee96" providerId="ADAL" clId="{A7F58724-1892-6742-9C85-E9763D7C85E8}" dt="2023-07-12T03:25:14.158" v="8960" actId="478"/>
          <ac:picMkLst>
            <pc:docMk/>
            <pc:sldMk cId="730072114" sldId="734"/>
            <ac:picMk id="7" creationId="{7FEA87DC-9568-AF36-2D24-B4E69F2838CF}"/>
          </ac:picMkLst>
        </pc:picChg>
        <pc:picChg chg="add mod">
          <ac:chgData name="Morgan Koegel" userId="9647dd85-a2eb-47c5-8773-b6945a90ee96" providerId="ADAL" clId="{A7F58724-1892-6742-9C85-E9763D7C85E8}" dt="2023-07-18T03:16:30.412" v="16541" actId="1076"/>
          <ac:picMkLst>
            <pc:docMk/>
            <pc:sldMk cId="730072114" sldId="734"/>
            <ac:picMk id="7" creationId="{B47211A9-8D15-2AE3-6930-67705BBFD4C0}"/>
          </ac:picMkLst>
        </pc:picChg>
        <pc:picChg chg="add del mod">
          <ac:chgData name="Morgan Koegel" userId="9647dd85-a2eb-47c5-8773-b6945a90ee96" providerId="ADAL" clId="{A7F58724-1892-6742-9C85-E9763D7C85E8}" dt="2023-07-18T03:16:14.433" v="16534" actId="478"/>
          <ac:picMkLst>
            <pc:docMk/>
            <pc:sldMk cId="730072114" sldId="734"/>
            <ac:picMk id="8" creationId="{72BB997F-684B-2A31-AD2D-689B844C1970}"/>
          </ac:picMkLst>
        </pc:picChg>
      </pc:sldChg>
      <pc:sldChg chg="addSp delSp modSp add mod modNotesTx">
        <pc:chgData name="Morgan Koegel" userId="9647dd85-a2eb-47c5-8773-b6945a90ee96" providerId="ADAL" clId="{A7F58724-1892-6742-9C85-E9763D7C85E8}" dt="2023-07-20T01:00:20.496" v="18991" actId="20577"/>
        <pc:sldMkLst>
          <pc:docMk/>
          <pc:sldMk cId="2548601722" sldId="735"/>
        </pc:sldMkLst>
        <pc:spChg chg="mod">
          <ac:chgData name="Morgan Koegel" userId="9647dd85-a2eb-47c5-8773-b6945a90ee96" providerId="ADAL" clId="{A7F58724-1892-6742-9C85-E9763D7C85E8}" dt="2023-07-18T03:21:00.198" v="16806" actId="20577"/>
          <ac:spMkLst>
            <pc:docMk/>
            <pc:sldMk cId="2548601722" sldId="735"/>
            <ac:spMk id="2" creationId="{7B317E14-CDCF-4349-9ACA-AC709566E78B}"/>
          </ac:spMkLst>
        </pc:spChg>
        <pc:spChg chg="add mod">
          <ac:chgData name="Morgan Koegel" userId="9647dd85-a2eb-47c5-8773-b6945a90ee96" providerId="ADAL" clId="{A7F58724-1892-6742-9C85-E9763D7C85E8}" dt="2023-07-18T03:21:26.228" v="16832" actId="1076"/>
          <ac:spMkLst>
            <pc:docMk/>
            <pc:sldMk cId="2548601722" sldId="735"/>
            <ac:spMk id="6" creationId="{C857700C-FA03-1FEF-185F-0DD69EC7FAB9}"/>
          </ac:spMkLst>
        </pc:spChg>
        <pc:picChg chg="add del mod">
          <ac:chgData name="Morgan Koegel" userId="9647dd85-a2eb-47c5-8773-b6945a90ee96" providerId="ADAL" clId="{A7F58724-1892-6742-9C85-E9763D7C85E8}" dt="2023-07-18T03:21:11.380" v="16828" actId="478"/>
          <ac:picMkLst>
            <pc:docMk/>
            <pc:sldMk cId="2548601722" sldId="735"/>
            <ac:picMk id="7" creationId="{6F1B0FA9-36B8-22E5-0C6E-E8E66673A3B0}"/>
          </ac:picMkLst>
        </pc:picChg>
        <pc:picChg chg="del">
          <ac:chgData name="Morgan Koegel" userId="9647dd85-a2eb-47c5-8773-b6945a90ee96" providerId="ADAL" clId="{A7F58724-1892-6742-9C85-E9763D7C85E8}" dt="2023-07-12T03:36:40.877" v="9644" actId="478"/>
          <ac:picMkLst>
            <pc:docMk/>
            <pc:sldMk cId="2548601722" sldId="735"/>
            <ac:picMk id="8" creationId="{72BB997F-684B-2A31-AD2D-689B844C1970}"/>
          </ac:picMkLst>
        </pc:picChg>
      </pc:sldChg>
      <pc:sldChg chg="addSp delSp modSp add mod modNotesTx">
        <pc:chgData name="Morgan Koegel" userId="9647dd85-a2eb-47c5-8773-b6945a90ee96" providerId="ADAL" clId="{A7F58724-1892-6742-9C85-E9763D7C85E8}" dt="2023-07-20T01:03:13.444" v="19037" actId="20577"/>
        <pc:sldMkLst>
          <pc:docMk/>
          <pc:sldMk cId="2615684498" sldId="736"/>
        </pc:sldMkLst>
        <pc:spChg chg="mod">
          <ac:chgData name="Morgan Koegel" userId="9647dd85-a2eb-47c5-8773-b6945a90ee96" providerId="ADAL" clId="{A7F58724-1892-6742-9C85-E9763D7C85E8}" dt="2023-07-12T03:38:41.945" v="10077" actId="313"/>
          <ac:spMkLst>
            <pc:docMk/>
            <pc:sldMk cId="2615684498" sldId="736"/>
            <ac:spMk id="2" creationId="{7B317E14-CDCF-4349-9ACA-AC709566E78B}"/>
          </ac:spMkLst>
        </pc:spChg>
        <pc:spChg chg="add mod">
          <ac:chgData name="Morgan Koegel" userId="9647dd85-a2eb-47c5-8773-b6945a90ee96" providerId="ADAL" clId="{A7F58724-1892-6742-9C85-E9763D7C85E8}" dt="2023-07-20T01:01:32.955" v="19035" actId="20577"/>
          <ac:spMkLst>
            <pc:docMk/>
            <pc:sldMk cId="2615684498" sldId="736"/>
            <ac:spMk id="6" creationId="{A3231C36-950B-F7A5-88C6-3C05969741CF}"/>
          </ac:spMkLst>
        </pc:spChg>
        <pc:spChg chg="add mod">
          <ac:chgData name="Morgan Koegel" userId="9647dd85-a2eb-47c5-8773-b6945a90ee96" providerId="ADAL" clId="{A7F58724-1892-6742-9C85-E9763D7C85E8}" dt="2023-07-20T01:01:34.591" v="19036" actId="20577"/>
          <ac:spMkLst>
            <pc:docMk/>
            <pc:sldMk cId="2615684498" sldId="736"/>
            <ac:spMk id="7" creationId="{9D824ABB-A3AD-A668-7D20-5DADF3AD9AB9}"/>
          </ac:spMkLst>
        </pc:spChg>
        <pc:picChg chg="del">
          <ac:chgData name="Morgan Koegel" userId="9647dd85-a2eb-47c5-8773-b6945a90ee96" providerId="ADAL" clId="{A7F58724-1892-6742-9C85-E9763D7C85E8}" dt="2023-07-12T03:38:10.312" v="10040" actId="478"/>
          <ac:picMkLst>
            <pc:docMk/>
            <pc:sldMk cId="2615684498" sldId="736"/>
            <ac:picMk id="7" creationId="{6F1B0FA9-36B8-22E5-0C6E-E8E66673A3B0}"/>
          </ac:picMkLst>
        </pc:picChg>
        <pc:picChg chg="add mod">
          <ac:chgData name="Morgan Koegel" userId="9647dd85-a2eb-47c5-8773-b6945a90ee96" providerId="ADAL" clId="{A7F58724-1892-6742-9C85-E9763D7C85E8}" dt="2023-07-20T01:01:12.414" v="19023" actId="1076"/>
          <ac:picMkLst>
            <pc:docMk/>
            <pc:sldMk cId="2615684498" sldId="736"/>
            <ac:picMk id="8" creationId="{046ABCB6-B842-49E3-EAD0-17600CBD90D2}"/>
          </ac:picMkLst>
        </pc:picChg>
        <pc:picChg chg="add mod">
          <ac:chgData name="Morgan Koegel" userId="9647dd85-a2eb-47c5-8773-b6945a90ee96" providerId="ADAL" clId="{A7F58724-1892-6742-9C85-E9763D7C85E8}" dt="2023-07-20T01:00:46.977" v="18993" actId="1076"/>
          <ac:picMkLst>
            <pc:docMk/>
            <pc:sldMk cId="2615684498" sldId="736"/>
            <ac:picMk id="10" creationId="{08D5B848-E88E-04E5-98A1-3871CDDFE9FC}"/>
          </ac:picMkLst>
        </pc:picChg>
      </pc:sldChg>
      <pc:sldChg chg="addSp delSp modSp add mod modNotesTx">
        <pc:chgData name="Morgan Koegel" userId="9647dd85-a2eb-47c5-8773-b6945a90ee96" providerId="ADAL" clId="{A7F58724-1892-6742-9C85-E9763D7C85E8}" dt="2023-07-20T01:11:38.786" v="19557" actId="1076"/>
        <pc:sldMkLst>
          <pc:docMk/>
          <pc:sldMk cId="1101066119" sldId="737"/>
        </pc:sldMkLst>
        <pc:spChg chg="mod">
          <ac:chgData name="Morgan Koegel" userId="9647dd85-a2eb-47c5-8773-b6945a90ee96" providerId="ADAL" clId="{A7F58724-1892-6742-9C85-E9763D7C85E8}" dt="2023-07-12T03:43:46.509" v="11601" actId="20577"/>
          <ac:spMkLst>
            <pc:docMk/>
            <pc:sldMk cId="1101066119" sldId="737"/>
            <ac:spMk id="2" creationId="{7B317E14-CDCF-4349-9ACA-AC709566E78B}"/>
          </ac:spMkLst>
        </pc:spChg>
        <pc:picChg chg="add mod">
          <ac:chgData name="Morgan Koegel" userId="9647dd85-a2eb-47c5-8773-b6945a90ee96" providerId="ADAL" clId="{A7F58724-1892-6742-9C85-E9763D7C85E8}" dt="2023-07-20T01:11:38.786" v="19557" actId="1076"/>
          <ac:picMkLst>
            <pc:docMk/>
            <pc:sldMk cId="1101066119" sldId="737"/>
            <ac:picMk id="7" creationId="{9E2DFEE8-72A7-5224-619C-A194745C45AC}"/>
          </ac:picMkLst>
        </pc:picChg>
        <pc:picChg chg="del">
          <ac:chgData name="Morgan Koegel" userId="9647dd85-a2eb-47c5-8773-b6945a90ee96" providerId="ADAL" clId="{A7F58724-1892-6742-9C85-E9763D7C85E8}" dt="2023-07-12T03:43:14.617" v="11557" actId="478"/>
          <ac:picMkLst>
            <pc:docMk/>
            <pc:sldMk cId="1101066119" sldId="737"/>
            <ac:picMk id="8" creationId="{046ABCB6-B842-49E3-EAD0-17600CBD90D2}"/>
          </ac:picMkLst>
        </pc:picChg>
        <pc:picChg chg="del">
          <ac:chgData name="Morgan Koegel" userId="9647dd85-a2eb-47c5-8773-b6945a90ee96" providerId="ADAL" clId="{A7F58724-1892-6742-9C85-E9763D7C85E8}" dt="2023-07-12T03:43:15.293" v="11558" actId="478"/>
          <ac:picMkLst>
            <pc:docMk/>
            <pc:sldMk cId="1101066119" sldId="737"/>
            <ac:picMk id="10" creationId="{08D5B848-E88E-04E5-98A1-3871CDDFE9FC}"/>
          </ac:picMkLst>
        </pc:picChg>
        <pc:picChg chg="add mod">
          <ac:chgData name="Morgan Koegel" userId="9647dd85-a2eb-47c5-8773-b6945a90ee96" providerId="ADAL" clId="{A7F58724-1892-6742-9C85-E9763D7C85E8}" dt="2023-07-20T01:03:25.195" v="19038" actId="1076"/>
          <ac:picMkLst>
            <pc:docMk/>
            <pc:sldMk cId="1101066119" sldId="737"/>
            <ac:picMk id="11" creationId="{1E69FA47-585D-A948-58CE-48EBE21C5D1B}"/>
          </ac:picMkLst>
        </pc:picChg>
      </pc:sldChg>
      <pc:sldChg chg="addSp delSp modSp add mod modNotesTx">
        <pc:chgData name="Morgan Koegel" userId="9647dd85-a2eb-47c5-8773-b6945a90ee96" providerId="ADAL" clId="{A7F58724-1892-6742-9C85-E9763D7C85E8}" dt="2023-07-20T01:06:35.648" v="19244" actId="20577"/>
        <pc:sldMkLst>
          <pc:docMk/>
          <pc:sldMk cId="1019847286" sldId="738"/>
        </pc:sldMkLst>
        <pc:spChg chg="mod">
          <ac:chgData name="Morgan Koegel" userId="9647dd85-a2eb-47c5-8773-b6945a90ee96" providerId="ADAL" clId="{A7F58724-1892-6742-9C85-E9763D7C85E8}" dt="2023-07-12T03:47:13.275" v="12803" actId="20577"/>
          <ac:spMkLst>
            <pc:docMk/>
            <pc:sldMk cId="1019847286" sldId="738"/>
            <ac:spMk id="2" creationId="{7B317E14-CDCF-4349-9ACA-AC709566E78B}"/>
          </ac:spMkLst>
        </pc:spChg>
        <pc:picChg chg="add mod">
          <ac:chgData name="Morgan Koegel" userId="9647dd85-a2eb-47c5-8773-b6945a90ee96" providerId="ADAL" clId="{A7F58724-1892-6742-9C85-E9763D7C85E8}" dt="2023-07-12T03:47:09.472" v="12791" actId="14100"/>
          <ac:picMkLst>
            <pc:docMk/>
            <pc:sldMk cId="1019847286" sldId="738"/>
            <ac:picMk id="7" creationId="{05314FA7-902F-20CA-999E-5EE1F2CC479E}"/>
          </ac:picMkLst>
        </pc:picChg>
        <pc:picChg chg="del">
          <ac:chgData name="Morgan Koegel" userId="9647dd85-a2eb-47c5-8773-b6945a90ee96" providerId="ADAL" clId="{A7F58724-1892-6742-9C85-E9763D7C85E8}" dt="2023-07-12T03:47:01.759" v="12787" actId="478"/>
          <ac:picMkLst>
            <pc:docMk/>
            <pc:sldMk cId="1019847286" sldId="738"/>
            <ac:picMk id="8" creationId="{046ABCB6-B842-49E3-EAD0-17600CBD90D2}"/>
          </ac:picMkLst>
        </pc:picChg>
        <pc:picChg chg="del">
          <ac:chgData name="Morgan Koegel" userId="9647dd85-a2eb-47c5-8773-b6945a90ee96" providerId="ADAL" clId="{A7F58724-1892-6742-9C85-E9763D7C85E8}" dt="2023-07-12T03:47:02.591" v="12788" actId="478"/>
          <ac:picMkLst>
            <pc:docMk/>
            <pc:sldMk cId="1019847286" sldId="738"/>
            <ac:picMk id="10" creationId="{08D5B848-E88E-04E5-98A1-3871CDDFE9FC}"/>
          </ac:picMkLst>
        </pc:picChg>
      </pc:sldChg>
      <pc:sldChg chg="addSp delSp modSp add mod modNotesTx">
        <pc:chgData name="Morgan Koegel" userId="9647dd85-a2eb-47c5-8773-b6945a90ee96" providerId="ADAL" clId="{A7F58724-1892-6742-9C85-E9763D7C85E8}" dt="2023-07-20T01:12:29.531" v="19625" actId="20577"/>
        <pc:sldMkLst>
          <pc:docMk/>
          <pc:sldMk cId="2447041623" sldId="739"/>
        </pc:sldMkLst>
        <pc:spChg chg="mod">
          <ac:chgData name="Morgan Koegel" userId="9647dd85-a2eb-47c5-8773-b6945a90ee96" providerId="ADAL" clId="{A7F58724-1892-6742-9C85-E9763D7C85E8}" dt="2023-07-12T03:51:18.234" v="13863" actId="20577"/>
          <ac:spMkLst>
            <pc:docMk/>
            <pc:sldMk cId="2447041623" sldId="739"/>
            <ac:spMk id="2" creationId="{7B317E14-CDCF-4349-9ACA-AC709566E78B}"/>
          </ac:spMkLst>
        </pc:spChg>
        <pc:picChg chg="del mod">
          <ac:chgData name="Morgan Koegel" userId="9647dd85-a2eb-47c5-8773-b6945a90ee96" providerId="ADAL" clId="{A7F58724-1892-6742-9C85-E9763D7C85E8}" dt="2023-07-12T03:51:19.629" v="13865" actId="478"/>
          <ac:picMkLst>
            <pc:docMk/>
            <pc:sldMk cId="2447041623" sldId="739"/>
            <ac:picMk id="7" creationId="{05314FA7-902F-20CA-999E-5EE1F2CC479E}"/>
          </ac:picMkLst>
        </pc:picChg>
        <pc:picChg chg="add del mod">
          <ac:chgData name="Morgan Koegel" userId="9647dd85-a2eb-47c5-8773-b6945a90ee96" providerId="ADAL" clId="{A7F58724-1892-6742-9C85-E9763D7C85E8}" dt="2023-07-12T05:38:13.764" v="14426" actId="478"/>
          <ac:picMkLst>
            <pc:docMk/>
            <pc:sldMk cId="2447041623" sldId="739"/>
            <ac:picMk id="8" creationId="{3B6DEA92-B1C8-9BBE-7083-370C6F6B207D}"/>
          </ac:picMkLst>
        </pc:picChg>
        <pc:picChg chg="add mod">
          <ac:chgData name="Morgan Koegel" userId="9647dd85-a2eb-47c5-8773-b6945a90ee96" providerId="ADAL" clId="{A7F58724-1892-6742-9C85-E9763D7C85E8}" dt="2023-07-12T05:38:22.500" v="14429" actId="14100"/>
          <ac:picMkLst>
            <pc:docMk/>
            <pc:sldMk cId="2447041623" sldId="739"/>
            <ac:picMk id="10" creationId="{634B3AF1-9932-49ED-6A24-5DFD8F746D86}"/>
          </ac:picMkLst>
        </pc:picChg>
      </pc:sldChg>
      <pc:sldChg chg="addSp delSp modSp add mod modNotesTx">
        <pc:chgData name="Morgan Koegel" userId="9647dd85-a2eb-47c5-8773-b6945a90ee96" providerId="ADAL" clId="{A7F58724-1892-6742-9C85-E9763D7C85E8}" dt="2023-07-20T01:09:08.633" v="19529" actId="20577"/>
        <pc:sldMkLst>
          <pc:docMk/>
          <pc:sldMk cId="2962814296" sldId="740"/>
        </pc:sldMkLst>
        <pc:spChg chg="mod">
          <ac:chgData name="Morgan Koegel" userId="9647dd85-a2eb-47c5-8773-b6945a90ee96" providerId="ADAL" clId="{A7F58724-1892-6742-9C85-E9763D7C85E8}" dt="2023-07-18T03:09:56.709" v="16139" actId="20577"/>
          <ac:spMkLst>
            <pc:docMk/>
            <pc:sldMk cId="2962814296" sldId="740"/>
            <ac:spMk id="2" creationId="{7B317E14-CDCF-4349-9ACA-AC709566E78B}"/>
          </ac:spMkLst>
        </pc:spChg>
        <pc:spChg chg="add mod">
          <ac:chgData name="Morgan Koegel" userId="9647dd85-a2eb-47c5-8773-b6945a90ee96" providerId="ADAL" clId="{A7F58724-1892-6742-9C85-E9763D7C85E8}" dt="2023-07-20T01:09:08.633" v="19529" actId="20577"/>
          <ac:spMkLst>
            <pc:docMk/>
            <pc:sldMk cId="2962814296" sldId="740"/>
            <ac:spMk id="6" creationId="{BCC9BF69-F9CE-A1B2-7FE5-5AED43B61F2E}"/>
          </ac:spMkLst>
        </pc:spChg>
        <pc:picChg chg="del">
          <ac:chgData name="Morgan Koegel" userId="9647dd85-a2eb-47c5-8773-b6945a90ee96" providerId="ADAL" clId="{A7F58724-1892-6742-9C85-E9763D7C85E8}" dt="2023-07-12T05:41:01.396" v="15278" actId="478"/>
          <ac:picMkLst>
            <pc:docMk/>
            <pc:sldMk cId="2962814296" sldId="740"/>
            <ac:picMk id="10" creationId="{634B3AF1-9932-49ED-6A24-5DFD8F746D86}"/>
          </ac:picMkLst>
        </pc:picChg>
      </pc:sldChg>
    </pc:docChg>
  </pc:docChgLst>
  <pc:docChgLst>
    <pc:chgData name="Madison Wenaden" userId="S::mwenaden@fia.org.au::e3065270-cd6c-4028-979b-a188b224e055" providerId="AD" clId="Web-{A45E230E-0440-84A4-6C74-D6E2FB4DC428}"/>
    <pc:docChg chg="modSld">
      <pc:chgData name="Madison Wenaden" userId="S::mwenaden@fia.org.au::e3065270-cd6c-4028-979b-a188b224e055" providerId="AD" clId="Web-{A45E230E-0440-84A4-6C74-D6E2FB4DC428}" dt="2023-05-26T01:21:18.029" v="31" actId="1076"/>
      <pc:docMkLst>
        <pc:docMk/>
      </pc:docMkLst>
      <pc:sldChg chg="modSp">
        <pc:chgData name="Madison Wenaden" userId="S::mwenaden@fia.org.au::e3065270-cd6c-4028-979b-a188b224e055" providerId="AD" clId="Web-{A45E230E-0440-84A4-6C74-D6E2FB4DC428}" dt="2023-05-26T01:20:06.870" v="12" actId="20577"/>
        <pc:sldMkLst>
          <pc:docMk/>
          <pc:sldMk cId="765535277" sldId="256"/>
        </pc:sldMkLst>
        <pc:spChg chg="mod">
          <ac:chgData name="Madison Wenaden" userId="S::mwenaden@fia.org.au::e3065270-cd6c-4028-979b-a188b224e055" providerId="AD" clId="Web-{A45E230E-0440-84A4-6C74-D6E2FB4DC428}" dt="2023-05-26T01:20:06.870" v="12" actId="20577"/>
          <ac:spMkLst>
            <pc:docMk/>
            <pc:sldMk cId="765535277" sldId="256"/>
            <ac:spMk id="6" creationId="{AF1CBB27-A27C-BC47-AF00-85928CA49B5F}"/>
          </ac:spMkLst>
        </pc:spChg>
        <pc:spChg chg="mod">
          <ac:chgData name="Madison Wenaden" userId="S::mwenaden@fia.org.au::e3065270-cd6c-4028-979b-a188b224e055" providerId="AD" clId="Web-{A45E230E-0440-84A4-6C74-D6E2FB4DC428}" dt="2023-05-26T01:19:59.557" v="9" actId="1076"/>
          <ac:spMkLst>
            <pc:docMk/>
            <pc:sldMk cId="765535277" sldId="256"/>
            <ac:spMk id="10" creationId="{A658C220-35C4-0C4A-8FB0-E6F5F7A1F0A3}"/>
          </ac:spMkLst>
        </pc:spChg>
        <pc:picChg chg="mod">
          <ac:chgData name="Madison Wenaden" userId="S::mwenaden@fia.org.au::e3065270-cd6c-4028-979b-a188b224e055" providerId="AD" clId="Web-{A45E230E-0440-84A4-6C74-D6E2FB4DC428}" dt="2023-05-26T01:19:46.853" v="7" actId="1076"/>
          <ac:picMkLst>
            <pc:docMk/>
            <pc:sldMk cId="765535277" sldId="256"/>
            <ac:picMk id="7" creationId="{8B381A00-69D9-F84B-B81E-F557FDD77191}"/>
          </ac:picMkLst>
        </pc:picChg>
      </pc:sldChg>
      <pc:sldChg chg="modSp">
        <pc:chgData name="Madison Wenaden" userId="S::mwenaden@fia.org.au::e3065270-cd6c-4028-979b-a188b224e055" providerId="AD" clId="Web-{A45E230E-0440-84A4-6C74-D6E2FB4DC428}" dt="2023-05-26T01:21:18.029" v="31" actId="1076"/>
        <pc:sldMkLst>
          <pc:docMk/>
          <pc:sldMk cId="328329825" sldId="310"/>
        </pc:sldMkLst>
        <pc:spChg chg="mod">
          <ac:chgData name="Madison Wenaden" userId="S::mwenaden@fia.org.au::e3065270-cd6c-4028-979b-a188b224e055" providerId="AD" clId="Web-{A45E230E-0440-84A4-6C74-D6E2FB4DC428}" dt="2023-05-26T01:21:15.591" v="30" actId="20577"/>
          <ac:spMkLst>
            <pc:docMk/>
            <pc:sldMk cId="328329825" sldId="310"/>
            <ac:spMk id="6" creationId="{AF1CBB27-A27C-BC47-AF00-85928CA49B5F}"/>
          </ac:spMkLst>
        </pc:spChg>
        <pc:spChg chg="mod">
          <ac:chgData name="Madison Wenaden" userId="S::mwenaden@fia.org.au::e3065270-cd6c-4028-979b-a188b224e055" providerId="AD" clId="Web-{A45E230E-0440-84A4-6C74-D6E2FB4DC428}" dt="2023-05-26T01:21:18.029" v="31" actId="1076"/>
          <ac:spMkLst>
            <pc:docMk/>
            <pc:sldMk cId="328329825" sldId="310"/>
            <ac:spMk id="10" creationId="{A658C220-35C4-0C4A-8FB0-E6F5F7A1F0A3}"/>
          </ac:spMkLst>
        </pc:spChg>
        <pc:picChg chg="mod">
          <ac:chgData name="Madison Wenaden" userId="S::mwenaden@fia.org.au::e3065270-cd6c-4028-979b-a188b224e055" providerId="AD" clId="Web-{A45E230E-0440-84A4-6C74-D6E2FB4DC428}" dt="2023-05-26T01:21:05.075" v="26" actId="1076"/>
          <ac:picMkLst>
            <pc:docMk/>
            <pc:sldMk cId="328329825" sldId="310"/>
            <ac:picMk id="7" creationId="{8B381A00-69D9-F84B-B81E-F557FDD77191}"/>
          </ac:picMkLst>
        </pc:picChg>
      </pc:sldChg>
    </pc:docChg>
  </pc:docChgLst>
  <pc:docChgLst>
    <pc:chgData name="Madison Wenaden" userId="S::mwenaden@fia.org.au::e3065270-cd6c-4028-979b-a188b224e055" providerId="AD" clId="Web-{D515FD9F-66DF-DC55-6D9B-1F936ABE40B1}"/>
    <pc:docChg chg="modSld">
      <pc:chgData name="Madison Wenaden" userId="S::mwenaden@fia.org.au::e3065270-cd6c-4028-979b-a188b224e055" providerId="AD" clId="Web-{D515FD9F-66DF-DC55-6D9B-1F936ABE40B1}" dt="2022-10-11T05:44:51.029" v="2"/>
      <pc:docMkLst>
        <pc:docMk/>
      </pc:docMkLst>
      <pc:sldChg chg="modSp">
        <pc:chgData name="Madison Wenaden" userId="S::mwenaden@fia.org.au::e3065270-cd6c-4028-979b-a188b224e055" providerId="AD" clId="Web-{D515FD9F-66DF-DC55-6D9B-1F936ABE40B1}" dt="2022-10-11T05:44:37.373" v="0" actId="1076"/>
        <pc:sldMkLst>
          <pc:docMk/>
          <pc:sldMk cId="328329825" sldId="310"/>
        </pc:sldMkLst>
        <pc:picChg chg="mod">
          <ac:chgData name="Madison Wenaden" userId="S::mwenaden@fia.org.au::e3065270-cd6c-4028-979b-a188b224e055" providerId="AD" clId="Web-{D515FD9F-66DF-DC55-6D9B-1F936ABE40B1}" dt="2022-10-11T05:44:37.373" v="0" actId="1076"/>
          <ac:picMkLst>
            <pc:docMk/>
            <pc:sldMk cId="328329825" sldId="310"/>
            <ac:picMk id="7" creationId="{8B381A00-69D9-F84B-B81E-F557FDD77191}"/>
          </ac:picMkLst>
        </pc:picChg>
      </pc:sldChg>
      <pc:sldChg chg="addSp delSp">
        <pc:chgData name="Madison Wenaden" userId="S::mwenaden@fia.org.au::e3065270-cd6c-4028-979b-a188b224e055" providerId="AD" clId="Web-{D515FD9F-66DF-DC55-6D9B-1F936ABE40B1}" dt="2022-10-11T05:44:51.029" v="2"/>
        <pc:sldMkLst>
          <pc:docMk/>
          <pc:sldMk cId="3619995798" sldId="724"/>
        </pc:sldMkLst>
        <pc:picChg chg="add del">
          <ac:chgData name="Madison Wenaden" userId="S::mwenaden@fia.org.au::e3065270-cd6c-4028-979b-a188b224e055" providerId="AD" clId="Web-{D515FD9F-66DF-DC55-6D9B-1F936ABE40B1}" dt="2022-10-11T05:44:51.029" v="2"/>
          <ac:picMkLst>
            <pc:docMk/>
            <pc:sldMk cId="3619995798" sldId="724"/>
            <ac:picMk id="7" creationId="{1DDC8E0E-11A2-2363-7CDC-F07B483AD159}"/>
          </ac:picMkLst>
        </pc:picChg>
      </pc:sldChg>
    </pc:docChg>
  </pc:docChgLst>
  <pc:docChgLst>
    <pc:chgData name="Madison Wenaden" userId="S::mwenaden@fia.org.au::e3065270-cd6c-4028-979b-a188b224e055" providerId="AD" clId="Web-{D4E37565-D474-7D1E-C2D3-388EC44E3696}"/>
    <pc:docChg chg="modSld">
      <pc:chgData name="Madison Wenaden" userId="S::mwenaden@fia.org.au::e3065270-cd6c-4028-979b-a188b224e055" providerId="AD" clId="Web-{D4E37565-D474-7D1E-C2D3-388EC44E3696}" dt="2022-06-22T06:57:31.111" v="8" actId="20577"/>
      <pc:docMkLst>
        <pc:docMk/>
      </pc:docMkLst>
      <pc:sldChg chg="modSp">
        <pc:chgData name="Madison Wenaden" userId="S::mwenaden@fia.org.au::e3065270-cd6c-4028-979b-a188b224e055" providerId="AD" clId="Web-{D4E37565-D474-7D1E-C2D3-388EC44E3696}" dt="2022-06-22T06:57:31.111" v="8" actId="20577"/>
        <pc:sldMkLst>
          <pc:docMk/>
          <pc:sldMk cId="328329825" sldId="310"/>
        </pc:sldMkLst>
        <pc:spChg chg="mod">
          <ac:chgData name="Madison Wenaden" userId="S::mwenaden@fia.org.au::e3065270-cd6c-4028-979b-a188b224e055" providerId="AD" clId="Web-{D4E37565-D474-7D1E-C2D3-388EC44E3696}" dt="2022-06-22T06:57:18.861" v="0" actId="20577"/>
          <ac:spMkLst>
            <pc:docMk/>
            <pc:sldMk cId="328329825" sldId="310"/>
            <ac:spMk id="6" creationId="{AF1CBB27-A27C-BC47-AF00-85928CA49B5F}"/>
          </ac:spMkLst>
        </pc:spChg>
        <pc:spChg chg="mod">
          <ac:chgData name="Madison Wenaden" userId="S::mwenaden@fia.org.au::e3065270-cd6c-4028-979b-a188b224e055" providerId="AD" clId="Web-{D4E37565-D474-7D1E-C2D3-388EC44E3696}" dt="2022-06-22T06:57:31.111" v="8" actId="20577"/>
          <ac:spMkLst>
            <pc:docMk/>
            <pc:sldMk cId="328329825" sldId="310"/>
            <ac:spMk id="10" creationId="{A658C220-35C4-0C4A-8FB0-E6F5F7A1F0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9E30E-587F-4B73-AFFF-349CFD24C864}" type="datetimeFigureOut">
              <a:rPr lang="en-AU" smtClean="0"/>
              <a:t>20/7/2023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3C597-5087-4CEB-B10C-0BFCBE5FA0F2}" type="slidenum">
              <a:rPr lang="en-AU" smtClean="0"/>
              <a:t>‹#›</a:t>
            </a:fld>
            <a:endParaRPr lang="en-AU"/>
          </a:p>
        </p:txBody>
      </p:sp>
    </p:spTree>
    <p:extLst>
      <p:ext uri="{BB962C8B-B14F-4D97-AF65-F5344CB8AC3E}">
        <p14:creationId xmlns:p14="http://schemas.microsoft.com/office/powerpoint/2010/main" val="253701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Acknowledgement of country</a:t>
            </a:r>
          </a:p>
          <a:p>
            <a:r>
              <a:rPr lang="en-SG" dirty="0"/>
              <a:t>+ Introduce MM and MK</a:t>
            </a:r>
          </a:p>
          <a:p>
            <a:r>
              <a:rPr lang="en-SG" dirty="0"/>
              <a:t>+ Introduce Bequest Assist – charities outsource all of their estate management work to us so they can focus on living potential </a:t>
            </a:r>
            <a:r>
              <a:rPr lang="en-SG" dirty="0" err="1"/>
              <a:t>bequestors</a:t>
            </a:r>
            <a:r>
              <a:rPr lang="en-SG" dirty="0"/>
              <a:t> and we handle the process with solicitors</a:t>
            </a:r>
          </a:p>
          <a:p>
            <a:r>
              <a:rPr lang="en-SG" dirty="0"/>
              <a:t>+ Introduce the research - all IAC members will be sent a copy, new people who join </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2</a:t>
            </a:fld>
            <a:endParaRPr lang="en-AU"/>
          </a:p>
        </p:txBody>
      </p:sp>
    </p:spTree>
    <p:extLst>
      <p:ext uri="{BB962C8B-B14F-4D97-AF65-F5344CB8AC3E}">
        <p14:creationId xmlns:p14="http://schemas.microsoft.com/office/powerpoint/2010/main" val="303941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Looked at the Index of Relative Socio-economic Disadvantage (IRSD) which classes postcodes into areas of high, medium or low disadvantage (income level, qualifications, occupations)</a:t>
            </a:r>
          </a:p>
          <a:p>
            <a:r>
              <a:rPr lang="en-SG" dirty="0"/>
              <a:t>+ Of course, this isn’t about an individual’s circumstances, but about what the socio-economic situation of their suburb is </a:t>
            </a:r>
          </a:p>
          <a:p>
            <a:r>
              <a:rPr lang="en-SG" dirty="0"/>
              <a:t>+ You would expect that bequests would come from high scoring areas, and they do – 57% of bequests representing 67% of total estate income</a:t>
            </a:r>
          </a:p>
          <a:p>
            <a:r>
              <a:rPr lang="en-SG" dirty="0"/>
              <a:t>+ BUT there is more coming from medium and low scoring suburbs than you might think – and fairly evenly spread between those two places. </a:t>
            </a:r>
          </a:p>
          <a:p>
            <a:r>
              <a:rPr lang="en-SG" dirty="0"/>
              <a:t>+ There was significant variation between charities – ranging from 35% from the high scoring area all the way up to 74%. This analysis is worth doing on an individual charity level to understand what suburbs your GIW program might want to target.</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11</a:t>
            </a:fld>
            <a:endParaRPr lang="en-AU"/>
          </a:p>
        </p:txBody>
      </p:sp>
    </p:spTree>
    <p:extLst>
      <p:ext uri="{BB962C8B-B14F-4D97-AF65-F5344CB8AC3E}">
        <p14:creationId xmlns:p14="http://schemas.microsoft.com/office/powerpoint/2010/main" val="101189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We looked at what percent of </a:t>
            </a:r>
            <a:r>
              <a:rPr lang="en-SG" dirty="0" err="1"/>
              <a:t>bequestors</a:t>
            </a:r>
            <a:r>
              <a:rPr lang="en-SG" dirty="0"/>
              <a:t> were known to the charity in some way – that could be from being in the bequestor pipeline, being a donor, member, volunteer, etc</a:t>
            </a:r>
          </a:p>
          <a:p>
            <a:r>
              <a:rPr lang="en-SG" dirty="0"/>
              <a:t>+ 61% were known in some way</a:t>
            </a:r>
          </a:p>
          <a:p>
            <a:r>
              <a:rPr lang="en-SG" dirty="0"/>
              <a:t>+ This differs from previous finding in the IAC 2022 benchmarking that found only 48% were known to the charity. The difference could be from our sample size being larger, but I believe this has more to do with accurate data keeping than anything else and that big variations between charities represent that.</a:t>
            </a:r>
          </a:p>
          <a:p>
            <a:r>
              <a:rPr lang="en-SG" dirty="0"/>
              <a:t>+ For example, our charities ranged from knowing as little as 41% all the way up to 80% - think small differences in the spelling of names, or perhaps the individual never donated but had signed a petition. For example, two health based charities who have really robust data in our system knew 71% and 80%.</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12</a:t>
            </a:fld>
            <a:endParaRPr lang="en-AU"/>
          </a:p>
        </p:txBody>
      </p:sp>
    </p:spTree>
    <p:extLst>
      <p:ext uri="{BB962C8B-B14F-4D97-AF65-F5344CB8AC3E}">
        <p14:creationId xmlns:p14="http://schemas.microsoft.com/office/powerpoint/2010/main" val="79669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When one charity is in the Will, others are likely there as well</a:t>
            </a:r>
          </a:p>
          <a:p>
            <a:r>
              <a:rPr lang="en-SG" dirty="0"/>
              <a:t>+ Our charity clients were the sole charity in the will only 17% of the time (this does not mean they received 100% of the gift – something we’ll report on in the future)</a:t>
            </a:r>
          </a:p>
          <a:p>
            <a:r>
              <a:rPr lang="en-SG" dirty="0"/>
              <a:t>+ The mean number of charities in the Will was 5.4 and the median was 4</a:t>
            </a:r>
          </a:p>
          <a:p>
            <a:r>
              <a:rPr lang="en-SG" dirty="0"/>
              <a:t>+ Dr Baker’s research differed to us significantly here – he found 47% of wills that had a charitable beneficiary were the only charity in there. We think the difference is that his analysis included universities, schools and religious institutions (such as churches) vs we don’t have any of those sorts of charities in ours. Our sample size is also larger.</a:t>
            </a:r>
          </a:p>
          <a:p>
            <a:r>
              <a:rPr lang="en-SG" dirty="0"/>
              <a:t>+ In future years we hope to look at what charities and causes track together – but this is really worthwhile for individual charities to understand about themselves </a:t>
            </a:r>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13</a:t>
            </a:fld>
            <a:endParaRPr lang="en-AU"/>
          </a:p>
        </p:txBody>
      </p:sp>
    </p:spTree>
    <p:extLst>
      <p:ext uri="{BB962C8B-B14F-4D97-AF65-F5344CB8AC3E}">
        <p14:creationId xmlns:p14="http://schemas.microsoft.com/office/powerpoint/2010/main" val="3238588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The average gift size of any type of gift was $134,501.55</a:t>
            </a:r>
          </a:p>
          <a:p>
            <a:r>
              <a:rPr lang="en-SG" dirty="0"/>
              <a:t>+ Pecuniary are slightly more common that residuary (52% </a:t>
            </a:r>
            <a:r>
              <a:rPr lang="en-SG" dirty="0" err="1"/>
              <a:t>pecun</a:t>
            </a:r>
            <a:r>
              <a:rPr lang="en-SG" dirty="0"/>
              <a:t>, vs 45% </a:t>
            </a:r>
            <a:r>
              <a:rPr lang="en-SG" dirty="0" err="1"/>
              <a:t>resid</a:t>
            </a:r>
            <a:r>
              <a:rPr lang="en-SG" dirty="0"/>
              <a:t>) but make up only 8% of total estate income (the remaining 2% = other types of gifts)</a:t>
            </a:r>
          </a:p>
          <a:p>
            <a:r>
              <a:rPr lang="en-SG" dirty="0"/>
              <a:t>+ Residuary are worth on average 12x that of a pecuniary gift and make up 85% of total estate income</a:t>
            </a:r>
          </a:p>
          <a:p>
            <a:r>
              <a:rPr lang="en-SG" dirty="0"/>
              <a:t>+ There is a lot more on this in the written report</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14</a:t>
            </a:fld>
            <a:endParaRPr lang="en-AU"/>
          </a:p>
        </p:txBody>
      </p:sp>
    </p:spTree>
    <p:extLst>
      <p:ext uri="{BB962C8B-B14F-4D97-AF65-F5344CB8AC3E}">
        <p14:creationId xmlns:p14="http://schemas.microsoft.com/office/powerpoint/2010/main" val="2081292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When we’ve done analysis for charity clients in the past, one of the things that they’ve been keen to understand is how much of their GIW income comes from very large bequests.</a:t>
            </a:r>
          </a:p>
          <a:p>
            <a:r>
              <a:rPr lang="en-SG" dirty="0"/>
              <a:t>+ In the past, we’ve classified “transformational gifts” size anywhere from $400k to $1m – it depends on the size of the charity’s bequest program, but for this exercise we classified it as $500k</a:t>
            </a:r>
          </a:p>
          <a:p>
            <a:r>
              <a:rPr lang="en-SG" dirty="0"/>
              <a:t>+ A gift of this size might come from a very large estate, or because a charity was a high percent residuary beneficiary of a normal sized estate (</a:t>
            </a:r>
            <a:r>
              <a:rPr lang="en-SG" dirty="0" err="1"/>
              <a:t>eg</a:t>
            </a:r>
            <a:r>
              <a:rPr lang="en-SG" dirty="0"/>
              <a:t> 100% beneficiary of a $600k estate). Estate size averages is something the report includes. </a:t>
            </a:r>
          </a:p>
          <a:p>
            <a:r>
              <a:rPr lang="en-SG" dirty="0"/>
              <a:t>+ While gifts over $500k make up only 7% of gifts received, they are responsible for 57% of total estates income</a:t>
            </a:r>
          </a:p>
          <a:p>
            <a:r>
              <a:rPr lang="en-SG" dirty="0"/>
              <a:t>+ This is why we often look to the median – because the mean gets pulled out towards these higher value gifts.</a:t>
            </a:r>
          </a:p>
          <a:p>
            <a:r>
              <a:rPr lang="en-SG" dirty="0"/>
              <a:t>+ For our charity clients, no client had more than 11% of their gifts be higher than $500k, but the amount of their total income it represents range from 14-72%. Generally it sits around the 50% mark.</a:t>
            </a:r>
          </a:p>
          <a:p>
            <a:r>
              <a:rPr lang="en-SG" dirty="0"/>
              <a:t>+ Female </a:t>
            </a:r>
            <a:r>
              <a:rPr lang="en-SG" dirty="0" err="1"/>
              <a:t>bequestors</a:t>
            </a:r>
            <a:r>
              <a:rPr lang="en-SG" dirty="0"/>
              <a:t> gave more transformational gifts and of a higher value – 66% came from women and 34% from men. </a:t>
            </a:r>
          </a:p>
          <a:p>
            <a:r>
              <a:rPr lang="en-SG" dirty="0"/>
              <a:t>+ This is really important to understand for forecasting – the variability of GIW income year on year can often be attributed to very large gifts.</a:t>
            </a:r>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15</a:t>
            </a:fld>
            <a:endParaRPr lang="en-AU"/>
          </a:p>
        </p:txBody>
      </p:sp>
    </p:spTree>
    <p:extLst>
      <p:ext uri="{BB962C8B-B14F-4D97-AF65-F5344CB8AC3E}">
        <p14:creationId xmlns:p14="http://schemas.microsoft.com/office/powerpoint/2010/main" val="317075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At BA, we track not only the total value of an estate, but the specific assets that comprise it (note this is mainly from residuary gifts). There are a few key reasons for this:</a:t>
            </a:r>
          </a:p>
          <a:p>
            <a:pPr marL="171450" indent="-171450">
              <a:buFontTx/>
              <a:buChar char="-"/>
            </a:pPr>
            <a:r>
              <a:rPr lang="en-SG" dirty="0"/>
              <a:t>It allows better forecasting as different assets take longer to administer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SG" dirty="0"/>
              <a:t>It provides greater oversight to check the final statement and ensure all property was called in</a:t>
            </a:r>
          </a:p>
          <a:p>
            <a:pPr marL="171450" indent="-171450">
              <a:buFontTx/>
              <a:buChar char="-"/>
            </a:pPr>
            <a:r>
              <a:rPr lang="en-SG" dirty="0"/>
              <a:t>Most important: It highlights assets where CGT might be handled improperly resulting in loss to the charity, so we proactively contact solicitors to get advice</a:t>
            </a:r>
          </a:p>
          <a:p>
            <a:pPr marL="171450" indent="-171450">
              <a:buFontTx/>
              <a:buChar char="-"/>
            </a:pPr>
            <a:endParaRPr lang="en-SG" dirty="0"/>
          </a:p>
          <a:p>
            <a:pPr marL="0" indent="0">
              <a:buFontTx/>
              <a:buNone/>
            </a:pPr>
            <a:r>
              <a:rPr lang="en-SG" dirty="0"/>
              <a:t>+ We also track international assets and superannuation. We didn’t traditionally see superannuation but it is on the rise as it became mandatory for people working past 1992 – so we will continue to see more of that in years to come. Super needs to be handled really carefully and is a topic in itself.</a:t>
            </a:r>
          </a:p>
          <a:p>
            <a:pPr marL="0" indent="0">
              <a:buFontTx/>
              <a:buNone/>
            </a:pPr>
            <a:r>
              <a:rPr lang="en-SG" dirty="0"/>
              <a:t>+ 47% of estates had shares and 66% had real estate. Both can have CGT implications and need to be watched carefully.</a:t>
            </a:r>
          </a:p>
          <a:p>
            <a:pPr marL="0" indent="0">
              <a:buFontTx/>
              <a:buNone/>
            </a:pPr>
            <a:r>
              <a:rPr lang="en-SG" dirty="0"/>
              <a:t>+ BA knows that CGT incorrectly handled is a huge loss to charities through the estate administration process – we are currently investigating this for a future report.</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16</a:t>
            </a:fld>
            <a:endParaRPr lang="en-AU"/>
          </a:p>
        </p:txBody>
      </p:sp>
    </p:spTree>
    <p:extLst>
      <p:ext uri="{BB962C8B-B14F-4D97-AF65-F5344CB8AC3E}">
        <p14:creationId xmlns:p14="http://schemas.microsoft.com/office/powerpoint/2010/main" val="317812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We track legal issues of all types and how much is lost to charity beneficiaries (including settlements and costs spent on solicitors)</a:t>
            </a:r>
          </a:p>
          <a:p>
            <a:r>
              <a:rPr lang="en-SG" dirty="0"/>
              <a:t>+ Note that when we say there is a legal issue – we’re not saying that it went to court, it was raised and may have been handled informally. Sometimes no loss happens.</a:t>
            </a:r>
          </a:p>
          <a:p>
            <a:r>
              <a:rPr lang="en-SG" dirty="0"/>
              <a:t>+ Across 2116 bequests, FPC were raised around 4-5% and charities lost around 3-4% of their total GIW income. That is 3-4% of the total pot of GIW income. </a:t>
            </a:r>
          </a:p>
          <a:p>
            <a:r>
              <a:rPr lang="en-SG" dirty="0"/>
              <a:t>+ Charities often report that they feel like the number is higher than this but the data doesn’t support it – imagine a small charity where 2 FPCs come up in a year and take up all of the bequest manager’s time – it might feel like a much bigger issue than it is</a:t>
            </a:r>
          </a:p>
          <a:p>
            <a:r>
              <a:rPr lang="en-SG" dirty="0"/>
              <a:t>+ Other legal issues includes any opportunity for loss (exec unable to act, testamentary capacity, informal will or codicil, life estate). These are 6-7% of estates outside of those FPC but only take 2-3% of total estate income. </a:t>
            </a:r>
          </a:p>
          <a:p>
            <a:endParaRPr lang="en-SG" dirty="0"/>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17</a:t>
            </a:fld>
            <a:endParaRPr lang="en-AU"/>
          </a:p>
        </p:txBody>
      </p:sp>
    </p:spTree>
    <p:extLst>
      <p:ext uri="{BB962C8B-B14F-4D97-AF65-F5344CB8AC3E}">
        <p14:creationId xmlns:p14="http://schemas.microsoft.com/office/powerpoint/2010/main" val="89798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Charities often report they feel FPC is on the rise and there has been reporting in the media that they are on the rise in general probate files because of rising cost of living</a:t>
            </a:r>
          </a:p>
          <a:p>
            <a:r>
              <a:rPr lang="en-SG" dirty="0"/>
              <a:t>+ We have been suspicious of this at BA – our feeling is that while people might be more motivated to fight amongst their siblings right now, if there was ANY scope for a FPC where the residuary estate is going to charity, a person was raising it 5 years ago just as much as they are raising it today</a:t>
            </a:r>
          </a:p>
          <a:p>
            <a:r>
              <a:rPr lang="en-SG" dirty="0"/>
              <a:t>+ Ignore numbers, pay attention </a:t>
            </a:r>
            <a:r>
              <a:rPr lang="en-SG"/>
              <a:t>to percentages </a:t>
            </a:r>
            <a:endParaRPr lang="en-SG" dirty="0"/>
          </a:p>
          <a:p>
            <a:r>
              <a:rPr lang="en-SG" dirty="0"/>
              <a:t>+ There is a slight uptick in the numbers from 2021 and 2022 estates, but not significant enough to draw a conclusion. So far in 2023, we are not seeing that continue, but this is only so far (because this is estates notified in that year – there is still more time on the claims period). Note this is a small data set so we still want more data before making a determination. </a:t>
            </a:r>
          </a:p>
          <a:p>
            <a:r>
              <a:rPr lang="en-SG" dirty="0"/>
              <a:t>+ We will continue to monitor this in future years</a:t>
            </a:r>
          </a:p>
          <a:p>
            <a:endParaRPr lang="en-SG" dirty="0"/>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18</a:t>
            </a:fld>
            <a:endParaRPr lang="en-AU"/>
          </a:p>
        </p:txBody>
      </p:sp>
    </p:spTree>
    <p:extLst>
      <p:ext uri="{BB962C8B-B14F-4D97-AF65-F5344CB8AC3E}">
        <p14:creationId xmlns:p14="http://schemas.microsoft.com/office/powerpoint/2010/main" val="26430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Report has summary and future areas we are interested in exploring – but let’s talk about key takeaways (above).</a:t>
            </a:r>
          </a:p>
          <a:p>
            <a:r>
              <a:rPr lang="en-SG" dirty="0"/>
              <a:t>+ We hope to continue producing these reports and diving into other pieces of data that went beyond the scope of this report – we’ve detailed those in the report but would love feedback on what would be helpful to see.</a:t>
            </a:r>
          </a:p>
          <a:p>
            <a:r>
              <a:rPr lang="en-SG" dirty="0"/>
              <a:t>+ If this has made you think that you or your team could benefit from understanding more about estate administration, please be in touch. Bequest Assist can do that for you and we have an upcoming Estate Administration 101 training in October.</a:t>
            </a:r>
          </a:p>
          <a:p>
            <a:r>
              <a:rPr lang="en-SG" dirty="0"/>
              <a:t>+ As a reminder, the full report will be available to IAC members including those renewing memberships</a:t>
            </a:r>
          </a:p>
          <a:p>
            <a:r>
              <a:rPr lang="en-SG" dirty="0"/>
              <a:t>+ We hope it’s been informative and welcome any questions</a:t>
            </a:r>
          </a:p>
          <a:p>
            <a:endParaRPr lang="en-SG" dirty="0"/>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19</a:t>
            </a:fld>
            <a:endParaRPr lang="en-AU"/>
          </a:p>
        </p:txBody>
      </p:sp>
    </p:spTree>
    <p:extLst>
      <p:ext uri="{BB962C8B-B14F-4D97-AF65-F5344CB8AC3E}">
        <p14:creationId xmlns:p14="http://schemas.microsoft.com/office/powerpoint/2010/main" val="340355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MK</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3</a:t>
            </a:fld>
            <a:endParaRPr lang="en-AU"/>
          </a:p>
        </p:txBody>
      </p:sp>
    </p:spTree>
    <p:extLst>
      <p:ext uri="{BB962C8B-B14F-4D97-AF65-F5344CB8AC3E}">
        <p14:creationId xmlns:p14="http://schemas.microsoft.com/office/powerpoint/2010/main" val="44662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MK</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4</a:t>
            </a:fld>
            <a:endParaRPr lang="en-AU"/>
          </a:p>
        </p:txBody>
      </p:sp>
    </p:spTree>
    <p:extLst>
      <p:ext uri="{BB962C8B-B14F-4D97-AF65-F5344CB8AC3E}">
        <p14:creationId xmlns:p14="http://schemas.microsoft.com/office/powerpoint/2010/main" val="112181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First, bequestor profile</a:t>
            </a:r>
          </a:p>
          <a:p>
            <a:r>
              <a:rPr lang="en-SG" dirty="0"/>
              <a:t>+ As expected, more </a:t>
            </a:r>
            <a:r>
              <a:rPr lang="en-SG" dirty="0" err="1"/>
              <a:t>bequestors</a:t>
            </a:r>
            <a:r>
              <a:rPr lang="en-SG" dirty="0"/>
              <a:t> are female than male. Women live longer than men, which we’ll talk about in the next slide. </a:t>
            </a:r>
          </a:p>
          <a:p>
            <a:r>
              <a:rPr lang="en-SG" dirty="0"/>
              <a:t>+ Median vs mean – skewed throughout</a:t>
            </a:r>
          </a:p>
          <a:p>
            <a:r>
              <a:rPr lang="en-SG" dirty="0"/>
              <a:t>+ Domestic animal and conservation charities had a more stronger slant towards female </a:t>
            </a:r>
            <a:r>
              <a:rPr lang="en-SG" dirty="0" err="1"/>
              <a:t>bequestors</a:t>
            </a:r>
            <a:r>
              <a:rPr lang="en-SG" dirty="0"/>
              <a:t> than health based charities</a:t>
            </a:r>
          </a:p>
          <a:p>
            <a:r>
              <a:rPr lang="en-SG" dirty="0"/>
              <a:t>+ Men leave slightly higher value gifts</a:t>
            </a:r>
          </a:p>
          <a:p>
            <a:r>
              <a:rPr lang="en-SG" dirty="0"/>
              <a:t>+ But overall, women are responsible for 62% of estate income for charities – total of all money for GIW</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5</a:t>
            </a:fld>
            <a:endParaRPr lang="en-AU"/>
          </a:p>
        </p:txBody>
      </p:sp>
    </p:spTree>
    <p:extLst>
      <p:ext uri="{BB962C8B-B14F-4D97-AF65-F5344CB8AC3E}">
        <p14:creationId xmlns:p14="http://schemas.microsoft.com/office/powerpoint/2010/main" val="303941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Note this is partnered status at time of death – includes widowed and divorced individuals</a:t>
            </a:r>
          </a:p>
          <a:p>
            <a:r>
              <a:rPr lang="en-SG" dirty="0"/>
              <a:t>+ Individuals without spouses left 86% of the gifts received </a:t>
            </a:r>
          </a:p>
          <a:p>
            <a:r>
              <a:rPr lang="en-SG" dirty="0"/>
              <a:t>+ It has been commented previously that one of the reasons that women leave more bequests than men is that they live longer, so the male is the first spouse to die, leaving it to their female partner who in turn leaves it to charities. </a:t>
            </a:r>
          </a:p>
          <a:p>
            <a:r>
              <a:rPr lang="en-SG" dirty="0"/>
              <a:t>+ The mean and median are lower for partnered individuals – because they are more likely to leave lower value pecuniary gifts than unpartnered individuals</a:t>
            </a:r>
          </a:p>
          <a:p>
            <a:r>
              <a:rPr lang="en-SG" dirty="0"/>
              <a:t>+ Ultimately unpartnered individuals were responsible for 86% of total estate income. If we exclude very large gifts that are skewing the data (for example where someone had enough funds to share between their spouse and favourite charities) that amount climbs to 89% of total estate income being earned from people without a spouse.</a:t>
            </a:r>
          </a:p>
          <a:p>
            <a:endParaRPr lang="en-SG" dirty="0"/>
          </a:p>
          <a:p>
            <a:endParaRPr lang="en-SG" dirty="0"/>
          </a:p>
          <a:p>
            <a:r>
              <a:rPr lang="en-SG" dirty="0"/>
              <a:t>MM UPDATE TABLE</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6</a:t>
            </a:fld>
            <a:endParaRPr lang="en-AU"/>
          </a:p>
        </p:txBody>
      </p:sp>
    </p:spTree>
    <p:extLst>
      <p:ext uri="{BB962C8B-B14F-4D97-AF65-F5344CB8AC3E}">
        <p14:creationId xmlns:p14="http://schemas.microsoft.com/office/powerpoint/2010/main" val="338074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Note this is children at time of death and includes step children</a:t>
            </a:r>
          </a:p>
          <a:p>
            <a:r>
              <a:rPr lang="en-SG" dirty="0"/>
              <a:t>+ Similarly, having children diminishes both the likelihood and size of a gift</a:t>
            </a:r>
          </a:p>
          <a:p>
            <a:r>
              <a:rPr lang="en-SG" dirty="0"/>
              <a:t>+ In our research, the mean gift size from an individual without children was 4.5x that of someone with children</a:t>
            </a:r>
          </a:p>
          <a:p>
            <a:r>
              <a:rPr lang="en-SG" dirty="0"/>
              <a:t>+ </a:t>
            </a:r>
            <a:r>
              <a:rPr lang="en-SG" dirty="0" err="1"/>
              <a:t>Bequestors</a:t>
            </a:r>
            <a:r>
              <a:rPr lang="en-SG" dirty="0"/>
              <a:t> with children make up 30% of bequests received, but only 12% of the total estate income received </a:t>
            </a:r>
          </a:p>
          <a:p>
            <a:r>
              <a:rPr lang="en-SG" dirty="0"/>
              <a:t>+ This trend is so strong that at BA, if we see charities getting a larger gift than children (like the residuary estate), we earmark that bequest as a potential FPC.</a:t>
            </a:r>
          </a:p>
          <a:p>
            <a:r>
              <a:rPr lang="en-SG" dirty="0"/>
              <a:t>+ Notably though, Dr Baker commented that in the general pool of wills probated, only 30% of individuals without children left their gift to charity – the other 70% left it to friends and family. That is a very big pool of potential </a:t>
            </a:r>
            <a:r>
              <a:rPr lang="en-SG" dirty="0" err="1"/>
              <a:t>bequestors</a:t>
            </a:r>
            <a:r>
              <a:rPr lang="en-SG" dirty="0"/>
              <a:t> not currently leaving a gift in their will to charity, but how to connect with them is a question we can’t answer for you. </a:t>
            </a:r>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7</a:t>
            </a:fld>
            <a:endParaRPr lang="en-AU"/>
          </a:p>
        </p:txBody>
      </p:sp>
    </p:spTree>
    <p:extLst>
      <p:ext uri="{BB962C8B-B14F-4D97-AF65-F5344CB8AC3E}">
        <p14:creationId xmlns:p14="http://schemas.microsoft.com/office/powerpoint/2010/main" val="212486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A person who writes a will is called a “testator” and this slide is all about what age individuals were writing their final will.</a:t>
            </a:r>
          </a:p>
          <a:p>
            <a:r>
              <a:rPr lang="en-SG" dirty="0"/>
              <a:t>+ We don’t always have birthdate, so this covers 1520 bequest total.</a:t>
            </a:r>
          </a:p>
          <a:p>
            <a:r>
              <a:rPr lang="en-SG" dirty="0"/>
              <a:t>+ We don’t see prior wills most of the time, just the final will – a previous study in the USA has found that most people on average make their first Will at 44 and then update it two to three times with only 12% of individuals never updating their will</a:t>
            </a:r>
          </a:p>
          <a:p>
            <a:r>
              <a:rPr lang="en-SG" dirty="0"/>
              <a:t>+ On mean average people were 79.5 when executing their final will and only 18% of individuals wrote their final will before the age of 70. This marries up with earlier data collected on the subject.</a:t>
            </a:r>
          </a:p>
          <a:p>
            <a:r>
              <a:rPr lang="en-SG" dirty="0"/>
              <a:t>+ One of the questions we get all the time at BA is what we’re seeing in terms of online wills in our system – and we’ve included some commentary on that in the report. With over 3000 bequests in our system, so far we have seen one online will, and it is yet to be probated. The reason for that is this statistic – people are writing their final will late in life and passing away later than the </a:t>
            </a:r>
            <a:r>
              <a:rPr lang="en-SG" dirty="0" err="1"/>
              <a:t>Aus</a:t>
            </a:r>
            <a:r>
              <a:rPr lang="en-SG" dirty="0"/>
              <a:t> average (as we will see in a moment) – and this is not the group of individuals who are utilising online wills. We’re not saying that we won’t see more online wills in the future – but it is far, far away based on the data of what age of individuals are using those programs. </a:t>
            </a:r>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8</a:t>
            </a:fld>
            <a:endParaRPr lang="en-AU"/>
          </a:p>
        </p:txBody>
      </p:sp>
    </p:spTree>
    <p:extLst>
      <p:ext uri="{BB962C8B-B14F-4D97-AF65-F5344CB8AC3E}">
        <p14:creationId xmlns:p14="http://schemas.microsoft.com/office/powerpoint/2010/main" val="78086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 This slide is looking not at the age when people wrote their will, but when they died</a:t>
            </a:r>
          </a:p>
          <a:p>
            <a:r>
              <a:rPr lang="en-SG"/>
              <a:t>+ The </a:t>
            </a:r>
            <a:r>
              <a:rPr lang="en-SG" err="1"/>
              <a:t>Aus</a:t>
            </a:r>
            <a:r>
              <a:rPr lang="en-SG"/>
              <a:t> average is 83 years, but </a:t>
            </a:r>
            <a:r>
              <a:rPr lang="en-SG" err="1"/>
              <a:t>bequestors</a:t>
            </a:r>
            <a:r>
              <a:rPr lang="en-SG"/>
              <a:t> live longer</a:t>
            </a:r>
          </a:p>
          <a:p>
            <a:r>
              <a:rPr lang="en-SG"/>
              <a:t>+ Charities received 73% of bequests from people who lived to be 80 or older</a:t>
            </a:r>
          </a:p>
          <a:p>
            <a:r>
              <a:rPr lang="en-SG"/>
              <a:t>+ With 40% being over the age of 90, the average age at death was 84.7.</a:t>
            </a:r>
          </a:p>
          <a:p>
            <a:r>
              <a:rPr lang="en-SG"/>
              <a:t>+ Only 9% of bequests came from people under the age of 70</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9</a:t>
            </a:fld>
            <a:endParaRPr lang="en-AU"/>
          </a:p>
        </p:txBody>
      </p:sp>
    </p:spTree>
    <p:extLst>
      <p:ext uri="{BB962C8B-B14F-4D97-AF65-F5344CB8AC3E}">
        <p14:creationId xmlns:p14="http://schemas.microsoft.com/office/powerpoint/2010/main" val="74969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On the theme of places - we looked at whether individuals lived in urban or rural areas</a:t>
            </a:r>
          </a:p>
          <a:p>
            <a:r>
              <a:rPr lang="en-SG" dirty="0"/>
              <a:t>+ This data comes from the postcode where they were living at the time of writing their will and if we didn’t have that, where they were living at the time of death, Previously we have looked at how close those two postcodes are and found that on average it is within 10 kms. </a:t>
            </a:r>
          </a:p>
          <a:p>
            <a:r>
              <a:rPr lang="en-SG" dirty="0"/>
              <a:t>+ We used the Modified Monash Model from 2019 for our analysis. Based on their data, 70% of the general </a:t>
            </a:r>
            <a:r>
              <a:rPr lang="en-SG" dirty="0" err="1"/>
              <a:t>Aus</a:t>
            </a:r>
            <a:r>
              <a:rPr lang="en-SG" dirty="0"/>
              <a:t> population lived in the “urban” classification in 2019.</a:t>
            </a:r>
          </a:p>
          <a:p>
            <a:r>
              <a:rPr lang="en-SG" dirty="0"/>
              <a:t>+ We found that 76% of bequests come from urban areas totalling 82% of total estate income earned – this means that urban bequests are overrepresented </a:t>
            </a:r>
          </a:p>
          <a:p>
            <a:r>
              <a:rPr lang="en-SG" dirty="0"/>
              <a:t>+ This differed significantly across charities and the analysis is worth performing at an individual level</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10</a:t>
            </a:fld>
            <a:endParaRPr lang="en-AU"/>
          </a:p>
        </p:txBody>
      </p:sp>
    </p:spTree>
    <p:extLst>
      <p:ext uri="{BB962C8B-B14F-4D97-AF65-F5344CB8AC3E}">
        <p14:creationId xmlns:p14="http://schemas.microsoft.com/office/powerpoint/2010/main" val="136627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0B7A-FE02-DD43-9C9F-62A756CEA9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02595CE-3A1F-624D-87FB-CEFECCCBF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1B873B8-3D06-3040-ADD8-8047D240B123}"/>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5" name="Footer Placeholder 4">
            <a:extLst>
              <a:ext uri="{FF2B5EF4-FFF2-40B4-BE49-F238E27FC236}">
                <a16:creationId xmlns:a16="http://schemas.microsoft.com/office/drawing/2014/main" id="{A95ADAB7-2E7C-0C4D-8CC9-4C06C4E01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630F7-19C1-ED40-8B02-A61156097E1C}"/>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144825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127D-10D2-3C4E-9047-3D4B38C1534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5865FF-1F42-DD45-99DD-5A3677ACE2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3C942B-B7E9-B24C-B15E-A3D1C20E9D38}"/>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5" name="Footer Placeholder 4">
            <a:extLst>
              <a:ext uri="{FF2B5EF4-FFF2-40B4-BE49-F238E27FC236}">
                <a16:creationId xmlns:a16="http://schemas.microsoft.com/office/drawing/2014/main" id="{BEBC7C84-8A87-EB48-AFCD-25EBD2147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12A31-E7AA-334F-8D32-80CB1B241044}"/>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407333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12E7A-050C-8444-9A73-451028CA4F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B9AD0F-159B-3E49-840A-CC19008F87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8D461D-DCA1-E345-AE75-9A197CE7E296}"/>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5" name="Footer Placeholder 4">
            <a:extLst>
              <a:ext uri="{FF2B5EF4-FFF2-40B4-BE49-F238E27FC236}">
                <a16:creationId xmlns:a16="http://schemas.microsoft.com/office/drawing/2014/main" id="{D29B4AC1-E9B6-E14B-BEED-3048FE1A9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3E39B-2702-9948-8423-0936482980EC}"/>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99801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1B45-B66B-FD46-908E-BC6EF36680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7D090E8-60FC-5F4C-90F5-649987173A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0D5338-B4B6-1F45-907F-3765CFDF4132}"/>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5" name="Footer Placeholder 4">
            <a:extLst>
              <a:ext uri="{FF2B5EF4-FFF2-40B4-BE49-F238E27FC236}">
                <a16:creationId xmlns:a16="http://schemas.microsoft.com/office/drawing/2014/main" id="{309A4152-3FEC-C541-995D-56F38830D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27749-F2D3-9945-AD17-16B723622ADF}"/>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92335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07CD-D68D-6E47-BCD7-4050414826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99854A8-C141-E349-BF0A-F521B04008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CAC64F-8CBC-2044-AD50-94A51D3005EC}"/>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5" name="Footer Placeholder 4">
            <a:extLst>
              <a:ext uri="{FF2B5EF4-FFF2-40B4-BE49-F238E27FC236}">
                <a16:creationId xmlns:a16="http://schemas.microsoft.com/office/drawing/2014/main" id="{0184BAAD-4731-3B44-AAC1-37E81EC69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42F49-44E6-5F44-B9A6-59FD0A030096}"/>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195635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4B19-7676-B548-B52B-6E52B42DF8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D3627D-981E-444B-9A1A-3D75F426F3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289E6-D1C8-AA47-AAE5-93B9051A38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CCED5DA-6586-AB44-A407-8DD2BC5C9963}"/>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6" name="Footer Placeholder 5">
            <a:extLst>
              <a:ext uri="{FF2B5EF4-FFF2-40B4-BE49-F238E27FC236}">
                <a16:creationId xmlns:a16="http://schemas.microsoft.com/office/drawing/2014/main" id="{49B45F03-1ED4-7548-9752-C1BED5511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C03EF-0F40-3946-A4C5-FE313BA2BF6F}"/>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133262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AFE6-EF99-CF41-9631-44B4244913D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E76177-C749-334D-B4DE-C92911218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E009CE-3897-064A-A42E-BC2AA6C5BA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9334C8-22F1-D542-84EE-8898EB715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B7641C-4E62-644C-A085-FAFCF83E4D3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286D376-516D-8740-8241-72E8E86AA645}"/>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8" name="Footer Placeholder 7">
            <a:extLst>
              <a:ext uri="{FF2B5EF4-FFF2-40B4-BE49-F238E27FC236}">
                <a16:creationId xmlns:a16="http://schemas.microsoft.com/office/drawing/2014/main" id="{8772D16D-B7DE-ED40-8E93-BAB6571B0C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9EBFC1-4837-A445-BA74-67E4E138C4A8}"/>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265278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A6C6-472D-0E46-A29E-6EF0120858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82B4D79-FCB0-844E-A5D8-4ABC45990B3D}"/>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4" name="Footer Placeholder 3">
            <a:extLst>
              <a:ext uri="{FF2B5EF4-FFF2-40B4-BE49-F238E27FC236}">
                <a16:creationId xmlns:a16="http://schemas.microsoft.com/office/drawing/2014/main" id="{5428B3D5-EB5D-D343-9578-FC2F6CE848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0F3042-D3FE-9A4A-9EF2-646A00B601C7}"/>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4464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811FE7-CBC6-2E44-B2E5-BC0DFFE276F0}"/>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3" name="Footer Placeholder 2">
            <a:extLst>
              <a:ext uri="{FF2B5EF4-FFF2-40B4-BE49-F238E27FC236}">
                <a16:creationId xmlns:a16="http://schemas.microsoft.com/office/drawing/2014/main" id="{EFFE6F0E-539D-154E-96AE-80C495F79D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9E3A5-41E0-D344-BA9E-55EA3AE392F7}"/>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286871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F1C2-26A3-3642-B0F1-B619DBC8C2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6C21CE-6F32-DE40-B314-AC68834F82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304D3B2-6118-AE47-A3EE-DF3850357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909A38-0BDC-5846-984E-4AAC556911F1}"/>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6" name="Footer Placeholder 5">
            <a:extLst>
              <a:ext uri="{FF2B5EF4-FFF2-40B4-BE49-F238E27FC236}">
                <a16:creationId xmlns:a16="http://schemas.microsoft.com/office/drawing/2014/main" id="{FFBAF81D-1CCE-7B4A-B73C-811E8183F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81C94-3878-A14F-9C2B-390E82D6C78A}"/>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241590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E29B-3618-9847-9DB3-733E1762FE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0D5A89-60EB-0649-90A3-AA8CAB1D3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992FA-B513-3E44-80A6-F7B7F72FD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788904-7FDE-7149-97C9-C6BFC1898079}"/>
              </a:ext>
            </a:extLst>
          </p:cNvPr>
          <p:cNvSpPr>
            <a:spLocks noGrp="1"/>
          </p:cNvSpPr>
          <p:nvPr>
            <p:ph type="dt" sz="half" idx="10"/>
          </p:nvPr>
        </p:nvSpPr>
        <p:spPr/>
        <p:txBody>
          <a:bodyPr/>
          <a:lstStyle/>
          <a:p>
            <a:fld id="{88705FB2-B4F0-F541-ADDF-37778429F949}" type="datetimeFigureOut">
              <a:rPr lang="en-US" smtClean="0"/>
              <a:t>7/20/23</a:t>
            </a:fld>
            <a:endParaRPr lang="en-US"/>
          </a:p>
        </p:txBody>
      </p:sp>
      <p:sp>
        <p:nvSpPr>
          <p:cNvPr id="6" name="Footer Placeholder 5">
            <a:extLst>
              <a:ext uri="{FF2B5EF4-FFF2-40B4-BE49-F238E27FC236}">
                <a16:creationId xmlns:a16="http://schemas.microsoft.com/office/drawing/2014/main" id="{1DF4A14B-6394-AB4C-A1B3-80D845E28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2BFB4-6E94-2C4A-A57F-BB2C3E08E8E3}"/>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5846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6BBC68-A7E1-AD4E-BF97-908881D22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455961-19F0-EE4C-9CDC-8CF5D1FA2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9B9E59-8A35-D648-83CD-A931BC329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05FB2-B4F0-F541-ADDF-37778429F949}" type="datetimeFigureOut">
              <a:rPr lang="en-US" smtClean="0"/>
              <a:t>7/20/23</a:t>
            </a:fld>
            <a:endParaRPr lang="en-US"/>
          </a:p>
        </p:txBody>
      </p:sp>
      <p:sp>
        <p:nvSpPr>
          <p:cNvPr id="5" name="Footer Placeholder 4">
            <a:extLst>
              <a:ext uri="{FF2B5EF4-FFF2-40B4-BE49-F238E27FC236}">
                <a16:creationId xmlns:a16="http://schemas.microsoft.com/office/drawing/2014/main" id="{6C8D3AD6-AAA6-1A4B-AB29-ECEE30C56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66DB74-516D-3D45-B625-87370E725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7B203-4847-8A47-802D-48FD0F275B31}" type="slidenum">
              <a:rPr lang="en-US" smtClean="0"/>
              <a:t>‹#›</a:t>
            </a:fld>
            <a:endParaRPr lang="en-US"/>
          </a:p>
        </p:txBody>
      </p:sp>
    </p:spTree>
    <p:extLst>
      <p:ext uri="{BB962C8B-B14F-4D97-AF65-F5344CB8AC3E}">
        <p14:creationId xmlns:p14="http://schemas.microsoft.com/office/powerpoint/2010/main" val="2030774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includeacharity.org.a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8B381A00-69D9-F84B-B81E-F557FDD77191}"/>
              </a:ext>
            </a:extLst>
          </p:cNvPr>
          <p:cNvPicPr>
            <a:picLocks noChangeAspect="1"/>
          </p:cNvPicPr>
          <p:nvPr/>
        </p:nvPicPr>
        <p:blipFill>
          <a:blip r:embed="rId2"/>
          <a:stretch>
            <a:fillRect/>
          </a:stretch>
        </p:blipFill>
        <p:spPr>
          <a:xfrm>
            <a:off x="-264" y="6865"/>
            <a:ext cx="12192000"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3C6F8CB-88A4-B149-A6C1-FE1820B6507E}"/>
              </a:ext>
            </a:extLst>
          </p:cNvPr>
          <p:cNvPicPr>
            <a:picLocks noChangeAspect="1"/>
          </p:cNvPicPr>
          <p:nvPr/>
        </p:nvPicPr>
        <p:blipFill>
          <a:blip r:embed="rId3"/>
          <a:stretch>
            <a:fillRect/>
          </a:stretch>
        </p:blipFill>
        <p:spPr>
          <a:xfrm>
            <a:off x="2883586" y="5218359"/>
            <a:ext cx="3549404" cy="1341848"/>
          </a:xfrm>
          <a:prstGeom prst="rect">
            <a:avLst/>
          </a:prstGeom>
        </p:spPr>
      </p:pic>
      <p:pic>
        <p:nvPicPr>
          <p:cNvPr id="5" name="Picture 4" descr="A close up of a logo&#10;&#10;Description automatically generated">
            <a:extLst>
              <a:ext uri="{FF2B5EF4-FFF2-40B4-BE49-F238E27FC236}">
                <a16:creationId xmlns:a16="http://schemas.microsoft.com/office/drawing/2014/main" id="{9082E8A4-F3F2-9F47-84F8-91B842919923}"/>
              </a:ext>
            </a:extLst>
          </p:cNvPr>
          <p:cNvPicPr>
            <a:picLocks noChangeAspect="1"/>
          </p:cNvPicPr>
          <p:nvPr/>
        </p:nvPicPr>
        <p:blipFill rotWithShape="1">
          <a:blip r:embed="rId4"/>
          <a:srcRect l="13926" t="13421" r="12575" b="32218"/>
          <a:stretch/>
        </p:blipFill>
        <p:spPr>
          <a:xfrm>
            <a:off x="6518166" y="5218359"/>
            <a:ext cx="2373586" cy="1252207"/>
          </a:xfrm>
          <a:prstGeom prst="rect">
            <a:avLst/>
          </a:prstGeom>
        </p:spPr>
      </p:pic>
      <p:sp>
        <p:nvSpPr>
          <p:cNvPr id="6" name="TextBox 5">
            <a:extLst>
              <a:ext uri="{FF2B5EF4-FFF2-40B4-BE49-F238E27FC236}">
                <a16:creationId xmlns:a16="http://schemas.microsoft.com/office/drawing/2014/main" id="{AF1CBB27-A27C-BC47-AF00-85928CA49B5F}"/>
              </a:ext>
            </a:extLst>
          </p:cNvPr>
          <p:cNvSpPr txBox="1"/>
          <p:nvPr/>
        </p:nvSpPr>
        <p:spPr>
          <a:xfrm>
            <a:off x="1269936" y="1036927"/>
            <a:ext cx="9650017" cy="2862322"/>
          </a:xfrm>
          <a:prstGeom prst="rect">
            <a:avLst/>
          </a:prstGeom>
          <a:noFill/>
        </p:spPr>
        <p:txBody>
          <a:bodyPr wrap="square" lIns="91440" tIns="45720" rIns="91440" bIns="45720" rtlCol="0" anchor="t">
            <a:spAutoFit/>
          </a:bodyPr>
          <a:lstStyle/>
          <a:p>
            <a:pPr algn="ctr"/>
            <a:r>
              <a:rPr lang="en-US" sz="6000" b="1">
                <a:solidFill>
                  <a:srgbClr val="223469"/>
                </a:solidFill>
                <a:latin typeface="MrEavesXLModOT" panose="020B0603060502020204" pitchFamily="34" charset="77"/>
              </a:rPr>
              <a:t>Include a Charity </a:t>
            </a:r>
          </a:p>
          <a:p>
            <a:pPr algn="ctr"/>
            <a:r>
              <a:rPr lang="en-US" sz="6000" b="1">
                <a:solidFill>
                  <a:srgbClr val="223469"/>
                </a:solidFill>
                <a:latin typeface="MrEavesXLModOT"/>
              </a:rPr>
              <a:t>2023 Gifts in Wills Conference</a:t>
            </a:r>
          </a:p>
          <a:p>
            <a:pPr algn="ctr"/>
            <a:r>
              <a:rPr lang="en-US" sz="6000" b="1">
                <a:solidFill>
                  <a:srgbClr val="223469"/>
                </a:solidFill>
                <a:latin typeface="MrEavesXLModOT"/>
              </a:rPr>
              <a:t>Bequest Assist</a:t>
            </a:r>
          </a:p>
        </p:txBody>
      </p:sp>
      <p:sp>
        <p:nvSpPr>
          <p:cNvPr id="10" name="TextBox 9">
            <a:extLst>
              <a:ext uri="{FF2B5EF4-FFF2-40B4-BE49-F238E27FC236}">
                <a16:creationId xmlns:a16="http://schemas.microsoft.com/office/drawing/2014/main" id="{A658C220-35C4-0C4A-8FB0-E6F5F7A1F0A3}"/>
              </a:ext>
            </a:extLst>
          </p:cNvPr>
          <p:cNvSpPr txBox="1"/>
          <p:nvPr/>
        </p:nvSpPr>
        <p:spPr>
          <a:xfrm>
            <a:off x="2324231" y="4825655"/>
            <a:ext cx="7543535" cy="461665"/>
          </a:xfrm>
          <a:prstGeom prst="rect">
            <a:avLst/>
          </a:prstGeom>
          <a:noFill/>
        </p:spPr>
        <p:txBody>
          <a:bodyPr wrap="square" lIns="91440" tIns="45720" rIns="91440" bIns="45720" rtlCol="0" anchor="t">
            <a:spAutoFit/>
          </a:bodyPr>
          <a:lstStyle/>
          <a:p>
            <a:pPr algn="ctr"/>
            <a:r>
              <a:rPr lang="en-GB" sz="2400" b="1">
                <a:solidFill>
                  <a:srgbClr val="002060"/>
                </a:solidFill>
                <a:latin typeface="MrEavesXLModOT"/>
              </a:rPr>
              <a:t>20 July 2023</a:t>
            </a:r>
            <a:endParaRPr lang="en-US"/>
          </a:p>
        </p:txBody>
      </p:sp>
    </p:spTree>
    <p:extLst>
      <p:ext uri="{BB962C8B-B14F-4D97-AF65-F5344CB8AC3E}">
        <p14:creationId xmlns:p14="http://schemas.microsoft.com/office/powerpoint/2010/main" val="32832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Bequestor profile – location</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10</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8" name="Picture 7" descr="A map of australia with different colored squares&#10;&#10;Description automatically generated">
            <a:extLst>
              <a:ext uri="{FF2B5EF4-FFF2-40B4-BE49-F238E27FC236}">
                <a16:creationId xmlns:a16="http://schemas.microsoft.com/office/drawing/2014/main" id="{AEA025EB-E662-06BA-CBC9-AC8C7FB50E63}"/>
              </a:ext>
            </a:extLst>
          </p:cNvPr>
          <p:cNvPicPr>
            <a:picLocks noChangeAspect="1"/>
          </p:cNvPicPr>
          <p:nvPr/>
        </p:nvPicPr>
        <p:blipFill>
          <a:blip r:embed="rId5"/>
          <a:stretch>
            <a:fillRect/>
          </a:stretch>
        </p:blipFill>
        <p:spPr>
          <a:xfrm>
            <a:off x="3002635" y="980607"/>
            <a:ext cx="5588000" cy="5588000"/>
          </a:xfrm>
          <a:prstGeom prst="rect">
            <a:avLst/>
          </a:prstGeom>
        </p:spPr>
      </p:pic>
    </p:spTree>
    <p:extLst>
      <p:ext uri="{BB962C8B-B14F-4D97-AF65-F5344CB8AC3E}">
        <p14:creationId xmlns:p14="http://schemas.microsoft.com/office/powerpoint/2010/main" val="33459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Bequestor profile – IRSD</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11</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8" name="Picture 7" descr="A table with numbers and a few words&#10;&#10;Description automatically generated">
            <a:extLst>
              <a:ext uri="{FF2B5EF4-FFF2-40B4-BE49-F238E27FC236}">
                <a16:creationId xmlns:a16="http://schemas.microsoft.com/office/drawing/2014/main" id="{ED19A5F7-1E50-AA6A-4CED-CC0B5B1DA8CC}"/>
              </a:ext>
            </a:extLst>
          </p:cNvPr>
          <p:cNvPicPr>
            <a:picLocks noChangeAspect="1"/>
          </p:cNvPicPr>
          <p:nvPr/>
        </p:nvPicPr>
        <p:blipFill>
          <a:blip r:embed="rId5"/>
          <a:stretch>
            <a:fillRect/>
          </a:stretch>
        </p:blipFill>
        <p:spPr>
          <a:xfrm>
            <a:off x="1399309" y="1012497"/>
            <a:ext cx="8883926" cy="4570885"/>
          </a:xfrm>
          <a:prstGeom prst="rect">
            <a:avLst/>
          </a:prstGeom>
        </p:spPr>
      </p:pic>
    </p:spTree>
    <p:extLst>
      <p:ext uri="{BB962C8B-B14F-4D97-AF65-F5344CB8AC3E}">
        <p14:creationId xmlns:p14="http://schemas.microsoft.com/office/powerpoint/2010/main" val="373182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Bequestor relationship to charity beneficiary</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12</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blue and green pie chart&#10;&#10;Description automatically generated">
            <a:extLst>
              <a:ext uri="{FF2B5EF4-FFF2-40B4-BE49-F238E27FC236}">
                <a16:creationId xmlns:a16="http://schemas.microsoft.com/office/drawing/2014/main" id="{7FEA87DC-9568-AF36-2D24-B4E69F2838CF}"/>
              </a:ext>
            </a:extLst>
          </p:cNvPr>
          <p:cNvPicPr>
            <a:picLocks noChangeAspect="1"/>
          </p:cNvPicPr>
          <p:nvPr/>
        </p:nvPicPr>
        <p:blipFill>
          <a:blip r:embed="rId5"/>
          <a:stretch>
            <a:fillRect/>
          </a:stretch>
        </p:blipFill>
        <p:spPr>
          <a:xfrm>
            <a:off x="3131127" y="1443725"/>
            <a:ext cx="5163884" cy="3970550"/>
          </a:xfrm>
          <a:prstGeom prst="rect">
            <a:avLst/>
          </a:prstGeom>
        </p:spPr>
      </p:pic>
    </p:spTree>
    <p:extLst>
      <p:ext uri="{BB962C8B-B14F-4D97-AF65-F5344CB8AC3E}">
        <p14:creationId xmlns:p14="http://schemas.microsoft.com/office/powerpoint/2010/main" val="373472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Charities in the Will</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13</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collage of koalas and a dog&#10;&#10;Description automatically generated">
            <a:extLst>
              <a:ext uri="{FF2B5EF4-FFF2-40B4-BE49-F238E27FC236}">
                <a16:creationId xmlns:a16="http://schemas.microsoft.com/office/drawing/2014/main" id="{B47211A9-8D15-2AE3-6930-67705BBFD4C0}"/>
              </a:ext>
            </a:extLst>
          </p:cNvPr>
          <p:cNvPicPr>
            <a:picLocks noChangeAspect="1"/>
          </p:cNvPicPr>
          <p:nvPr/>
        </p:nvPicPr>
        <p:blipFill>
          <a:blip r:embed="rId5"/>
          <a:stretch>
            <a:fillRect/>
          </a:stretch>
        </p:blipFill>
        <p:spPr>
          <a:xfrm>
            <a:off x="1957082" y="1086390"/>
            <a:ext cx="7875360" cy="4803411"/>
          </a:xfrm>
          <a:prstGeom prst="rect">
            <a:avLst/>
          </a:prstGeom>
        </p:spPr>
      </p:pic>
    </p:spTree>
    <p:extLst>
      <p:ext uri="{BB962C8B-B14F-4D97-AF65-F5344CB8AC3E}">
        <p14:creationId xmlns:p14="http://schemas.microsoft.com/office/powerpoint/2010/main" val="73007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Gift type and value</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14</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6" name="Content Placeholder 9">
            <a:extLst>
              <a:ext uri="{FF2B5EF4-FFF2-40B4-BE49-F238E27FC236}">
                <a16:creationId xmlns:a16="http://schemas.microsoft.com/office/drawing/2014/main" id="{C857700C-FA03-1FEF-185F-0DD69EC7FAB9}"/>
              </a:ext>
            </a:extLst>
          </p:cNvPr>
          <p:cNvSpPr>
            <a:spLocks noGrp="1"/>
          </p:cNvSpPr>
          <p:nvPr>
            <p:ph sz="half" idx="1"/>
          </p:nvPr>
        </p:nvSpPr>
        <p:spPr>
          <a:xfrm>
            <a:off x="2690500" y="2806605"/>
            <a:ext cx="7039288" cy="850995"/>
          </a:xfrm>
        </p:spPr>
        <p:txBody>
          <a:bodyPr>
            <a:normAutofit/>
          </a:bodyPr>
          <a:lstStyle/>
          <a:p>
            <a:pPr marL="0" indent="0">
              <a:buNone/>
            </a:pPr>
            <a:r>
              <a:rPr lang="en-AU" sz="4000" dirty="0"/>
              <a:t>Average bequest = $134,501.55</a:t>
            </a:r>
          </a:p>
        </p:txBody>
      </p:sp>
    </p:spTree>
    <p:extLst>
      <p:ext uri="{BB962C8B-B14F-4D97-AF65-F5344CB8AC3E}">
        <p14:creationId xmlns:p14="http://schemas.microsoft.com/office/powerpoint/2010/main" val="254860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“Transformational gifts”</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15</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8" name="Picture 7" descr="A blue circle with a green triangle&#10;&#10;Description automatically generated">
            <a:extLst>
              <a:ext uri="{FF2B5EF4-FFF2-40B4-BE49-F238E27FC236}">
                <a16:creationId xmlns:a16="http://schemas.microsoft.com/office/drawing/2014/main" id="{046ABCB6-B842-49E3-EAD0-17600CBD90D2}"/>
              </a:ext>
            </a:extLst>
          </p:cNvPr>
          <p:cNvPicPr>
            <a:picLocks noChangeAspect="1"/>
          </p:cNvPicPr>
          <p:nvPr/>
        </p:nvPicPr>
        <p:blipFill>
          <a:blip r:embed="rId5"/>
          <a:stretch>
            <a:fillRect/>
          </a:stretch>
        </p:blipFill>
        <p:spPr>
          <a:xfrm>
            <a:off x="1003738" y="1809045"/>
            <a:ext cx="3527371" cy="3947731"/>
          </a:xfrm>
          <a:prstGeom prst="rect">
            <a:avLst/>
          </a:prstGeom>
        </p:spPr>
      </p:pic>
      <p:pic>
        <p:nvPicPr>
          <p:cNvPr id="10" name="Picture 9" descr="A blue and green pie chart&#10;&#10;Description automatically generated">
            <a:extLst>
              <a:ext uri="{FF2B5EF4-FFF2-40B4-BE49-F238E27FC236}">
                <a16:creationId xmlns:a16="http://schemas.microsoft.com/office/drawing/2014/main" id="{08D5B848-E88E-04E5-98A1-3871CDDFE9FC}"/>
              </a:ext>
            </a:extLst>
          </p:cNvPr>
          <p:cNvPicPr>
            <a:picLocks noChangeAspect="1"/>
          </p:cNvPicPr>
          <p:nvPr/>
        </p:nvPicPr>
        <p:blipFill>
          <a:blip r:embed="rId6"/>
          <a:stretch>
            <a:fillRect/>
          </a:stretch>
        </p:blipFill>
        <p:spPr>
          <a:xfrm>
            <a:off x="6476263" y="2158753"/>
            <a:ext cx="5509571" cy="3248314"/>
          </a:xfrm>
          <a:prstGeom prst="rect">
            <a:avLst/>
          </a:prstGeom>
        </p:spPr>
      </p:pic>
      <p:sp>
        <p:nvSpPr>
          <p:cNvPr id="6" name="Content Placeholder 9">
            <a:extLst>
              <a:ext uri="{FF2B5EF4-FFF2-40B4-BE49-F238E27FC236}">
                <a16:creationId xmlns:a16="http://schemas.microsoft.com/office/drawing/2014/main" id="{A3231C36-950B-F7A5-88C6-3C05969741CF}"/>
              </a:ext>
            </a:extLst>
          </p:cNvPr>
          <p:cNvSpPr>
            <a:spLocks noGrp="1"/>
          </p:cNvSpPr>
          <p:nvPr>
            <p:ph sz="half" idx="1"/>
          </p:nvPr>
        </p:nvSpPr>
        <p:spPr>
          <a:xfrm>
            <a:off x="186803" y="1355678"/>
            <a:ext cx="4537614" cy="622395"/>
          </a:xfrm>
        </p:spPr>
        <p:txBody>
          <a:bodyPr>
            <a:normAutofit/>
          </a:bodyPr>
          <a:lstStyle/>
          <a:p>
            <a:pPr marL="0" indent="0">
              <a:buNone/>
            </a:pPr>
            <a:r>
              <a:rPr lang="en-AU" sz="2500" dirty="0"/>
              <a:t>Number of bequests:</a:t>
            </a:r>
          </a:p>
        </p:txBody>
      </p:sp>
      <p:sp>
        <p:nvSpPr>
          <p:cNvPr id="7" name="Content Placeholder 9">
            <a:extLst>
              <a:ext uri="{FF2B5EF4-FFF2-40B4-BE49-F238E27FC236}">
                <a16:creationId xmlns:a16="http://schemas.microsoft.com/office/drawing/2014/main" id="{9D824ABB-A3AD-A668-7D20-5DADF3AD9AB9}"/>
              </a:ext>
            </a:extLst>
          </p:cNvPr>
          <p:cNvSpPr txBox="1">
            <a:spLocks/>
          </p:cNvSpPr>
          <p:nvPr/>
        </p:nvSpPr>
        <p:spPr>
          <a:xfrm>
            <a:off x="6676169" y="1353112"/>
            <a:ext cx="4537614" cy="622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500" dirty="0"/>
              <a:t>GIW income:</a:t>
            </a:r>
          </a:p>
        </p:txBody>
      </p:sp>
    </p:spTree>
    <p:extLst>
      <p:ext uri="{BB962C8B-B14F-4D97-AF65-F5344CB8AC3E}">
        <p14:creationId xmlns:p14="http://schemas.microsoft.com/office/powerpoint/2010/main" val="261568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Commonality of estate assets </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16</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blue and green pie chart&#10;&#10;Description automatically generated">
            <a:extLst>
              <a:ext uri="{FF2B5EF4-FFF2-40B4-BE49-F238E27FC236}">
                <a16:creationId xmlns:a16="http://schemas.microsoft.com/office/drawing/2014/main" id="{9E2DFEE8-72A7-5224-619C-A194745C45AC}"/>
              </a:ext>
            </a:extLst>
          </p:cNvPr>
          <p:cNvPicPr>
            <a:picLocks noChangeAspect="1"/>
          </p:cNvPicPr>
          <p:nvPr/>
        </p:nvPicPr>
        <p:blipFill>
          <a:blip r:embed="rId5"/>
          <a:stretch>
            <a:fillRect/>
          </a:stretch>
        </p:blipFill>
        <p:spPr>
          <a:xfrm>
            <a:off x="628993" y="1781388"/>
            <a:ext cx="4700438" cy="3413413"/>
          </a:xfrm>
          <a:prstGeom prst="rect">
            <a:avLst/>
          </a:prstGeom>
        </p:spPr>
      </p:pic>
      <p:pic>
        <p:nvPicPr>
          <p:cNvPr id="11" name="Picture 10" descr="A pie chart with text on it&#10;&#10;Description automatically generated">
            <a:extLst>
              <a:ext uri="{FF2B5EF4-FFF2-40B4-BE49-F238E27FC236}">
                <a16:creationId xmlns:a16="http://schemas.microsoft.com/office/drawing/2014/main" id="{1E69FA47-585D-A948-58CE-48EBE21C5D1B}"/>
              </a:ext>
            </a:extLst>
          </p:cNvPr>
          <p:cNvPicPr>
            <a:picLocks noChangeAspect="1"/>
          </p:cNvPicPr>
          <p:nvPr/>
        </p:nvPicPr>
        <p:blipFill>
          <a:blip r:embed="rId6"/>
          <a:stretch>
            <a:fillRect/>
          </a:stretch>
        </p:blipFill>
        <p:spPr>
          <a:xfrm>
            <a:off x="7068070" y="1725212"/>
            <a:ext cx="4909534" cy="3525766"/>
          </a:xfrm>
          <a:prstGeom prst="rect">
            <a:avLst/>
          </a:prstGeom>
        </p:spPr>
      </p:pic>
    </p:spTree>
    <p:extLst>
      <p:ext uri="{BB962C8B-B14F-4D97-AF65-F5344CB8AC3E}">
        <p14:creationId xmlns:p14="http://schemas.microsoft.com/office/powerpoint/2010/main" val="110106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Legal issues</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17</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white rectangular box with black text&#10;&#10;Description automatically generated">
            <a:extLst>
              <a:ext uri="{FF2B5EF4-FFF2-40B4-BE49-F238E27FC236}">
                <a16:creationId xmlns:a16="http://schemas.microsoft.com/office/drawing/2014/main" id="{05314FA7-902F-20CA-999E-5EE1F2CC479E}"/>
              </a:ext>
            </a:extLst>
          </p:cNvPr>
          <p:cNvPicPr>
            <a:picLocks noChangeAspect="1"/>
          </p:cNvPicPr>
          <p:nvPr/>
        </p:nvPicPr>
        <p:blipFill>
          <a:blip r:embed="rId5"/>
          <a:stretch>
            <a:fillRect/>
          </a:stretch>
        </p:blipFill>
        <p:spPr>
          <a:xfrm>
            <a:off x="1615031" y="1745673"/>
            <a:ext cx="8076808" cy="3034145"/>
          </a:xfrm>
          <a:prstGeom prst="rect">
            <a:avLst/>
          </a:prstGeom>
        </p:spPr>
      </p:pic>
    </p:spTree>
    <p:extLst>
      <p:ext uri="{BB962C8B-B14F-4D97-AF65-F5344CB8AC3E}">
        <p14:creationId xmlns:p14="http://schemas.microsoft.com/office/powerpoint/2010/main" val="1019847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Are Family Provision Claims on the rise?</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18</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10" name="Picture 9" descr="A table with numbers and a number of bequests&#10;&#10;Description automatically generated">
            <a:extLst>
              <a:ext uri="{FF2B5EF4-FFF2-40B4-BE49-F238E27FC236}">
                <a16:creationId xmlns:a16="http://schemas.microsoft.com/office/drawing/2014/main" id="{634B3AF1-9932-49ED-6A24-5DFD8F746D86}"/>
              </a:ext>
            </a:extLst>
          </p:cNvPr>
          <p:cNvPicPr>
            <a:picLocks noChangeAspect="1"/>
          </p:cNvPicPr>
          <p:nvPr/>
        </p:nvPicPr>
        <p:blipFill>
          <a:blip r:embed="rId5"/>
          <a:stretch>
            <a:fillRect/>
          </a:stretch>
        </p:blipFill>
        <p:spPr>
          <a:xfrm>
            <a:off x="2563091" y="925363"/>
            <a:ext cx="6959746" cy="4932103"/>
          </a:xfrm>
          <a:prstGeom prst="rect">
            <a:avLst/>
          </a:prstGeom>
        </p:spPr>
      </p:pic>
    </p:spTree>
    <p:extLst>
      <p:ext uri="{BB962C8B-B14F-4D97-AF65-F5344CB8AC3E}">
        <p14:creationId xmlns:p14="http://schemas.microsoft.com/office/powerpoint/2010/main" val="2447041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Key takeaways</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19</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6" name="Content Placeholder 9">
            <a:extLst>
              <a:ext uri="{FF2B5EF4-FFF2-40B4-BE49-F238E27FC236}">
                <a16:creationId xmlns:a16="http://schemas.microsoft.com/office/drawing/2014/main" id="{BCC9BF69-F9CE-A1B2-7FE5-5AED43B61F2E}"/>
              </a:ext>
            </a:extLst>
          </p:cNvPr>
          <p:cNvSpPr>
            <a:spLocks noGrp="1"/>
          </p:cNvSpPr>
          <p:nvPr>
            <p:ph sz="half" idx="1"/>
          </p:nvPr>
        </p:nvSpPr>
        <p:spPr>
          <a:xfrm>
            <a:off x="818837" y="1306418"/>
            <a:ext cx="11166997" cy="4351338"/>
          </a:xfrm>
        </p:spPr>
        <p:txBody>
          <a:bodyPr>
            <a:normAutofit lnSpcReduction="10000"/>
          </a:bodyPr>
          <a:lstStyle/>
          <a:p>
            <a:r>
              <a:rPr lang="en-AU" dirty="0"/>
              <a:t>Analyse how your charity’s data sits against this benchmark</a:t>
            </a:r>
          </a:p>
          <a:p>
            <a:endParaRPr lang="en-AU" dirty="0"/>
          </a:p>
          <a:p>
            <a:r>
              <a:rPr lang="en-AU" dirty="0"/>
              <a:t>You need all estate documents to know this data</a:t>
            </a:r>
          </a:p>
          <a:p>
            <a:endParaRPr lang="en-AU" dirty="0"/>
          </a:p>
          <a:p>
            <a:r>
              <a:rPr lang="en-AU" dirty="0"/>
              <a:t>5.4 charities on average in the Will – who do you track with?</a:t>
            </a:r>
          </a:p>
          <a:p>
            <a:endParaRPr lang="en-AU" dirty="0"/>
          </a:p>
          <a:p>
            <a:r>
              <a:rPr lang="en-AU" dirty="0"/>
              <a:t>Understanding CGT is essential</a:t>
            </a:r>
          </a:p>
          <a:p>
            <a:endParaRPr lang="en-AU" dirty="0"/>
          </a:p>
          <a:p>
            <a:r>
              <a:rPr lang="en-AU" dirty="0"/>
              <a:t>Clean donor data is essential for good bequestor data</a:t>
            </a:r>
          </a:p>
        </p:txBody>
      </p:sp>
    </p:spTree>
    <p:extLst>
      <p:ext uri="{BB962C8B-B14F-4D97-AF65-F5344CB8AC3E}">
        <p14:creationId xmlns:p14="http://schemas.microsoft.com/office/powerpoint/2010/main" val="296281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2</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6" name="Picture 5" descr="A screenshot of a phone&#10;&#10;Description automatically generated">
            <a:extLst>
              <a:ext uri="{FF2B5EF4-FFF2-40B4-BE49-F238E27FC236}">
                <a16:creationId xmlns:a16="http://schemas.microsoft.com/office/drawing/2014/main" id="{1F60589C-B19E-AA8E-5F34-F6CA36E68182}"/>
              </a:ext>
            </a:extLst>
          </p:cNvPr>
          <p:cNvPicPr>
            <a:picLocks noChangeAspect="1"/>
          </p:cNvPicPr>
          <p:nvPr/>
        </p:nvPicPr>
        <p:blipFill>
          <a:blip r:embed="rId5"/>
          <a:stretch>
            <a:fillRect/>
          </a:stretch>
        </p:blipFill>
        <p:spPr>
          <a:xfrm>
            <a:off x="3671734" y="0"/>
            <a:ext cx="4848532" cy="6858000"/>
          </a:xfrm>
          <a:prstGeom prst="rect">
            <a:avLst/>
          </a:prstGeom>
        </p:spPr>
      </p:pic>
    </p:spTree>
    <p:extLst>
      <p:ext uri="{BB962C8B-B14F-4D97-AF65-F5344CB8AC3E}">
        <p14:creationId xmlns:p14="http://schemas.microsoft.com/office/powerpoint/2010/main" val="361999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8B381A00-69D9-F84B-B81E-F557FDD77191}"/>
              </a:ext>
            </a:extLst>
          </p:cNvPr>
          <p:cNvPicPr>
            <a:picLocks noChangeAspect="1"/>
          </p:cNvPicPr>
          <p:nvPr/>
        </p:nvPicPr>
        <p:blipFill>
          <a:blip r:embed="rId2"/>
          <a:stretch>
            <a:fillRect/>
          </a:stretch>
        </p:blipFill>
        <p:spPr>
          <a:xfrm>
            <a:off x="0" y="41190"/>
            <a:ext cx="12192000"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3C6F8CB-88A4-B149-A6C1-FE1820B6507E}"/>
              </a:ext>
            </a:extLst>
          </p:cNvPr>
          <p:cNvPicPr>
            <a:picLocks noChangeAspect="1"/>
          </p:cNvPicPr>
          <p:nvPr/>
        </p:nvPicPr>
        <p:blipFill>
          <a:blip r:embed="rId3"/>
          <a:stretch>
            <a:fillRect/>
          </a:stretch>
        </p:blipFill>
        <p:spPr>
          <a:xfrm>
            <a:off x="2883586" y="5218359"/>
            <a:ext cx="3549404" cy="1341848"/>
          </a:xfrm>
          <a:prstGeom prst="rect">
            <a:avLst/>
          </a:prstGeom>
        </p:spPr>
      </p:pic>
      <p:pic>
        <p:nvPicPr>
          <p:cNvPr id="5" name="Picture 4" descr="A close up of a logo&#10;&#10;Description automatically generated">
            <a:extLst>
              <a:ext uri="{FF2B5EF4-FFF2-40B4-BE49-F238E27FC236}">
                <a16:creationId xmlns:a16="http://schemas.microsoft.com/office/drawing/2014/main" id="{9082E8A4-F3F2-9F47-84F8-91B842919923}"/>
              </a:ext>
            </a:extLst>
          </p:cNvPr>
          <p:cNvPicPr>
            <a:picLocks noChangeAspect="1"/>
          </p:cNvPicPr>
          <p:nvPr/>
        </p:nvPicPr>
        <p:blipFill rotWithShape="1">
          <a:blip r:embed="rId4"/>
          <a:srcRect l="13926" t="13421" r="12575" b="32218"/>
          <a:stretch/>
        </p:blipFill>
        <p:spPr>
          <a:xfrm>
            <a:off x="6518166" y="5218359"/>
            <a:ext cx="2373586" cy="1252207"/>
          </a:xfrm>
          <a:prstGeom prst="rect">
            <a:avLst/>
          </a:prstGeom>
        </p:spPr>
      </p:pic>
      <p:sp>
        <p:nvSpPr>
          <p:cNvPr id="6" name="TextBox 5">
            <a:extLst>
              <a:ext uri="{FF2B5EF4-FFF2-40B4-BE49-F238E27FC236}">
                <a16:creationId xmlns:a16="http://schemas.microsoft.com/office/drawing/2014/main" id="{AF1CBB27-A27C-BC47-AF00-85928CA49B5F}"/>
              </a:ext>
            </a:extLst>
          </p:cNvPr>
          <p:cNvSpPr txBox="1"/>
          <p:nvPr/>
        </p:nvSpPr>
        <p:spPr>
          <a:xfrm>
            <a:off x="1902025" y="2235203"/>
            <a:ext cx="8388990" cy="1107996"/>
          </a:xfrm>
          <a:prstGeom prst="rect">
            <a:avLst/>
          </a:prstGeom>
          <a:noFill/>
        </p:spPr>
        <p:txBody>
          <a:bodyPr wrap="square" lIns="91440" tIns="45720" rIns="91440" bIns="45720" rtlCol="0" anchor="t">
            <a:spAutoFit/>
          </a:bodyPr>
          <a:lstStyle/>
          <a:p>
            <a:pPr algn="ctr"/>
            <a:r>
              <a:rPr lang="en-US" sz="6600" b="1">
                <a:solidFill>
                  <a:schemeClr val="bg1"/>
                </a:solidFill>
                <a:latin typeface="MrEavesXLModOT"/>
              </a:rPr>
              <a:t>Thank you</a:t>
            </a:r>
            <a:endParaRPr lang="en-US" sz="6600">
              <a:solidFill>
                <a:schemeClr val="bg1"/>
              </a:solidFill>
              <a:cs typeface="Calibri"/>
            </a:endParaRPr>
          </a:p>
        </p:txBody>
      </p:sp>
      <p:sp>
        <p:nvSpPr>
          <p:cNvPr id="10" name="TextBox 9">
            <a:extLst>
              <a:ext uri="{FF2B5EF4-FFF2-40B4-BE49-F238E27FC236}">
                <a16:creationId xmlns:a16="http://schemas.microsoft.com/office/drawing/2014/main" id="{A658C220-35C4-0C4A-8FB0-E6F5F7A1F0A3}"/>
              </a:ext>
            </a:extLst>
          </p:cNvPr>
          <p:cNvSpPr txBox="1"/>
          <p:nvPr/>
        </p:nvSpPr>
        <p:spPr>
          <a:xfrm>
            <a:off x="2323028" y="3054388"/>
            <a:ext cx="7543535" cy="830997"/>
          </a:xfrm>
          <a:prstGeom prst="rect">
            <a:avLst/>
          </a:prstGeom>
          <a:noFill/>
        </p:spPr>
        <p:txBody>
          <a:bodyPr wrap="square" rtlCol="0">
            <a:spAutoFit/>
          </a:bodyPr>
          <a:lstStyle/>
          <a:p>
            <a:pPr algn="ctr"/>
            <a:endParaRPr lang="en-GB" sz="2400" b="1">
              <a:solidFill>
                <a:srgbClr val="002060"/>
              </a:solidFill>
              <a:latin typeface="MrEavesXLModOT" panose="020B0603060502020204" pitchFamily="34" charset="77"/>
              <a:hlinkClick r:id="rId5"/>
            </a:endParaRPr>
          </a:p>
          <a:p>
            <a:pPr algn="ctr"/>
            <a:r>
              <a:rPr lang="en-GB" sz="2400" b="1">
                <a:solidFill>
                  <a:srgbClr val="002060"/>
                </a:solidFill>
                <a:latin typeface="MrEavesXLModOT" panose="020B0603060502020204" pitchFamily="34" charset="77"/>
              </a:rPr>
              <a:t>www.includeacharity.com.au </a:t>
            </a:r>
            <a:endParaRPr lang="en-US" sz="2400" b="1">
              <a:solidFill>
                <a:srgbClr val="002060"/>
              </a:solidFill>
              <a:latin typeface="MrEavesXLModOT" panose="020B0603060502020204" pitchFamily="34" charset="77"/>
            </a:endParaRPr>
          </a:p>
        </p:txBody>
      </p:sp>
    </p:spTree>
    <p:extLst>
      <p:ext uri="{BB962C8B-B14F-4D97-AF65-F5344CB8AC3E}">
        <p14:creationId xmlns:p14="http://schemas.microsoft.com/office/powerpoint/2010/main" val="76553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3</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6" name="Picture 5" descr="A person in a suit&#10;&#10;Description automatically generated">
            <a:extLst>
              <a:ext uri="{FF2B5EF4-FFF2-40B4-BE49-F238E27FC236}">
                <a16:creationId xmlns:a16="http://schemas.microsoft.com/office/drawing/2014/main" id="{6F98068D-0166-F0BA-CFD7-749F5002FB93}"/>
              </a:ext>
            </a:extLst>
          </p:cNvPr>
          <p:cNvPicPr>
            <a:picLocks noChangeAspect="1"/>
          </p:cNvPicPr>
          <p:nvPr/>
        </p:nvPicPr>
        <p:blipFill>
          <a:blip r:embed="rId5"/>
          <a:stretch>
            <a:fillRect/>
          </a:stretch>
        </p:blipFill>
        <p:spPr>
          <a:xfrm>
            <a:off x="3134014" y="1072867"/>
            <a:ext cx="5691332" cy="4694795"/>
          </a:xfrm>
          <a:prstGeom prst="rect">
            <a:avLst/>
          </a:prstGeom>
        </p:spPr>
      </p:pic>
    </p:spTree>
    <p:extLst>
      <p:ext uri="{BB962C8B-B14F-4D97-AF65-F5344CB8AC3E}">
        <p14:creationId xmlns:p14="http://schemas.microsoft.com/office/powerpoint/2010/main" val="289726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818837" y="260424"/>
            <a:ext cx="10531538" cy="1090587"/>
          </a:xfrm>
        </p:spPr>
        <p:txBody>
          <a:bodyPr wrap="none" anchor="ctr">
            <a:normAutofit/>
          </a:bodyPr>
          <a:lstStyle/>
          <a:p>
            <a:r>
              <a:rPr lang="en-SG" sz="4000" b="1">
                <a:solidFill>
                  <a:schemeClr val="accent6"/>
                </a:solidFill>
              </a:rPr>
              <a:t>Data Collection</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4</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10" name="Content Placeholder 9">
            <a:extLst>
              <a:ext uri="{FF2B5EF4-FFF2-40B4-BE49-F238E27FC236}">
                <a16:creationId xmlns:a16="http://schemas.microsoft.com/office/drawing/2014/main" id="{60CB79D4-6C09-4864-87C8-A5BA7E8FE527}"/>
              </a:ext>
            </a:extLst>
          </p:cNvPr>
          <p:cNvSpPr>
            <a:spLocks noGrp="1"/>
          </p:cNvSpPr>
          <p:nvPr>
            <p:ph sz="half" idx="1"/>
          </p:nvPr>
        </p:nvSpPr>
        <p:spPr>
          <a:xfrm>
            <a:off x="818837" y="1306418"/>
            <a:ext cx="11166997" cy="4351338"/>
          </a:xfrm>
        </p:spPr>
        <p:txBody>
          <a:bodyPr>
            <a:normAutofit fontScale="92500"/>
          </a:bodyPr>
          <a:lstStyle/>
          <a:p>
            <a:r>
              <a:rPr lang="en-AU" dirty="0"/>
              <a:t>Data is collected as part of Bequest Assist’s estate administration</a:t>
            </a:r>
          </a:p>
          <a:p>
            <a:endParaRPr lang="en-AU" dirty="0"/>
          </a:p>
          <a:p>
            <a:r>
              <a:rPr lang="en-AU" dirty="0"/>
              <a:t>20 Australian charitable entities</a:t>
            </a:r>
          </a:p>
          <a:p>
            <a:endParaRPr lang="en-AU" dirty="0"/>
          </a:p>
          <a:p>
            <a:r>
              <a:rPr lang="en-AU" dirty="0"/>
              <a:t>Excluded some records</a:t>
            </a:r>
          </a:p>
          <a:p>
            <a:endParaRPr lang="en-AU" dirty="0"/>
          </a:p>
          <a:p>
            <a:r>
              <a:rPr lang="en-AU" dirty="0"/>
              <a:t>Report covers 2958 bequests from 2596 estates</a:t>
            </a:r>
          </a:p>
          <a:p>
            <a:pPr marL="0" indent="0">
              <a:buNone/>
            </a:pPr>
            <a:endParaRPr lang="en-AU" dirty="0"/>
          </a:p>
          <a:p>
            <a:r>
              <a:rPr lang="en-AU" dirty="0"/>
              <a:t>Analyses differences based on size of bequest program, location and focus area</a:t>
            </a:r>
          </a:p>
        </p:txBody>
      </p:sp>
    </p:spTree>
    <p:extLst>
      <p:ext uri="{BB962C8B-B14F-4D97-AF65-F5344CB8AC3E}">
        <p14:creationId xmlns:p14="http://schemas.microsoft.com/office/powerpoint/2010/main" val="14014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Bequestor profile - gender</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5</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pie chart with text on it&#10;&#10;Description automatically generated">
            <a:extLst>
              <a:ext uri="{FF2B5EF4-FFF2-40B4-BE49-F238E27FC236}">
                <a16:creationId xmlns:a16="http://schemas.microsoft.com/office/drawing/2014/main" id="{2EB3818A-B7C0-91C5-C427-56338437F77D}"/>
              </a:ext>
            </a:extLst>
          </p:cNvPr>
          <p:cNvPicPr>
            <a:picLocks noChangeAspect="1"/>
          </p:cNvPicPr>
          <p:nvPr/>
        </p:nvPicPr>
        <p:blipFill>
          <a:blip r:embed="rId5"/>
          <a:stretch>
            <a:fillRect/>
          </a:stretch>
        </p:blipFill>
        <p:spPr>
          <a:xfrm>
            <a:off x="386805" y="1787812"/>
            <a:ext cx="3967706" cy="3282375"/>
          </a:xfrm>
          <a:prstGeom prst="rect">
            <a:avLst/>
          </a:prstGeom>
        </p:spPr>
      </p:pic>
      <p:pic>
        <p:nvPicPr>
          <p:cNvPr id="9" name="Picture 8" descr="A table with a number of items&#10;&#10;Description automatically generated">
            <a:extLst>
              <a:ext uri="{FF2B5EF4-FFF2-40B4-BE49-F238E27FC236}">
                <a16:creationId xmlns:a16="http://schemas.microsoft.com/office/drawing/2014/main" id="{A7B14C86-0D98-FB1E-0381-BE055CA3E1AE}"/>
              </a:ext>
            </a:extLst>
          </p:cNvPr>
          <p:cNvPicPr>
            <a:picLocks noChangeAspect="1"/>
          </p:cNvPicPr>
          <p:nvPr/>
        </p:nvPicPr>
        <p:blipFill>
          <a:blip r:embed="rId6"/>
          <a:stretch>
            <a:fillRect/>
          </a:stretch>
        </p:blipFill>
        <p:spPr>
          <a:xfrm>
            <a:off x="4620636" y="2279359"/>
            <a:ext cx="7184559" cy="1940215"/>
          </a:xfrm>
          <a:prstGeom prst="rect">
            <a:avLst/>
          </a:prstGeom>
        </p:spPr>
      </p:pic>
    </p:spTree>
    <p:extLst>
      <p:ext uri="{BB962C8B-B14F-4D97-AF65-F5344CB8AC3E}">
        <p14:creationId xmlns:p14="http://schemas.microsoft.com/office/powerpoint/2010/main" val="66994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Bequestor profile – partnership status</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6</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8" name="Picture 7" descr="A blue circle with a green triangle and a white text&#10;&#10;Description automatically generated">
            <a:extLst>
              <a:ext uri="{FF2B5EF4-FFF2-40B4-BE49-F238E27FC236}">
                <a16:creationId xmlns:a16="http://schemas.microsoft.com/office/drawing/2014/main" id="{A4218EFB-13F9-9810-7D9A-85C68F0F4B6B}"/>
              </a:ext>
            </a:extLst>
          </p:cNvPr>
          <p:cNvPicPr>
            <a:picLocks noChangeAspect="1"/>
          </p:cNvPicPr>
          <p:nvPr/>
        </p:nvPicPr>
        <p:blipFill>
          <a:blip r:embed="rId5"/>
          <a:stretch>
            <a:fillRect/>
          </a:stretch>
        </p:blipFill>
        <p:spPr>
          <a:xfrm>
            <a:off x="430456" y="1436209"/>
            <a:ext cx="4128655" cy="3985582"/>
          </a:xfrm>
          <a:prstGeom prst="rect">
            <a:avLst/>
          </a:prstGeom>
        </p:spPr>
      </p:pic>
      <p:pic>
        <p:nvPicPr>
          <p:cNvPr id="11" name="Picture 10" descr="A table of gift boxes&#10;&#10;Description automatically generated">
            <a:extLst>
              <a:ext uri="{FF2B5EF4-FFF2-40B4-BE49-F238E27FC236}">
                <a16:creationId xmlns:a16="http://schemas.microsoft.com/office/drawing/2014/main" id="{D63DEFED-5AB4-0E7A-9C31-1BD256879AC7}"/>
              </a:ext>
            </a:extLst>
          </p:cNvPr>
          <p:cNvPicPr>
            <a:picLocks noChangeAspect="1"/>
          </p:cNvPicPr>
          <p:nvPr/>
        </p:nvPicPr>
        <p:blipFill>
          <a:blip r:embed="rId6"/>
          <a:stretch>
            <a:fillRect/>
          </a:stretch>
        </p:blipFill>
        <p:spPr>
          <a:xfrm>
            <a:off x="4894343" y="2472459"/>
            <a:ext cx="6722606" cy="1913082"/>
          </a:xfrm>
          <a:prstGeom prst="rect">
            <a:avLst/>
          </a:prstGeom>
        </p:spPr>
      </p:pic>
    </p:spTree>
    <p:extLst>
      <p:ext uri="{BB962C8B-B14F-4D97-AF65-F5344CB8AC3E}">
        <p14:creationId xmlns:p14="http://schemas.microsoft.com/office/powerpoint/2010/main" val="82970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Bequestor profile – parenting status</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7</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pie chart with a number of children&#10;&#10;Description automatically generated">
            <a:extLst>
              <a:ext uri="{FF2B5EF4-FFF2-40B4-BE49-F238E27FC236}">
                <a16:creationId xmlns:a16="http://schemas.microsoft.com/office/drawing/2014/main" id="{36EDA726-54DF-8414-44E3-97A0A4C2CD96}"/>
              </a:ext>
            </a:extLst>
          </p:cNvPr>
          <p:cNvPicPr>
            <a:picLocks noChangeAspect="1"/>
          </p:cNvPicPr>
          <p:nvPr/>
        </p:nvPicPr>
        <p:blipFill>
          <a:blip r:embed="rId5"/>
          <a:stretch>
            <a:fillRect/>
          </a:stretch>
        </p:blipFill>
        <p:spPr>
          <a:xfrm>
            <a:off x="281765" y="1803400"/>
            <a:ext cx="4908263" cy="3251200"/>
          </a:xfrm>
          <a:prstGeom prst="rect">
            <a:avLst/>
          </a:prstGeom>
        </p:spPr>
      </p:pic>
      <p:pic>
        <p:nvPicPr>
          <p:cNvPr id="10" name="Picture 9" descr="A table with a number of gifts&#10;&#10;Description automatically generated">
            <a:extLst>
              <a:ext uri="{FF2B5EF4-FFF2-40B4-BE49-F238E27FC236}">
                <a16:creationId xmlns:a16="http://schemas.microsoft.com/office/drawing/2014/main" id="{3E940787-314B-AE4B-43E7-3EF7E6B2E731}"/>
              </a:ext>
            </a:extLst>
          </p:cNvPr>
          <p:cNvPicPr>
            <a:picLocks noChangeAspect="1"/>
          </p:cNvPicPr>
          <p:nvPr/>
        </p:nvPicPr>
        <p:blipFill>
          <a:blip r:embed="rId6"/>
          <a:stretch>
            <a:fillRect/>
          </a:stretch>
        </p:blipFill>
        <p:spPr>
          <a:xfrm>
            <a:off x="5110460" y="2340854"/>
            <a:ext cx="6875374" cy="1904787"/>
          </a:xfrm>
          <a:prstGeom prst="rect">
            <a:avLst/>
          </a:prstGeom>
        </p:spPr>
      </p:pic>
    </p:spTree>
    <p:extLst>
      <p:ext uri="{BB962C8B-B14F-4D97-AF65-F5344CB8AC3E}">
        <p14:creationId xmlns:p14="http://schemas.microsoft.com/office/powerpoint/2010/main" val="14738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dirty="0">
                <a:solidFill>
                  <a:schemeClr val="accent6"/>
                </a:solidFill>
              </a:rPr>
              <a:t>Bequestor profile – testator age at final will</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8</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8" name="Picture 7" descr="A table of numbers and text&#10;&#10;Description automatically generated">
            <a:extLst>
              <a:ext uri="{FF2B5EF4-FFF2-40B4-BE49-F238E27FC236}">
                <a16:creationId xmlns:a16="http://schemas.microsoft.com/office/drawing/2014/main" id="{3C015267-815E-F241-0F1B-80D91E5BFE15}"/>
              </a:ext>
            </a:extLst>
          </p:cNvPr>
          <p:cNvPicPr>
            <a:picLocks noChangeAspect="1"/>
          </p:cNvPicPr>
          <p:nvPr/>
        </p:nvPicPr>
        <p:blipFill>
          <a:blip r:embed="rId5"/>
          <a:stretch>
            <a:fillRect/>
          </a:stretch>
        </p:blipFill>
        <p:spPr>
          <a:xfrm>
            <a:off x="2782454" y="1322242"/>
            <a:ext cx="6627091" cy="3965679"/>
          </a:xfrm>
          <a:prstGeom prst="rect">
            <a:avLst/>
          </a:prstGeom>
        </p:spPr>
      </p:pic>
    </p:spTree>
    <p:extLst>
      <p:ext uri="{BB962C8B-B14F-4D97-AF65-F5344CB8AC3E}">
        <p14:creationId xmlns:p14="http://schemas.microsoft.com/office/powerpoint/2010/main" val="81586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3" y="84411"/>
            <a:ext cx="10531538" cy="1090587"/>
          </a:xfrm>
        </p:spPr>
        <p:txBody>
          <a:bodyPr wrap="none" anchor="ctr">
            <a:normAutofit/>
          </a:bodyPr>
          <a:lstStyle/>
          <a:p>
            <a:r>
              <a:rPr lang="en-SG" sz="4000" b="1">
                <a:solidFill>
                  <a:schemeClr val="accent6"/>
                </a:solidFill>
              </a:rPr>
              <a:t>Bequestor profile – bequestor age at death</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9</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blue pie chart with numbers&#10;&#10;Description automatically generated">
            <a:extLst>
              <a:ext uri="{FF2B5EF4-FFF2-40B4-BE49-F238E27FC236}">
                <a16:creationId xmlns:a16="http://schemas.microsoft.com/office/drawing/2014/main" id="{F3CC4755-B3A2-F418-A18B-776BF8B29358}"/>
              </a:ext>
            </a:extLst>
          </p:cNvPr>
          <p:cNvPicPr>
            <a:picLocks noChangeAspect="1"/>
          </p:cNvPicPr>
          <p:nvPr/>
        </p:nvPicPr>
        <p:blipFill>
          <a:blip r:embed="rId5"/>
          <a:stretch>
            <a:fillRect/>
          </a:stretch>
        </p:blipFill>
        <p:spPr>
          <a:xfrm>
            <a:off x="3826624" y="1397925"/>
            <a:ext cx="4538752" cy="4403267"/>
          </a:xfrm>
          <a:prstGeom prst="rect">
            <a:avLst/>
          </a:prstGeom>
        </p:spPr>
      </p:pic>
    </p:spTree>
    <p:extLst>
      <p:ext uri="{BB962C8B-B14F-4D97-AF65-F5344CB8AC3E}">
        <p14:creationId xmlns:p14="http://schemas.microsoft.com/office/powerpoint/2010/main" val="355021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8231a8e-a6c7-4000-8b32-bcf2d9073a76">
      <Terms xmlns="http://schemas.microsoft.com/office/infopath/2007/PartnerControls"/>
    </lcf76f155ced4ddcb4097134ff3c332f>
    <TaxCatchAll xmlns="8702683b-2f29-4b9e-9823-3aae14fa04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608FBB04A8AD4A98634938D5B5A3C3" ma:contentTypeVersion="17" ma:contentTypeDescription="Create a new document." ma:contentTypeScope="" ma:versionID="e54514f7033d20844bbf4d6ef4bfe23c">
  <xsd:schema xmlns:xsd="http://www.w3.org/2001/XMLSchema" xmlns:xs="http://www.w3.org/2001/XMLSchema" xmlns:p="http://schemas.microsoft.com/office/2006/metadata/properties" xmlns:ns2="e8231a8e-a6c7-4000-8b32-bcf2d9073a76" xmlns:ns3="8702683b-2f29-4b9e-9823-3aae14fa044d" targetNamespace="http://schemas.microsoft.com/office/2006/metadata/properties" ma:root="true" ma:fieldsID="069ac6cd8017fc1953f727fda75c5ed5" ns2:_="" ns3:_="">
    <xsd:import namespace="e8231a8e-a6c7-4000-8b32-bcf2d9073a76"/>
    <xsd:import namespace="8702683b-2f29-4b9e-9823-3aae14fa04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31a8e-a6c7-4000-8b32-bcf2d9073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63f195-9f50-4f8a-b054-4910e534a0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02683b-2f29-4b9e-9823-3aae14fa04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dcfbdb-f875-489f-90db-7993ff057829}" ma:internalName="TaxCatchAll" ma:showField="CatchAllData" ma:web="8702683b-2f29-4b9e-9823-3aae14fa0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AD425C-89F2-4CB3-8C76-DE6710E2B64E}">
  <ds:schemaRefs>
    <ds:schemaRef ds:uri="http://purl.org/dc/terms/"/>
    <ds:schemaRef ds:uri="e8231a8e-a6c7-4000-8b32-bcf2d9073a76"/>
    <ds:schemaRef ds:uri="http://purl.org/dc/elements/1.1/"/>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8702683b-2f29-4b9e-9823-3aae14fa044d"/>
    <ds:schemaRef ds:uri="http://purl.org/dc/dcmitype/"/>
  </ds:schemaRefs>
</ds:datastoreItem>
</file>

<file path=customXml/itemProps2.xml><?xml version="1.0" encoding="utf-8"?>
<ds:datastoreItem xmlns:ds="http://schemas.openxmlformats.org/officeDocument/2006/customXml" ds:itemID="{8268C7D0-73EF-4E71-B77B-A02252C26B0E}">
  <ds:schemaRefs>
    <ds:schemaRef ds:uri="http://schemas.microsoft.com/sharepoint/v3/contenttype/forms"/>
  </ds:schemaRefs>
</ds:datastoreItem>
</file>

<file path=customXml/itemProps3.xml><?xml version="1.0" encoding="utf-8"?>
<ds:datastoreItem xmlns:ds="http://schemas.openxmlformats.org/officeDocument/2006/customXml" ds:itemID="{EAA7C62C-0FCF-4B94-B72B-8F89C635941A}"/>
</file>

<file path=docProps/app.xml><?xml version="1.0" encoding="utf-8"?>
<Properties xmlns="http://schemas.openxmlformats.org/officeDocument/2006/extended-properties" xmlns:vt="http://schemas.openxmlformats.org/officeDocument/2006/docPropsVTypes">
  <TotalTime>0</TotalTime>
  <Words>2795</Words>
  <Application>Microsoft Macintosh PowerPoint</Application>
  <PresentationFormat>Widescreen</PresentationFormat>
  <Paragraphs>170</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MrEavesXLModOT</vt:lpstr>
      <vt:lpstr>Office Theme</vt:lpstr>
      <vt:lpstr>PowerPoint Presentation</vt:lpstr>
      <vt:lpstr>PowerPoint Presentation</vt:lpstr>
      <vt:lpstr>PowerPoint Presentation</vt:lpstr>
      <vt:lpstr>Data Collection</vt:lpstr>
      <vt:lpstr>Bequestor profile - gender</vt:lpstr>
      <vt:lpstr>Bequestor profile – partnership status</vt:lpstr>
      <vt:lpstr>Bequestor profile – parenting status</vt:lpstr>
      <vt:lpstr>Bequestor profile – testator age at final will</vt:lpstr>
      <vt:lpstr>Bequestor profile – bequestor age at death</vt:lpstr>
      <vt:lpstr>Bequestor profile – location</vt:lpstr>
      <vt:lpstr>Bequestor profile – IRSD</vt:lpstr>
      <vt:lpstr>Bequestor relationship to charity beneficiary</vt:lpstr>
      <vt:lpstr>Charities in the Will</vt:lpstr>
      <vt:lpstr>Gift type and value</vt:lpstr>
      <vt:lpstr>“Transformational gifts”</vt:lpstr>
      <vt:lpstr>Commonality of estate assets </vt:lpstr>
      <vt:lpstr>Legal issues</vt:lpstr>
      <vt:lpstr>Are Family Provision Claims on the rise?</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Thomas</dc:creator>
  <cp:lastModifiedBy>Morgan Koegel</cp:lastModifiedBy>
  <cp:revision>1</cp:revision>
  <dcterms:created xsi:type="dcterms:W3CDTF">2020-07-03T01:14:14Z</dcterms:created>
  <dcterms:modified xsi:type="dcterms:W3CDTF">2023-07-20T01:12:30Z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0x010100B8608FBB04A8AD4A98634938D5B5A3C3</vt:lpwstr>
  </property>
  <property fmtid="{D5CDD505-2E9C-101B-9397-08002B2CF9AE}" pid="3" name="MediaServiceImageTags">
    <vt:lpwstr/>
  </property>
</Properties>
</file>