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10" r:id="rId5"/>
    <p:sldId id="712" r:id="rId6"/>
    <p:sldId id="274" r:id="rId7"/>
    <p:sldId id="711" r:id="rId8"/>
    <p:sldId id="713" r:id="rId9"/>
    <p:sldId id="714" r:id="rId10"/>
    <p:sldId id="715" r:id="rId11"/>
    <p:sldId id="716" r:id="rId12"/>
    <p:sldId id="717" r:id="rId13"/>
    <p:sldId id="718" r:id="rId14"/>
    <p:sldId id="719" r:id="rId15"/>
    <p:sldId id="720" r:id="rId16"/>
    <p:sldId id="725" r:id="rId17"/>
    <p:sldId id="721" r:id="rId18"/>
    <p:sldId id="722" r:id="rId19"/>
    <p:sldId id="723" r:id="rId20"/>
    <p:sldId id="724" r:id="rId21"/>
    <p:sldId id="256" r:id="rId22"/>
    <p:sldId id="7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7E42C-6DF7-44A0-B4D4-BE1FDB4011D5}" v="27" dt="2024-03-25T06:42:43.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3"/>
    <p:restoredTop sz="94718"/>
  </p:normalViewPr>
  <p:slideViewPr>
    <p:cSldViewPr snapToGrid="0" snapToObjects="1">
      <p:cViewPr varScale="1">
        <p:scale>
          <a:sx n="101" d="100"/>
          <a:sy n="101" d="100"/>
        </p:scale>
        <p:origin x="11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ED5E0-5F27-4EF4-A8BC-4D6BE2C1B83D}"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n-AU"/>
        </a:p>
      </dgm:t>
    </dgm:pt>
    <dgm:pt modelId="{426779F7-C14C-496A-87A2-A4F62BED20FA}">
      <dgm:prSet phldrT="[Text]"/>
      <dgm:spPr/>
      <dgm:t>
        <a:bodyPr/>
        <a:lstStyle/>
        <a:p>
          <a:pPr>
            <a:buFont typeface="Arial" panose="020B0604020202020204" pitchFamily="34" charset="0"/>
            <a:buChar char="•"/>
          </a:pPr>
          <a:r>
            <a:rPr lang="en-US" dirty="0"/>
            <a:t>Plan for obstacles</a:t>
          </a:r>
          <a:endParaRPr lang="en-AU" dirty="0"/>
        </a:p>
      </dgm:t>
    </dgm:pt>
    <dgm:pt modelId="{41010E21-F129-43C7-AE7E-B425C844BC7C}" type="parTrans" cxnId="{4BC48B4B-B777-4018-9EC1-F91206CF433C}">
      <dgm:prSet/>
      <dgm:spPr/>
      <dgm:t>
        <a:bodyPr/>
        <a:lstStyle/>
        <a:p>
          <a:endParaRPr lang="en-AU"/>
        </a:p>
      </dgm:t>
    </dgm:pt>
    <dgm:pt modelId="{B71CE5F4-ADC1-4FCD-9446-68E7230BC50B}" type="sibTrans" cxnId="{4BC48B4B-B777-4018-9EC1-F91206CF433C}">
      <dgm:prSet/>
      <dgm:spPr/>
      <dgm:t>
        <a:bodyPr/>
        <a:lstStyle/>
        <a:p>
          <a:endParaRPr lang="en-AU"/>
        </a:p>
      </dgm:t>
    </dgm:pt>
    <dgm:pt modelId="{623B2133-5AB8-4B23-AE14-6BF94DB9C7F8}">
      <dgm:prSet phldrT="[Text]"/>
      <dgm:spPr/>
      <dgm:t>
        <a:bodyPr/>
        <a:lstStyle/>
        <a:p>
          <a:pPr>
            <a:buFont typeface="Arial" panose="020B0604020202020204" pitchFamily="34" charset="0"/>
            <a:buChar char="•"/>
          </a:pPr>
          <a:r>
            <a:rPr lang="en-US" dirty="0"/>
            <a:t>Prepare responses for common objections</a:t>
          </a:r>
          <a:endParaRPr lang="en-AU" dirty="0"/>
        </a:p>
      </dgm:t>
    </dgm:pt>
    <dgm:pt modelId="{FFC1C056-7A00-4E04-A610-888E07185E02}" type="parTrans" cxnId="{ABFA0A0F-005B-4E10-9355-3684A040AE71}">
      <dgm:prSet/>
      <dgm:spPr/>
      <dgm:t>
        <a:bodyPr/>
        <a:lstStyle/>
        <a:p>
          <a:endParaRPr lang="en-AU"/>
        </a:p>
      </dgm:t>
    </dgm:pt>
    <dgm:pt modelId="{7802E1E0-5B42-49DA-893B-25720A22C716}" type="sibTrans" cxnId="{ABFA0A0F-005B-4E10-9355-3684A040AE71}">
      <dgm:prSet/>
      <dgm:spPr/>
      <dgm:t>
        <a:bodyPr/>
        <a:lstStyle/>
        <a:p>
          <a:endParaRPr lang="en-AU"/>
        </a:p>
      </dgm:t>
    </dgm:pt>
    <dgm:pt modelId="{432E5123-3665-422B-8DEF-2A0D60DE2CA8}">
      <dgm:prSet phldrT="[Text]"/>
      <dgm:spPr/>
      <dgm:t>
        <a:bodyPr/>
        <a:lstStyle/>
        <a:p>
          <a:pPr>
            <a:buFont typeface="Arial" panose="020B0604020202020204" pitchFamily="34" charset="0"/>
            <a:buChar char="•"/>
          </a:pPr>
          <a:r>
            <a:rPr lang="en-US" dirty="0"/>
            <a:t>Study which ones are effective</a:t>
          </a:r>
          <a:endParaRPr lang="en-AU" dirty="0"/>
        </a:p>
      </dgm:t>
    </dgm:pt>
    <dgm:pt modelId="{83935B21-A75C-449D-A36F-C7B8A40CCF72}" type="parTrans" cxnId="{5783867B-3570-47F6-902A-A32EC785E4C8}">
      <dgm:prSet/>
      <dgm:spPr/>
      <dgm:t>
        <a:bodyPr/>
        <a:lstStyle/>
        <a:p>
          <a:endParaRPr lang="en-AU"/>
        </a:p>
      </dgm:t>
    </dgm:pt>
    <dgm:pt modelId="{F0BF3D55-A18B-4A96-82E5-907C2BCCB394}" type="sibTrans" cxnId="{5783867B-3570-47F6-902A-A32EC785E4C8}">
      <dgm:prSet/>
      <dgm:spPr/>
      <dgm:t>
        <a:bodyPr/>
        <a:lstStyle/>
        <a:p>
          <a:endParaRPr lang="en-AU"/>
        </a:p>
      </dgm:t>
    </dgm:pt>
    <dgm:pt modelId="{6A317F26-38E2-4496-ABF6-DE0FAA441AAB}">
      <dgm:prSet phldrT="[Text]"/>
      <dgm:spPr/>
      <dgm:t>
        <a:bodyPr/>
        <a:lstStyle/>
        <a:p>
          <a:pPr>
            <a:buFont typeface="Arial" panose="020B0604020202020204" pitchFamily="34" charset="0"/>
            <a:buChar char="•"/>
          </a:pPr>
          <a:r>
            <a:rPr lang="en-US"/>
            <a:t>Implement effective barrier conversion</a:t>
          </a:r>
          <a:endParaRPr lang="en-AU" dirty="0"/>
        </a:p>
      </dgm:t>
    </dgm:pt>
    <dgm:pt modelId="{EFA0559D-C40F-40E7-A0CE-E7B6364D6225}" type="parTrans" cxnId="{5AA9098B-A982-4A41-B2EA-FF84F93D9BAF}">
      <dgm:prSet/>
      <dgm:spPr/>
      <dgm:t>
        <a:bodyPr/>
        <a:lstStyle/>
        <a:p>
          <a:endParaRPr lang="en-AU"/>
        </a:p>
      </dgm:t>
    </dgm:pt>
    <dgm:pt modelId="{FB8770A6-7490-40A7-8D40-67678386FF60}" type="sibTrans" cxnId="{5AA9098B-A982-4A41-B2EA-FF84F93D9BAF}">
      <dgm:prSet/>
      <dgm:spPr/>
      <dgm:t>
        <a:bodyPr/>
        <a:lstStyle/>
        <a:p>
          <a:endParaRPr lang="en-AU"/>
        </a:p>
      </dgm:t>
    </dgm:pt>
    <dgm:pt modelId="{7CB61A7B-5394-4DC8-9646-6391D74CF6D1}" type="pres">
      <dgm:prSet presAssocID="{6CFED5E0-5F27-4EF4-A8BC-4D6BE2C1B83D}" presName="Name0" presStyleCnt="0">
        <dgm:presLayoutVars>
          <dgm:chMax/>
          <dgm:chPref/>
          <dgm:dir/>
        </dgm:presLayoutVars>
      </dgm:prSet>
      <dgm:spPr/>
    </dgm:pt>
    <dgm:pt modelId="{D7BFCD53-53DE-460B-9243-F7D12AB6EE09}" type="pres">
      <dgm:prSet presAssocID="{426779F7-C14C-496A-87A2-A4F62BED20FA}" presName="parenttextcomposite" presStyleCnt="0"/>
      <dgm:spPr/>
    </dgm:pt>
    <dgm:pt modelId="{2A574C6F-D7F2-4275-BD7F-24AA57FB4AE3}" type="pres">
      <dgm:prSet presAssocID="{426779F7-C14C-496A-87A2-A4F62BED20FA}" presName="parenttext" presStyleLbl="revTx" presStyleIdx="0" presStyleCnt="4">
        <dgm:presLayoutVars>
          <dgm:chMax/>
          <dgm:chPref val="2"/>
          <dgm:bulletEnabled val="1"/>
        </dgm:presLayoutVars>
      </dgm:prSet>
      <dgm:spPr/>
    </dgm:pt>
    <dgm:pt modelId="{B9FEAAB7-5D42-41EF-AA66-52E94FC19C2C}" type="pres">
      <dgm:prSet presAssocID="{426779F7-C14C-496A-87A2-A4F62BED20FA}" presName="parallelogramComposite" presStyleCnt="0"/>
      <dgm:spPr/>
    </dgm:pt>
    <dgm:pt modelId="{26603D0F-ED74-480A-9EDB-A59B530C16CE}" type="pres">
      <dgm:prSet presAssocID="{426779F7-C14C-496A-87A2-A4F62BED20FA}" presName="parallelogram1" presStyleLbl="alignNode1" presStyleIdx="0" presStyleCnt="28"/>
      <dgm:spPr/>
    </dgm:pt>
    <dgm:pt modelId="{BD09DCB4-8FA5-4778-9C66-8FFF0B69AF7A}" type="pres">
      <dgm:prSet presAssocID="{426779F7-C14C-496A-87A2-A4F62BED20FA}" presName="parallelogram2" presStyleLbl="alignNode1" presStyleIdx="1" presStyleCnt="28"/>
      <dgm:spPr/>
    </dgm:pt>
    <dgm:pt modelId="{F2804AD5-C2FF-47CA-80DB-6BC9F795C087}" type="pres">
      <dgm:prSet presAssocID="{426779F7-C14C-496A-87A2-A4F62BED20FA}" presName="parallelogram3" presStyleLbl="alignNode1" presStyleIdx="2" presStyleCnt="28"/>
      <dgm:spPr/>
    </dgm:pt>
    <dgm:pt modelId="{87BC7D12-A266-4582-9B53-D19BCEEAA518}" type="pres">
      <dgm:prSet presAssocID="{426779F7-C14C-496A-87A2-A4F62BED20FA}" presName="parallelogram4" presStyleLbl="alignNode1" presStyleIdx="3" presStyleCnt="28"/>
      <dgm:spPr/>
    </dgm:pt>
    <dgm:pt modelId="{AE3DB4BB-BC35-4909-A24C-0467344B8023}" type="pres">
      <dgm:prSet presAssocID="{426779F7-C14C-496A-87A2-A4F62BED20FA}" presName="parallelogram5" presStyleLbl="alignNode1" presStyleIdx="4" presStyleCnt="28"/>
      <dgm:spPr/>
    </dgm:pt>
    <dgm:pt modelId="{CC17CF4A-7E07-46E4-BA40-02EE3ACD4DE6}" type="pres">
      <dgm:prSet presAssocID="{426779F7-C14C-496A-87A2-A4F62BED20FA}" presName="parallelogram6" presStyleLbl="alignNode1" presStyleIdx="5" presStyleCnt="28"/>
      <dgm:spPr/>
    </dgm:pt>
    <dgm:pt modelId="{323857B5-82F1-4235-AC60-918E17943568}" type="pres">
      <dgm:prSet presAssocID="{426779F7-C14C-496A-87A2-A4F62BED20FA}" presName="parallelogram7" presStyleLbl="alignNode1" presStyleIdx="6" presStyleCnt="28"/>
      <dgm:spPr/>
    </dgm:pt>
    <dgm:pt modelId="{AE436683-6C4B-4C80-8FE8-F1E898C53370}" type="pres">
      <dgm:prSet presAssocID="{B71CE5F4-ADC1-4FCD-9446-68E7230BC50B}" presName="sibTrans" presStyleCnt="0"/>
      <dgm:spPr/>
    </dgm:pt>
    <dgm:pt modelId="{D33E1047-A8AC-4640-8912-5911E4806A09}" type="pres">
      <dgm:prSet presAssocID="{623B2133-5AB8-4B23-AE14-6BF94DB9C7F8}" presName="parenttextcomposite" presStyleCnt="0"/>
      <dgm:spPr/>
    </dgm:pt>
    <dgm:pt modelId="{77679662-DA5F-46B0-B4A1-296185BB744B}" type="pres">
      <dgm:prSet presAssocID="{623B2133-5AB8-4B23-AE14-6BF94DB9C7F8}" presName="parenttext" presStyleLbl="revTx" presStyleIdx="1" presStyleCnt="4">
        <dgm:presLayoutVars>
          <dgm:chMax/>
          <dgm:chPref val="2"/>
          <dgm:bulletEnabled val="1"/>
        </dgm:presLayoutVars>
      </dgm:prSet>
      <dgm:spPr/>
    </dgm:pt>
    <dgm:pt modelId="{D66D15C6-CB5C-4701-87F1-45094E96FDBE}" type="pres">
      <dgm:prSet presAssocID="{623B2133-5AB8-4B23-AE14-6BF94DB9C7F8}" presName="parallelogramComposite" presStyleCnt="0"/>
      <dgm:spPr/>
    </dgm:pt>
    <dgm:pt modelId="{0AFB3074-28EA-48A3-AF33-9B4F8CA6A2DE}" type="pres">
      <dgm:prSet presAssocID="{623B2133-5AB8-4B23-AE14-6BF94DB9C7F8}" presName="parallelogram1" presStyleLbl="alignNode1" presStyleIdx="7" presStyleCnt="28"/>
      <dgm:spPr/>
    </dgm:pt>
    <dgm:pt modelId="{25A09FB9-2E77-488A-BDF7-549C2568D250}" type="pres">
      <dgm:prSet presAssocID="{623B2133-5AB8-4B23-AE14-6BF94DB9C7F8}" presName="parallelogram2" presStyleLbl="alignNode1" presStyleIdx="8" presStyleCnt="28"/>
      <dgm:spPr/>
    </dgm:pt>
    <dgm:pt modelId="{4874FBD9-C47F-4895-A6AA-CC28E1768C8D}" type="pres">
      <dgm:prSet presAssocID="{623B2133-5AB8-4B23-AE14-6BF94DB9C7F8}" presName="parallelogram3" presStyleLbl="alignNode1" presStyleIdx="9" presStyleCnt="28"/>
      <dgm:spPr/>
    </dgm:pt>
    <dgm:pt modelId="{6197BF94-D54C-42DD-A59B-E7E45B1D2F4E}" type="pres">
      <dgm:prSet presAssocID="{623B2133-5AB8-4B23-AE14-6BF94DB9C7F8}" presName="parallelogram4" presStyleLbl="alignNode1" presStyleIdx="10" presStyleCnt="28"/>
      <dgm:spPr/>
    </dgm:pt>
    <dgm:pt modelId="{CCD943D0-D993-4E07-98E1-451214583067}" type="pres">
      <dgm:prSet presAssocID="{623B2133-5AB8-4B23-AE14-6BF94DB9C7F8}" presName="parallelogram5" presStyleLbl="alignNode1" presStyleIdx="11" presStyleCnt="28"/>
      <dgm:spPr/>
    </dgm:pt>
    <dgm:pt modelId="{357B2F28-EA56-48CA-A3AE-9B055EC1926A}" type="pres">
      <dgm:prSet presAssocID="{623B2133-5AB8-4B23-AE14-6BF94DB9C7F8}" presName="parallelogram6" presStyleLbl="alignNode1" presStyleIdx="12" presStyleCnt="28"/>
      <dgm:spPr/>
    </dgm:pt>
    <dgm:pt modelId="{44D05E80-58FF-4164-9CF9-006795C69756}" type="pres">
      <dgm:prSet presAssocID="{623B2133-5AB8-4B23-AE14-6BF94DB9C7F8}" presName="parallelogram7" presStyleLbl="alignNode1" presStyleIdx="13" presStyleCnt="28"/>
      <dgm:spPr/>
    </dgm:pt>
    <dgm:pt modelId="{EA76DCD6-53C8-4338-8DA2-8E06365E109D}" type="pres">
      <dgm:prSet presAssocID="{7802E1E0-5B42-49DA-893B-25720A22C716}" presName="sibTrans" presStyleCnt="0"/>
      <dgm:spPr/>
    </dgm:pt>
    <dgm:pt modelId="{2D0E869C-1ECC-45C4-A3F5-28F99D9822E9}" type="pres">
      <dgm:prSet presAssocID="{432E5123-3665-422B-8DEF-2A0D60DE2CA8}" presName="parenttextcomposite" presStyleCnt="0"/>
      <dgm:spPr/>
    </dgm:pt>
    <dgm:pt modelId="{7649DFA3-2C0E-44F8-8CE2-67C1653AC411}" type="pres">
      <dgm:prSet presAssocID="{432E5123-3665-422B-8DEF-2A0D60DE2CA8}" presName="parenttext" presStyleLbl="revTx" presStyleIdx="2" presStyleCnt="4">
        <dgm:presLayoutVars>
          <dgm:chMax/>
          <dgm:chPref val="2"/>
          <dgm:bulletEnabled val="1"/>
        </dgm:presLayoutVars>
      </dgm:prSet>
      <dgm:spPr/>
    </dgm:pt>
    <dgm:pt modelId="{7830F39D-F31E-4184-95BC-E25FB7D5D916}" type="pres">
      <dgm:prSet presAssocID="{432E5123-3665-422B-8DEF-2A0D60DE2CA8}" presName="parallelogramComposite" presStyleCnt="0"/>
      <dgm:spPr/>
    </dgm:pt>
    <dgm:pt modelId="{C56C61CE-7BC7-4DE3-9C54-F70D8534AFDF}" type="pres">
      <dgm:prSet presAssocID="{432E5123-3665-422B-8DEF-2A0D60DE2CA8}" presName="parallelogram1" presStyleLbl="alignNode1" presStyleIdx="14" presStyleCnt="28"/>
      <dgm:spPr/>
    </dgm:pt>
    <dgm:pt modelId="{AFF5F968-6DAE-4F48-8B44-264B49BA6647}" type="pres">
      <dgm:prSet presAssocID="{432E5123-3665-422B-8DEF-2A0D60DE2CA8}" presName="parallelogram2" presStyleLbl="alignNode1" presStyleIdx="15" presStyleCnt="28"/>
      <dgm:spPr/>
    </dgm:pt>
    <dgm:pt modelId="{DE2FD1DA-D572-4298-A6E2-85166804D1F7}" type="pres">
      <dgm:prSet presAssocID="{432E5123-3665-422B-8DEF-2A0D60DE2CA8}" presName="parallelogram3" presStyleLbl="alignNode1" presStyleIdx="16" presStyleCnt="28"/>
      <dgm:spPr/>
    </dgm:pt>
    <dgm:pt modelId="{CBBE19B7-4229-4851-AA2D-BF4A016F099D}" type="pres">
      <dgm:prSet presAssocID="{432E5123-3665-422B-8DEF-2A0D60DE2CA8}" presName="parallelogram4" presStyleLbl="alignNode1" presStyleIdx="17" presStyleCnt="28"/>
      <dgm:spPr/>
    </dgm:pt>
    <dgm:pt modelId="{FF8C8EAA-578C-488F-990D-9FAE946EEB5F}" type="pres">
      <dgm:prSet presAssocID="{432E5123-3665-422B-8DEF-2A0D60DE2CA8}" presName="parallelogram5" presStyleLbl="alignNode1" presStyleIdx="18" presStyleCnt="28"/>
      <dgm:spPr/>
    </dgm:pt>
    <dgm:pt modelId="{33EB7BE4-E22F-4705-A43D-CBE112E4B470}" type="pres">
      <dgm:prSet presAssocID="{432E5123-3665-422B-8DEF-2A0D60DE2CA8}" presName="parallelogram6" presStyleLbl="alignNode1" presStyleIdx="19" presStyleCnt="28"/>
      <dgm:spPr/>
    </dgm:pt>
    <dgm:pt modelId="{53CB5F42-5D83-49F2-98E9-6CE14141040D}" type="pres">
      <dgm:prSet presAssocID="{432E5123-3665-422B-8DEF-2A0D60DE2CA8}" presName="parallelogram7" presStyleLbl="alignNode1" presStyleIdx="20" presStyleCnt="28"/>
      <dgm:spPr/>
    </dgm:pt>
    <dgm:pt modelId="{232E4647-BED6-4E6C-B635-202518BA3295}" type="pres">
      <dgm:prSet presAssocID="{F0BF3D55-A18B-4A96-82E5-907C2BCCB394}" presName="sibTrans" presStyleCnt="0"/>
      <dgm:spPr/>
    </dgm:pt>
    <dgm:pt modelId="{4A1494A0-AE96-4BF3-A305-22932FBE507A}" type="pres">
      <dgm:prSet presAssocID="{6A317F26-38E2-4496-ABF6-DE0FAA441AAB}" presName="parenttextcomposite" presStyleCnt="0"/>
      <dgm:spPr/>
    </dgm:pt>
    <dgm:pt modelId="{7B407D36-CF84-4338-94C2-F520A0DA37EA}" type="pres">
      <dgm:prSet presAssocID="{6A317F26-38E2-4496-ABF6-DE0FAA441AAB}" presName="parenttext" presStyleLbl="revTx" presStyleIdx="3" presStyleCnt="4">
        <dgm:presLayoutVars>
          <dgm:chMax/>
          <dgm:chPref val="2"/>
          <dgm:bulletEnabled val="1"/>
        </dgm:presLayoutVars>
      </dgm:prSet>
      <dgm:spPr/>
    </dgm:pt>
    <dgm:pt modelId="{D2F31FDC-BC98-4582-97F2-200C1554C3EC}" type="pres">
      <dgm:prSet presAssocID="{6A317F26-38E2-4496-ABF6-DE0FAA441AAB}" presName="parallelogramComposite" presStyleCnt="0"/>
      <dgm:spPr/>
    </dgm:pt>
    <dgm:pt modelId="{637F5E80-7A39-44B2-9FA9-01F95AD41907}" type="pres">
      <dgm:prSet presAssocID="{6A317F26-38E2-4496-ABF6-DE0FAA441AAB}" presName="parallelogram1" presStyleLbl="alignNode1" presStyleIdx="21" presStyleCnt="28"/>
      <dgm:spPr/>
    </dgm:pt>
    <dgm:pt modelId="{6DBC3B81-5594-4993-BFDD-0B5B85393A52}" type="pres">
      <dgm:prSet presAssocID="{6A317F26-38E2-4496-ABF6-DE0FAA441AAB}" presName="parallelogram2" presStyleLbl="alignNode1" presStyleIdx="22" presStyleCnt="28"/>
      <dgm:spPr/>
    </dgm:pt>
    <dgm:pt modelId="{C803BD57-2D35-4543-9B67-E59A340EB027}" type="pres">
      <dgm:prSet presAssocID="{6A317F26-38E2-4496-ABF6-DE0FAA441AAB}" presName="parallelogram3" presStyleLbl="alignNode1" presStyleIdx="23" presStyleCnt="28"/>
      <dgm:spPr/>
    </dgm:pt>
    <dgm:pt modelId="{1E02CDEE-D3DE-42C7-92E6-4E5523FC2717}" type="pres">
      <dgm:prSet presAssocID="{6A317F26-38E2-4496-ABF6-DE0FAA441AAB}" presName="parallelogram4" presStyleLbl="alignNode1" presStyleIdx="24" presStyleCnt="28"/>
      <dgm:spPr/>
    </dgm:pt>
    <dgm:pt modelId="{8770C746-0FC0-4FE7-B07E-C7A983FA1F5E}" type="pres">
      <dgm:prSet presAssocID="{6A317F26-38E2-4496-ABF6-DE0FAA441AAB}" presName="parallelogram5" presStyleLbl="alignNode1" presStyleIdx="25" presStyleCnt="28"/>
      <dgm:spPr/>
    </dgm:pt>
    <dgm:pt modelId="{8C2C8BDB-432E-45A7-967C-88C5CE6CEF5B}" type="pres">
      <dgm:prSet presAssocID="{6A317F26-38E2-4496-ABF6-DE0FAA441AAB}" presName="parallelogram6" presStyleLbl="alignNode1" presStyleIdx="26" presStyleCnt="28"/>
      <dgm:spPr/>
    </dgm:pt>
    <dgm:pt modelId="{039AB07E-F2A6-4E16-AFDD-0F62D5E5A62E}" type="pres">
      <dgm:prSet presAssocID="{6A317F26-38E2-4496-ABF6-DE0FAA441AAB}" presName="parallelogram7" presStyleLbl="alignNode1" presStyleIdx="27" presStyleCnt="28"/>
      <dgm:spPr/>
    </dgm:pt>
  </dgm:ptLst>
  <dgm:cxnLst>
    <dgm:cxn modelId="{84DE3F06-AEA9-4349-AE7F-22A07E8DDFBF}" type="presOf" srcId="{6CFED5E0-5F27-4EF4-A8BC-4D6BE2C1B83D}" destId="{7CB61A7B-5394-4DC8-9646-6391D74CF6D1}" srcOrd="0" destOrd="0" presId="urn:microsoft.com/office/officeart/2008/layout/VerticalAccentList"/>
    <dgm:cxn modelId="{ABFA0A0F-005B-4E10-9355-3684A040AE71}" srcId="{6CFED5E0-5F27-4EF4-A8BC-4D6BE2C1B83D}" destId="{623B2133-5AB8-4B23-AE14-6BF94DB9C7F8}" srcOrd="1" destOrd="0" parTransId="{FFC1C056-7A00-4E04-A610-888E07185E02}" sibTransId="{7802E1E0-5B42-49DA-893B-25720A22C716}"/>
    <dgm:cxn modelId="{B0313C2A-2566-42EE-A090-9A329023B02F}" type="presOf" srcId="{623B2133-5AB8-4B23-AE14-6BF94DB9C7F8}" destId="{77679662-DA5F-46B0-B4A1-296185BB744B}" srcOrd="0" destOrd="0" presId="urn:microsoft.com/office/officeart/2008/layout/VerticalAccentList"/>
    <dgm:cxn modelId="{4BC48B4B-B777-4018-9EC1-F91206CF433C}" srcId="{6CFED5E0-5F27-4EF4-A8BC-4D6BE2C1B83D}" destId="{426779F7-C14C-496A-87A2-A4F62BED20FA}" srcOrd="0" destOrd="0" parTransId="{41010E21-F129-43C7-AE7E-B425C844BC7C}" sibTransId="{B71CE5F4-ADC1-4FCD-9446-68E7230BC50B}"/>
    <dgm:cxn modelId="{1F8C8253-74E8-4EE1-8866-6067AFD63731}" type="presOf" srcId="{432E5123-3665-422B-8DEF-2A0D60DE2CA8}" destId="{7649DFA3-2C0E-44F8-8CE2-67C1653AC411}" srcOrd="0" destOrd="0" presId="urn:microsoft.com/office/officeart/2008/layout/VerticalAccentList"/>
    <dgm:cxn modelId="{5783867B-3570-47F6-902A-A32EC785E4C8}" srcId="{6CFED5E0-5F27-4EF4-A8BC-4D6BE2C1B83D}" destId="{432E5123-3665-422B-8DEF-2A0D60DE2CA8}" srcOrd="2" destOrd="0" parTransId="{83935B21-A75C-449D-A36F-C7B8A40CCF72}" sibTransId="{F0BF3D55-A18B-4A96-82E5-907C2BCCB394}"/>
    <dgm:cxn modelId="{5AA9098B-A982-4A41-B2EA-FF84F93D9BAF}" srcId="{6CFED5E0-5F27-4EF4-A8BC-4D6BE2C1B83D}" destId="{6A317F26-38E2-4496-ABF6-DE0FAA441AAB}" srcOrd="3" destOrd="0" parTransId="{EFA0559D-C40F-40E7-A0CE-E7B6364D6225}" sibTransId="{FB8770A6-7490-40A7-8D40-67678386FF60}"/>
    <dgm:cxn modelId="{3F0C20AE-EA57-4704-8405-AD1240171FD6}" type="presOf" srcId="{6A317F26-38E2-4496-ABF6-DE0FAA441AAB}" destId="{7B407D36-CF84-4338-94C2-F520A0DA37EA}" srcOrd="0" destOrd="0" presId="urn:microsoft.com/office/officeart/2008/layout/VerticalAccentList"/>
    <dgm:cxn modelId="{75A176F2-D0FD-42DF-8F93-FF416DA4DAC6}" type="presOf" srcId="{426779F7-C14C-496A-87A2-A4F62BED20FA}" destId="{2A574C6F-D7F2-4275-BD7F-24AA57FB4AE3}" srcOrd="0" destOrd="0" presId="urn:microsoft.com/office/officeart/2008/layout/VerticalAccentList"/>
    <dgm:cxn modelId="{DEB858E9-59A8-4FCC-859C-0319A0EAD4E9}" type="presParOf" srcId="{7CB61A7B-5394-4DC8-9646-6391D74CF6D1}" destId="{D7BFCD53-53DE-460B-9243-F7D12AB6EE09}" srcOrd="0" destOrd="0" presId="urn:microsoft.com/office/officeart/2008/layout/VerticalAccentList"/>
    <dgm:cxn modelId="{E21F76D7-0A9F-42E1-8CE4-AE7618563E3E}" type="presParOf" srcId="{D7BFCD53-53DE-460B-9243-F7D12AB6EE09}" destId="{2A574C6F-D7F2-4275-BD7F-24AA57FB4AE3}" srcOrd="0" destOrd="0" presId="urn:microsoft.com/office/officeart/2008/layout/VerticalAccentList"/>
    <dgm:cxn modelId="{B12DF3A0-ABBB-443C-A056-3FFDB4428B94}" type="presParOf" srcId="{7CB61A7B-5394-4DC8-9646-6391D74CF6D1}" destId="{B9FEAAB7-5D42-41EF-AA66-52E94FC19C2C}" srcOrd="1" destOrd="0" presId="urn:microsoft.com/office/officeart/2008/layout/VerticalAccentList"/>
    <dgm:cxn modelId="{1543E8E2-D1B7-4EC9-8B43-FFFB271C8F74}" type="presParOf" srcId="{B9FEAAB7-5D42-41EF-AA66-52E94FC19C2C}" destId="{26603D0F-ED74-480A-9EDB-A59B530C16CE}" srcOrd="0" destOrd="0" presId="urn:microsoft.com/office/officeart/2008/layout/VerticalAccentList"/>
    <dgm:cxn modelId="{323CF387-CA89-4D78-BD1E-BAE292DAF4C8}" type="presParOf" srcId="{B9FEAAB7-5D42-41EF-AA66-52E94FC19C2C}" destId="{BD09DCB4-8FA5-4778-9C66-8FFF0B69AF7A}" srcOrd="1" destOrd="0" presId="urn:microsoft.com/office/officeart/2008/layout/VerticalAccentList"/>
    <dgm:cxn modelId="{9DE5D08C-062D-416D-AC66-28ECDB354227}" type="presParOf" srcId="{B9FEAAB7-5D42-41EF-AA66-52E94FC19C2C}" destId="{F2804AD5-C2FF-47CA-80DB-6BC9F795C087}" srcOrd="2" destOrd="0" presId="urn:microsoft.com/office/officeart/2008/layout/VerticalAccentList"/>
    <dgm:cxn modelId="{661F989B-9D75-4100-855E-EB6B0C6A8B53}" type="presParOf" srcId="{B9FEAAB7-5D42-41EF-AA66-52E94FC19C2C}" destId="{87BC7D12-A266-4582-9B53-D19BCEEAA518}" srcOrd="3" destOrd="0" presId="urn:microsoft.com/office/officeart/2008/layout/VerticalAccentList"/>
    <dgm:cxn modelId="{6C9DDC1E-4ABF-4BD7-BCD0-AD943AF914BB}" type="presParOf" srcId="{B9FEAAB7-5D42-41EF-AA66-52E94FC19C2C}" destId="{AE3DB4BB-BC35-4909-A24C-0467344B8023}" srcOrd="4" destOrd="0" presId="urn:microsoft.com/office/officeart/2008/layout/VerticalAccentList"/>
    <dgm:cxn modelId="{E86F97E1-0F97-4967-839E-06856E30FC36}" type="presParOf" srcId="{B9FEAAB7-5D42-41EF-AA66-52E94FC19C2C}" destId="{CC17CF4A-7E07-46E4-BA40-02EE3ACD4DE6}" srcOrd="5" destOrd="0" presId="urn:microsoft.com/office/officeart/2008/layout/VerticalAccentList"/>
    <dgm:cxn modelId="{E75F09C6-1E62-465D-B449-43057938CFC6}" type="presParOf" srcId="{B9FEAAB7-5D42-41EF-AA66-52E94FC19C2C}" destId="{323857B5-82F1-4235-AC60-918E17943568}" srcOrd="6" destOrd="0" presId="urn:microsoft.com/office/officeart/2008/layout/VerticalAccentList"/>
    <dgm:cxn modelId="{1381B982-6178-4BCC-BC0A-3784584C9E7E}" type="presParOf" srcId="{7CB61A7B-5394-4DC8-9646-6391D74CF6D1}" destId="{AE436683-6C4B-4C80-8FE8-F1E898C53370}" srcOrd="2" destOrd="0" presId="urn:microsoft.com/office/officeart/2008/layout/VerticalAccentList"/>
    <dgm:cxn modelId="{3E63876D-2D1B-44EB-8FA5-8945173D2444}" type="presParOf" srcId="{7CB61A7B-5394-4DC8-9646-6391D74CF6D1}" destId="{D33E1047-A8AC-4640-8912-5911E4806A09}" srcOrd="3" destOrd="0" presId="urn:microsoft.com/office/officeart/2008/layout/VerticalAccentList"/>
    <dgm:cxn modelId="{B5BDEE2C-6C32-443C-9496-C21802E7933D}" type="presParOf" srcId="{D33E1047-A8AC-4640-8912-5911E4806A09}" destId="{77679662-DA5F-46B0-B4A1-296185BB744B}" srcOrd="0" destOrd="0" presId="urn:microsoft.com/office/officeart/2008/layout/VerticalAccentList"/>
    <dgm:cxn modelId="{0FC4810F-656B-45AB-8354-B309972C7FA7}" type="presParOf" srcId="{7CB61A7B-5394-4DC8-9646-6391D74CF6D1}" destId="{D66D15C6-CB5C-4701-87F1-45094E96FDBE}" srcOrd="4" destOrd="0" presId="urn:microsoft.com/office/officeart/2008/layout/VerticalAccentList"/>
    <dgm:cxn modelId="{A99894C7-A433-428F-9F9E-DE4D4A0ECE71}" type="presParOf" srcId="{D66D15C6-CB5C-4701-87F1-45094E96FDBE}" destId="{0AFB3074-28EA-48A3-AF33-9B4F8CA6A2DE}" srcOrd="0" destOrd="0" presId="urn:microsoft.com/office/officeart/2008/layout/VerticalAccentList"/>
    <dgm:cxn modelId="{9D3A0BC8-95D2-4E6B-95C2-0BFA0C361763}" type="presParOf" srcId="{D66D15C6-CB5C-4701-87F1-45094E96FDBE}" destId="{25A09FB9-2E77-488A-BDF7-549C2568D250}" srcOrd="1" destOrd="0" presId="urn:microsoft.com/office/officeart/2008/layout/VerticalAccentList"/>
    <dgm:cxn modelId="{C0D3D5F9-FD94-4923-A664-63F8C90EE6CE}" type="presParOf" srcId="{D66D15C6-CB5C-4701-87F1-45094E96FDBE}" destId="{4874FBD9-C47F-4895-A6AA-CC28E1768C8D}" srcOrd="2" destOrd="0" presId="urn:microsoft.com/office/officeart/2008/layout/VerticalAccentList"/>
    <dgm:cxn modelId="{67FE7989-329E-42BD-B4D2-7FD12D47E339}" type="presParOf" srcId="{D66D15C6-CB5C-4701-87F1-45094E96FDBE}" destId="{6197BF94-D54C-42DD-A59B-E7E45B1D2F4E}" srcOrd="3" destOrd="0" presId="urn:microsoft.com/office/officeart/2008/layout/VerticalAccentList"/>
    <dgm:cxn modelId="{DB66AE6F-99F5-4899-BE5D-69E95BD63969}" type="presParOf" srcId="{D66D15C6-CB5C-4701-87F1-45094E96FDBE}" destId="{CCD943D0-D993-4E07-98E1-451214583067}" srcOrd="4" destOrd="0" presId="urn:microsoft.com/office/officeart/2008/layout/VerticalAccentList"/>
    <dgm:cxn modelId="{D0AB9955-4338-422E-B831-74A3EA6D0CBB}" type="presParOf" srcId="{D66D15C6-CB5C-4701-87F1-45094E96FDBE}" destId="{357B2F28-EA56-48CA-A3AE-9B055EC1926A}" srcOrd="5" destOrd="0" presId="urn:microsoft.com/office/officeart/2008/layout/VerticalAccentList"/>
    <dgm:cxn modelId="{69D7A927-D092-4BFD-8297-E9DCE5420886}" type="presParOf" srcId="{D66D15C6-CB5C-4701-87F1-45094E96FDBE}" destId="{44D05E80-58FF-4164-9CF9-006795C69756}" srcOrd="6" destOrd="0" presId="urn:microsoft.com/office/officeart/2008/layout/VerticalAccentList"/>
    <dgm:cxn modelId="{2193B2DB-DB93-4626-BD39-6CFF559FA7D8}" type="presParOf" srcId="{7CB61A7B-5394-4DC8-9646-6391D74CF6D1}" destId="{EA76DCD6-53C8-4338-8DA2-8E06365E109D}" srcOrd="5" destOrd="0" presId="urn:microsoft.com/office/officeart/2008/layout/VerticalAccentList"/>
    <dgm:cxn modelId="{B687CDEC-125A-499C-A5BF-1C61BD868D94}" type="presParOf" srcId="{7CB61A7B-5394-4DC8-9646-6391D74CF6D1}" destId="{2D0E869C-1ECC-45C4-A3F5-28F99D9822E9}" srcOrd="6" destOrd="0" presId="urn:microsoft.com/office/officeart/2008/layout/VerticalAccentList"/>
    <dgm:cxn modelId="{59FA3CAD-0BEE-41CD-B403-DD82857A6C2B}" type="presParOf" srcId="{2D0E869C-1ECC-45C4-A3F5-28F99D9822E9}" destId="{7649DFA3-2C0E-44F8-8CE2-67C1653AC411}" srcOrd="0" destOrd="0" presId="urn:microsoft.com/office/officeart/2008/layout/VerticalAccentList"/>
    <dgm:cxn modelId="{CF80481D-D2A4-43AE-9A4D-296FA1451BBD}" type="presParOf" srcId="{7CB61A7B-5394-4DC8-9646-6391D74CF6D1}" destId="{7830F39D-F31E-4184-95BC-E25FB7D5D916}" srcOrd="7" destOrd="0" presId="urn:microsoft.com/office/officeart/2008/layout/VerticalAccentList"/>
    <dgm:cxn modelId="{BA785305-3D0D-4133-B177-42D770FA0AF0}" type="presParOf" srcId="{7830F39D-F31E-4184-95BC-E25FB7D5D916}" destId="{C56C61CE-7BC7-4DE3-9C54-F70D8534AFDF}" srcOrd="0" destOrd="0" presId="urn:microsoft.com/office/officeart/2008/layout/VerticalAccentList"/>
    <dgm:cxn modelId="{7A45665A-0341-4985-A0DE-9AB5AED77E1F}" type="presParOf" srcId="{7830F39D-F31E-4184-95BC-E25FB7D5D916}" destId="{AFF5F968-6DAE-4F48-8B44-264B49BA6647}" srcOrd="1" destOrd="0" presId="urn:microsoft.com/office/officeart/2008/layout/VerticalAccentList"/>
    <dgm:cxn modelId="{071B6EE5-4408-40B4-9478-C9FC3E99B055}" type="presParOf" srcId="{7830F39D-F31E-4184-95BC-E25FB7D5D916}" destId="{DE2FD1DA-D572-4298-A6E2-85166804D1F7}" srcOrd="2" destOrd="0" presId="urn:microsoft.com/office/officeart/2008/layout/VerticalAccentList"/>
    <dgm:cxn modelId="{54D0FA2B-3B4A-4D50-800E-8DC7C5DF7089}" type="presParOf" srcId="{7830F39D-F31E-4184-95BC-E25FB7D5D916}" destId="{CBBE19B7-4229-4851-AA2D-BF4A016F099D}" srcOrd="3" destOrd="0" presId="urn:microsoft.com/office/officeart/2008/layout/VerticalAccentList"/>
    <dgm:cxn modelId="{4807AFEA-CA39-43B4-A1B6-6B0452D5EE09}" type="presParOf" srcId="{7830F39D-F31E-4184-95BC-E25FB7D5D916}" destId="{FF8C8EAA-578C-488F-990D-9FAE946EEB5F}" srcOrd="4" destOrd="0" presId="urn:microsoft.com/office/officeart/2008/layout/VerticalAccentList"/>
    <dgm:cxn modelId="{E11A6D94-C330-431C-B17E-19ECB2AD169C}" type="presParOf" srcId="{7830F39D-F31E-4184-95BC-E25FB7D5D916}" destId="{33EB7BE4-E22F-4705-A43D-CBE112E4B470}" srcOrd="5" destOrd="0" presId="urn:microsoft.com/office/officeart/2008/layout/VerticalAccentList"/>
    <dgm:cxn modelId="{CB6DE2B4-7240-459E-9177-354BE5C64BEB}" type="presParOf" srcId="{7830F39D-F31E-4184-95BC-E25FB7D5D916}" destId="{53CB5F42-5D83-49F2-98E9-6CE14141040D}" srcOrd="6" destOrd="0" presId="urn:microsoft.com/office/officeart/2008/layout/VerticalAccentList"/>
    <dgm:cxn modelId="{613214D5-6898-4D15-B2FB-AC19967778A3}" type="presParOf" srcId="{7CB61A7B-5394-4DC8-9646-6391D74CF6D1}" destId="{232E4647-BED6-4E6C-B635-202518BA3295}" srcOrd="8" destOrd="0" presId="urn:microsoft.com/office/officeart/2008/layout/VerticalAccentList"/>
    <dgm:cxn modelId="{8788F539-A2A9-4EB0-AE7B-F539DC3279A7}" type="presParOf" srcId="{7CB61A7B-5394-4DC8-9646-6391D74CF6D1}" destId="{4A1494A0-AE96-4BF3-A305-22932FBE507A}" srcOrd="9" destOrd="0" presId="urn:microsoft.com/office/officeart/2008/layout/VerticalAccentList"/>
    <dgm:cxn modelId="{0F81D0BA-1442-4F2A-8422-6C1C3FAFA809}" type="presParOf" srcId="{4A1494A0-AE96-4BF3-A305-22932FBE507A}" destId="{7B407D36-CF84-4338-94C2-F520A0DA37EA}" srcOrd="0" destOrd="0" presId="urn:microsoft.com/office/officeart/2008/layout/VerticalAccentList"/>
    <dgm:cxn modelId="{9F197690-FB99-47F8-A3AF-A3A4512B2F57}" type="presParOf" srcId="{7CB61A7B-5394-4DC8-9646-6391D74CF6D1}" destId="{D2F31FDC-BC98-4582-97F2-200C1554C3EC}" srcOrd="10" destOrd="0" presId="urn:microsoft.com/office/officeart/2008/layout/VerticalAccentList"/>
    <dgm:cxn modelId="{718D4168-9589-4A01-87D6-2CF77660D019}" type="presParOf" srcId="{D2F31FDC-BC98-4582-97F2-200C1554C3EC}" destId="{637F5E80-7A39-44B2-9FA9-01F95AD41907}" srcOrd="0" destOrd="0" presId="urn:microsoft.com/office/officeart/2008/layout/VerticalAccentList"/>
    <dgm:cxn modelId="{177D7ECF-5F68-4A2A-9B93-CBEDA2EA91AC}" type="presParOf" srcId="{D2F31FDC-BC98-4582-97F2-200C1554C3EC}" destId="{6DBC3B81-5594-4993-BFDD-0B5B85393A52}" srcOrd="1" destOrd="0" presId="urn:microsoft.com/office/officeart/2008/layout/VerticalAccentList"/>
    <dgm:cxn modelId="{7C86C562-A579-408B-A12A-FB6C0A25EFAB}" type="presParOf" srcId="{D2F31FDC-BC98-4582-97F2-200C1554C3EC}" destId="{C803BD57-2D35-4543-9B67-E59A340EB027}" srcOrd="2" destOrd="0" presId="urn:microsoft.com/office/officeart/2008/layout/VerticalAccentList"/>
    <dgm:cxn modelId="{1B71DC03-E378-4CFB-8678-E2AAB5EE1F54}" type="presParOf" srcId="{D2F31FDC-BC98-4582-97F2-200C1554C3EC}" destId="{1E02CDEE-D3DE-42C7-92E6-4E5523FC2717}" srcOrd="3" destOrd="0" presId="urn:microsoft.com/office/officeart/2008/layout/VerticalAccentList"/>
    <dgm:cxn modelId="{A4CF3CD8-9E15-4872-81B3-D1F060886A16}" type="presParOf" srcId="{D2F31FDC-BC98-4582-97F2-200C1554C3EC}" destId="{8770C746-0FC0-4FE7-B07E-C7A983FA1F5E}" srcOrd="4" destOrd="0" presId="urn:microsoft.com/office/officeart/2008/layout/VerticalAccentList"/>
    <dgm:cxn modelId="{C4240109-FA33-4B28-9639-7ABD092A3367}" type="presParOf" srcId="{D2F31FDC-BC98-4582-97F2-200C1554C3EC}" destId="{8C2C8BDB-432E-45A7-967C-88C5CE6CEF5B}" srcOrd="5" destOrd="0" presId="urn:microsoft.com/office/officeart/2008/layout/VerticalAccentList"/>
    <dgm:cxn modelId="{B26B005A-F7C4-4870-BE0C-D96C49E60523}" type="presParOf" srcId="{D2F31FDC-BC98-4582-97F2-200C1554C3EC}" destId="{039AB07E-F2A6-4E16-AFDD-0F62D5E5A62E}"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E81284A-94AC-4A38-A5F0-E83B07D596CC}" type="doc">
      <dgm:prSet loTypeId="urn:microsoft.com/office/officeart/2008/layout/PictureAccentList" loCatId="list" qsTypeId="urn:microsoft.com/office/officeart/2005/8/quickstyle/3d3" qsCatId="3D" csTypeId="urn:microsoft.com/office/officeart/2005/8/colors/accent6_2" csCatId="accent6" phldr="1"/>
      <dgm:spPr/>
      <dgm:t>
        <a:bodyPr/>
        <a:lstStyle/>
        <a:p>
          <a:endParaRPr lang="en-AU"/>
        </a:p>
      </dgm:t>
    </dgm:pt>
    <dgm:pt modelId="{E5D546BD-D7F7-445B-8ACE-D7A5A9BB6FA2}">
      <dgm:prSet phldrT="[Text]"/>
      <dgm:spPr/>
      <dgm:t>
        <a:bodyPr/>
        <a:lstStyle/>
        <a:p>
          <a:r>
            <a:rPr lang="en-US" dirty="0"/>
            <a:t>Barrier Conversion</a:t>
          </a:r>
          <a:endParaRPr lang="en-AU" dirty="0"/>
        </a:p>
      </dgm:t>
    </dgm:pt>
    <dgm:pt modelId="{1D6FB425-87D5-4FBC-8710-0B5FF4FE2483}" type="parTrans" cxnId="{0108CCE5-8905-4D01-917F-7A980980B829}">
      <dgm:prSet/>
      <dgm:spPr/>
      <dgm:t>
        <a:bodyPr/>
        <a:lstStyle/>
        <a:p>
          <a:endParaRPr lang="en-AU"/>
        </a:p>
      </dgm:t>
    </dgm:pt>
    <dgm:pt modelId="{D08218F2-1ECC-4B74-92A4-9F0AB1668896}" type="sibTrans" cxnId="{0108CCE5-8905-4D01-917F-7A980980B829}">
      <dgm:prSet/>
      <dgm:spPr/>
      <dgm:t>
        <a:bodyPr/>
        <a:lstStyle/>
        <a:p>
          <a:endParaRPr lang="en-AU"/>
        </a:p>
      </dgm:t>
    </dgm:pt>
    <dgm:pt modelId="{2197F7BE-7011-4E0B-B306-EBEBCF398A83}">
      <dgm:prSet phldrT="[Text]"/>
      <dgm:spPr/>
      <dgm:t>
        <a:bodyPr/>
        <a:lstStyle/>
        <a:p>
          <a:r>
            <a:rPr lang="en-US" dirty="0"/>
            <a:t>Validate</a:t>
          </a:r>
          <a:endParaRPr lang="en-AU" dirty="0"/>
        </a:p>
      </dgm:t>
    </dgm:pt>
    <dgm:pt modelId="{476DB07B-0591-489E-962F-62F7773B16CD}" type="parTrans" cxnId="{569ED539-EDA8-4671-9107-1897643484F5}">
      <dgm:prSet/>
      <dgm:spPr/>
      <dgm:t>
        <a:bodyPr/>
        <a:lstStyle/>
        <a:p>
          <a:endParaRPr lang="en-AU"/>
        </a:p>
      </dgm:t>
    </dgm:pt>
    <dgm:pt modelId="{1A36F958-8B68-4B91-9573-335E52E60F97}" type="sibTrans" cxnId="{569ED539-EDA8-4671-9107-1897643484F5}">
      <dgm:prSet/>
      <dgm:spPr/>
      <dgm:t>
        <a:bodyPr/>
        <a:lstStyle/>
        <a:p>
          <a:endParaRPr lang="en-AU"/>
        </a:p>
      </dgm:t>
    </dgm:pt>
    <dgm:pt modelId="{849B1927-1418-4B73-8EA9-FC79A5D2A15D}">
      <dgm:prSet phldrT="[Text]"/>
      <dgm:spPr/>
      <dgm:t>
        <a:bodyPr/>
        <a:lstStyle/>
        <a:p>
          <a:r>
            <a:rPr lang="en-US" dirty="0"/>
            <a:t>Grow</a:t>
          </a:r>
          <a:endParaRPr lang="en-AU" dirty="0"/>
        </a:p>
      </dgm:t>
    </dgm:pt>
    <dgm:pt modelId="{37B45EAF-7600-4019-A61C-F4AB4463F27F}" type="parTrans" cxnId="{7454A32D-D165-4F31-A95E-DD14DDB8DC0B}">
      <dgm:prSet/>
      <dgm:spPr/>
      <dgm:t>
        <a:bodyPr/>
        <a:lstStyle/>
        <a:p>
          <a:endParaRPr lang="en-AU"/>
        </a:p>
      </dgm:t>
    </dgm:pt>
    <dgm:pt modelId="{C39D299B-A165-4A85-8AA7-2453A396E127}" type="sibTrans" cxnId="{7454A32D-D165-4F31-A95E-DD14DDB8DC0B}">
      <dgm:prSet/>
      <dgm:spPr/>
      <dgm:t>
        <a:bodyPr/>
        <a:lstStyle/>
        <a:p>
          <a:endParaRPr lang="en-AU"/>
        </a:p>
      </dgm:t>
    </dgm:pt>
    <dgm:pt modelId="{0BEF5290-FAA1-4667-9597-D32B6B3275EA}">
      <dgm:prSet/>
      <dgm:spPr/>
      <dgm:t>
        <a:bodyPr/>
        <a:lstStyle/>
        <a:p>
          <a:r>
            <a:rPr lang="en-US" dirty="0"/>
            <a:t>Inspire</a:t>
          </a:r>
        </a:p>
      </dgm:t>
    </dgm:pt>
    <dgm:pt modelId="{41BCACA5-FA68-4690-BB48-3C4EA97A2A22}" type="parTrans" cxnId="{6DBBF9A0-18A2-46B3-A6C1-7E8081BAA8E3}">
      <dgm:prSet/>
      <dgm:spPr/>
      <dgm:t>
        <a:bodyPr/>
        <a:lstStyle/>
        <a:p>
          <a:endParaRPr lang="en-AU"/>
        </a:p>
      </dgm:t>
    </dgm:pt>
    <dgm:pt modelId="{5490CEB7-0647-4A42-A687-887B1E1393BD}" type="sibTrans" cxnId="{6DBBF9A0-18A2-46B3-A6C1-7E8081BAA8E3}">
      <dgm:prSet/>
      <dgm:spPr/>
      <dgm:t>
        <a:bodyPr/>
        <a:lstStyle/>
        <a:p>
          <a:endParaRPr lang="en-AU"/>
        </a:p>
      </dgm:t>
    </dgm:pt>
    <dgm:pt modelId="{8291ECBB-6FC8-4FBB-99E2-65BE56EECBA8}" type="pres">
      <dgm:prSet presAssocID="{3E81284A-94AC-4A38-A5F0-E83B07D596CC}" presName="layout" presStyleCnt="0">
        <dgm:presLayoutVars>
          <dgm:chMax/>
          <dgm:chPref/>
          <dgm:dir/>
          <dgm:animOne val="branch"/>
          <dgm:animLvl val="lvl"/>
          <dgm:resizeHandles/>
        </dgm:presLayoutVars>
      </dgm:prSet>
      <dgm:spPr/>
    </dgm:pt>
    <dgm:pt modelId="{1A10D6F2-DB5A-4F95-A4F1-8F245EA28870}" type="pres">
      <dgm:prSet presAssocID="{E5D546BD-D7F7-445B-8ACE-D7A5A9BB6FA2}" presName="root" presStyleCnt="0">
        <dgm:presLayoutVars>
          <dgm:chMax/>
          <dgm:chPref val="4"/>
        </dgm:presLayoutVars>
      </dgm:prSet>
      <dgm:spPr/>
    </dgm:pt>
    <dgm:pt modelId="{10C398BA-BC7D-4187-A3E2-1C0C2F9B716B}" type="pres">
      <dgm:prSet presAssocID="{E5D546BD-D7F7-445B-8ACE-D7A5A9BB6FA2}" presName="rootComposite" presStyleCnt="0">
        <dgm:presLayoutVars/>
      </dgm:prSet>
      <dgm:spPr/>
    </dgm:pt>
    <dgm:pt modelId="{9D7244E8-433D-4907-B6B4-E46081A423CB}" type="pres">
      <dgm:prSet presAssocID="{E5D546BD-D7F7-445B-8ACE-D7A5A9BB6FA2}" presName="rootText" presStyleLbl="node0" presStyleIdx="0" presStyleCnt="1">
        <dgm:presLayoutVars>
          <dgm:chMax/>
          <dgm:chPref val="4"/>
        </dgm:presLayoutVars>
      </dgm:prSet>
      <dgm:spPr/>
    </dgm:pt>
    <dgm:pt modelId="{626A289F-770B-4CA0-AC25-33356C5BD156}" type="pres">
      <dgm:prSet presAssocID="{E5D546BD-D7F7-445B-8ACE-D7A5A9BB6FA2}" presName="childShape" presStyleCnt="0">
        <dgm:presLayoutVars>
          <dgm:chMax val="0"/>
          <dgm:chPref val="0"/>
        </dgm:presLayoutVars>
      </dgm:prSet>
      <dgm:spPr/>
    </dgm:pt>
    <dgm:pt modelId="{27CCF3A8-30BE-48D2-BD16-FB32A5991097}" type="pres">
      <dgm:prSet presAssocID="{2197F7BE-7011-4E0B-B306-EBEBCF398A83}" presName="childComposite" presStyleCnt="0">
        <dgm:presLayoutVars>
          <dgm:chMax val="0"/>
          <dgm:chPref val="0"/>
        </dgm:presLayoutVars>
      </dgm:prSet>
      <dgm:spPr/>
    </dgm:pt>
    <dgm:pt modelId="{D42970C0-52E5-46DA-A7D2-8421BEAB8879}" type="pres">
      <dgm:prSet presAssocID="{2197F7BE-7011-4E0B-B306-EBEBCF398A83}" presName="Image"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E371103-58A9-43CC-AEE4-83CD685535DB}" type="pres">
      <dgm:prSet presAssocID="{2197F7BE-7011-4E0B-B306-EBEBCF398A83}" presName="childText" presStyleLbl="lnNode1" presStyleIdx="0" presStyleCnt="3">
        <dgm:presLayoutVars>
          <dgm:chMax val="0"/>
          <dgm:chPref val="0"/>
          <dgm:bulletEnabled val="1"/>
        </dgm:presLayoutVars>
      </dgm:prSet>
      <dgm:spPr/>
    </dgm:pt>
    <dgm:pt modelId="{76CFA416-B8A3-4BFE-9E8A-562C54F32009}" type="pres">
      <dgm:prSet presAssocID="{0BEF5290-FAA1-4667-9597-D32B6B3275EA}" presName="childComposite" presStyleCnt="0">
        <dgm:presLayoutVars>
          <dgm:chMax val="0"/>
          <dgm:chPref val="0"/>
        </dgm:presLayoutVars>
      </dgm:prSet>
      <dgm:spPr/>
    </dgm:pt>
    <dgm:pt modelId="{D01737E5-106E-455D-8790-8831C6B214E0}" type="pres">
      <dgm:prSet presAssocID="{0BEF5290-FAA1-4667-9597-D32B6B3275EA}" presName="Image"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ghtbulb and gear with solid fill"/>
        </a:ext>
      </dgm:extLst>
    </dgm:pt>
    <dgm:pt modelId="{7BC5C5DE-0BBA-4789-9381-AD84568200D6}" type="pres">
      <dgm:prSet presAssocID="{0BEF5290-FAA1-4667-9597-D32B6B3275EA}" presName="childText" presStyleLbl="lnNode1" presStyleIdx="1" presStyleCnt="3">
        <dgm:presLayoutVars>
          <dgm:chMax val="0"/>
          <dgm:chPref val="0"/>
          <dgm:bulletEnabled val="1"/>
        </dgm:presLayoutVars>
      </dgm:prSet>
      <dgm:spPr/>
    </dgm:pt>
    <dgm:pt modelId="{8F1C4AEE-B84C-4AAE-BEF0-784BB8AAA6F5}" type="pres">
      <dgm:prSet presAssocID="{849B1927-1418-4B73-8EA9-FC79A5D2A15D}" presName="childComposite" presStyleCnt="0">
        <dgm:presLayoutVars>
          <dgm:chMax val="0"/>
          <dgm:chPref val="0"/>
        </dgm:presLayoutVars>
      </dgm:prSet>
      <dgm:spPr/>
    </dgm:pt>
    <dgm:pt modelId="{3E306230-732B-48A0-A01B-DDA6C60148A6}" type="pres">
      <dgm:prSet presAssocID="{849B1927-1418-4B73-8EA9-FC79A5D2A15D}" presName="Image"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ed Packet with solid fill"/>
        </a:ext>
      </dgm:extLst>
    </dgm:pt>
    <dgm:pt modelId="{3D4ED156-12A1-4B87-BF39-88135E1FB6C4}" type="pres">
      <dgm:prSet presAssocID="{849B1927-1418-4B73-8EA9-FC79A5D2A15D}" presName="childText" presStyleLbl="lnNode1" presStyleIdx="2" presStyleCnt="3">
        <dgm:presLayoutVars>
          <dgm:chMax val="0"/>
          <dgm:chPref val="0"/>
          <dgm:bulletEnabled val="1"/>
        </dgm:presLayoutVars>
      </dgm:prSet>
      <dgm:spPr/>
    </dgm:pt>
  </dgm:ptLst>
  <dgm:cxnLst>
    <dgm:cxn modelId="{72680424-9A24-4E15-863C-BD924335346C}" type="presOf" srcId="{0BEF5290-FAA1-4667-9597-D32B6B3275EA}" destId="{7BC5C5DE-0BBA-4789-9381-AD84568200D6}" srcOrd="0" destOrd="0" presId="urn:microsoft.com/office/officeart/2008/layout/PictureAccentList"/>
    <dgm:cxn modelId="{7454A32D-D165-4F31-A95E-DD14DDB8DC0B}" srcId="{E5D546BD-D7F7-445B-8ACE-D7A5A9BB6FA2}" destId="{849B1927-1418-4B73-8EA9-FC79A5D2A15D}" srcOrd="2" destOrd="0" parTransId="{37B45EAF-7600-4019-A61C-F4AB4463F27F}" sibTransId="{C39D299B-A165-4A85-8AA7-2453A396E127}"/>
    <dgm:cxn modelId="{569ED539-EDA8-4671-9107-1897643484F5}" srcId="{E5D546BD-D7F7-445B-8ACE-D7A5A9BB6FA2}" destId="{2197F7BE-7011-4E0B-B306-EBEBCF398A83}" srcOrd="0" destOrd="0" parTransId="{476DB07B-0591-489E-962F-62F7773B16CD}" sibTransId="{1A36F958-8B68-4B91-9573-335E52E60F97}"/>
    <dgm:cxn modelId="{7507EF8F-1C2D-471E-81AD-7FB775F6DDC9}" type="presOf" srcId="{E5D546BD-D7F7-445B-8ACE-D7A5A9BB6FA2}" destId="{9D7244E8-433D-4907-B6B4-E46081A423CB}" srcOrd="0" destOrd="0" presId="urn:microsoft.com/office/officeart/2008/layout/PictureAccentList"/>
    <dgm:cxn modelId="{6DBBF9A0-18A2-46B3-A6C1-7E8081BAA8E3}" srcId="{E5D546BD-D7F7-445B-8ACE-D7A5A9BB6FA2}" destId="{0BEF5290-FAA1-4667-9597-D32B6B3275EA}" srcOrd="1" destOrd="0" parTransId="{41BCACA5-FA68-4690-BB48-3C4EA97A2A22}" sibTransId="{5490CEB7-0647-4A42-A687-887B1E1393BD}"/>
    <dgm:cxn modelId="{1EC508BF-7FA0-4744-ABDC-093C3BC65A89}" type="presOf" srcId="{849B1927-1418-4B73-8EA9-FC79A5D2A15D}" destId="{3D4ED156-12A1-4B87-BF39-88135E1FB6C4}" srcOrd="0" destOrd="0" presId="urn:microsoft.com/office/officeart/2008/layout/PictureAccentList"/>
    <dgm:cxn modelId="{67D6F8CE-D64F-496A-8729-CE30BD4BAA57}" type="presOf" srcId="{3E81284A-94AC-4A38-A5F0-E83B07D596CC}" destId="{8291ECBB-6FC8-4FBB-99E2-65BE56EECBA8}" srcOrd="0" destOrd="0" presId="urn:microsoft.com/office/officeart/2008/layout/PictureAccentList"/>
    <dgm:cxn modelId="{460C5AD9-7C11-4C52-A3D3-B35669257B7E}" type="presOf" srcId="{2197F7BE-7011-4E0B-B306-EBEBCF398A83}" destId="{FE371103-58A9-43CC-AEE4-83CD685535DB}" srcOrd="0" destOrd="0" presId="urn:microsoft.com/office/officeart/2008/layout/PictureAccentList"/>
    <dgm:cxn modelId="{0108CCE5-8905-4D01-917F-7A980980B829}" srcId="{3E81284A-94AC-4A38-A5F0-E83B07D596CC}" destId="{E5D546BD-D7F7-445B-8ACE-D7A5A9BB6FA2}" srcOrd="0" destOrd="0" parTransId="{1D6FB425-87D5-4FBC-8710-0B5FF4FE2483}" sibTransId="{D08218F2-1ECC-4B74-92A4-9F0AB1668896}"/>
    <dgm:cxn modelId="{75055DBF-65E5-4FCB-8181-85BAB52E1F02}" type="presParOf" srcId="{8291ECBB-6FC8-4FBB-99E2-65BE56EECBA8}" destId="{1A10D6F2-DB5A-4F95-A4F1-8F245EA28870}" srcOrd="0" destOrd="0" presId="urn:microsoft.com/office/officeart/2008/layout/PictureAccentList"/>
    <dgm:cxn modelId="{0CD615DC-07B3-4116-A3EE-8C7970CFCD0F}" type="presParOf" srcId="{1A10D6F2-DB5A-4F95-A4F1-8F245EA28870}" destId="{10C398BA-BC7D-4187-A3E2-1C0C2F9B716B}" srcOrd="0" destOrd="0" presId="urn:microsoft.com/office/officeart/2008/layout/PictureAccentList"/>
    <dgm:cxn modelId="{06C2CC64-63EA-4BA9-AF40-379F244A967F}" type="presParOf" srcId="{10C398BA-BC7D-4187-A3E2-1C0C2F9B716B}" destId="{9D7244E8-433D-4907-B6B4-E46081A423CB}" srcOrd="0" destOrd="0" presId="urn:microsoft.com/office/officeart/2008/layout/PictureAccentList"/>
    <dgm:cxn modelId="{BCD7C6FC-4743-4CC0-B32D-BD9E3E2E4452}" type="presParOf" srcId="{1A10D6F2-DB5A-4F95-A4F1-8F245EA28870}" destId="{626A289F-770B-4CA0-AC25-33356C5BD156}" srcOrd="1" destOrd="0" presId="urn:microsoft.com/office/officeart/2008/layout/PictureAccentList"/>
    <dgm:cxn modelId="{AC5987C9-8BE1-461F-AAD8-7F64B08C938C}" type="presParOf" srcId="{626A289F-770B-4CA0-AC25-33356C5BD156}" destId="{27CCF3A8-30BE-48D2-BD16-FB32A5991097}" srcOrd="0" destOrd="0" presId="urn:microsoft.com/office/officeart/2008/layout/PictureAccentList"/>
    <dgm:cxn modelId="{930BD1AF-FE79-469C-A011-3CB91E3D2680}" type="presParOf" srcId="{27CCF3A8-30BE-48D2-BD16-FB32A5991097}" destId="{D42970C0-52E5-46DA-A7D2-8421BEAB8879}" srcOrd="0" destOrd="0" presId="urn:microsoft.com/office/officeart/2008/layout/PictureAccentList"/>
    <dgm:cxn modelId="{F0B098C1-9CCF-4590-B876-2D2AA55AFA89}" type="presParOf" srcId="{27CCF3A8-30BE-48D2-BD16-FB32A5991097}" destId="{FE371103-58A9-43CC-AEE4-83CD685535DB}" srcOrd="1" destOrd="0" presId="urn:microsoft.com/office/officeart/2008/layout/PictureAccentList"/>
    <dgm:cxn modelId="{F312BF88-9106-40A4-B188-A9635F9E0604}" type="presParOf" srcId="{626A289F-770B-4CA0-AC25-33356C5BD156}" destId="{76CFA416-B8A3-4BFE-9E8A-562C54F32009}" srcOrd="1" destOrd="0" presId="urn:microsoft.com/office/officeart/2008/layout/PictureAccentList"/>
    <dgm:cxn modelId="{08E430F4-6866-44BE-B580-BDC33ED185B9}" type="presParOf" srcId="{76CFA416-B8A3-4BFE-9E8A-562C54F32009}" destId="{D01737E5-106E-455D-8790-8831C6B214E0}" srcOrd="0" destOrd="0" presId="urn:microsoft.com/office/officeart/2008/layout/PictureAccentList"/>
    <dgm:cxn modelId="{36DAB42D-DCDF-47A0-BDC5-1EEC821B4B5F}" type="presParOf" srcId="{76CFA416-B8A3-4BFE-9E8A-562C54F32009}" destId="{7BC5C5DE-0BBA-4789-9381-AD84568200D6}" srcOrd="1" destOrd="0" presId="urn:microsoft.com/office/officeart/2008/layout/PictureAccentList"/>
    <dgm:cxn modelId="{C5572BDD-8403-4376-A4AC-88D7645DA554}" type="presParOf" srcId="{626A289F-770B-4CA0-AC25-33356C5BD156}" destId="{8F1C4AEE-B84C-4AAE-BEF0-784BB8AAA6F5}" srcOrd="2" destOrd="0" presId="urn:microsoft.com/office/officeart/2008/layout/PictureAccentList"/>
    <dgm:cxn modelId="{BAD7A173-7F23-4AC9-A222-FAE23AD3DF79}" type="presParOf" srcId="{8F1C4AEE-B84C-4AAE-BEF0-784BB8AAA6F5}" destId="{3E306230-732B-48A0-A01B-DDA6C60148A6}" srcOrd="0" destOrd="0" presId="urn:microsoft.com/office/officeart/2008/layout/PictureAccentList"/>
    <dgm:cxn modelId="{BC134A9A-2E88-4630-A104-6871A5A0B60C}" type="presParOf" srcId="{8F1C4AEE-B84C-4AAE-BEF0-784BB8AAA6F5}" destId="{3D4ED156-12A1-4B87-BF39-88135E1FB6C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45943-7FFB-43A1-BFA7-1A7C8833E0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F9B3B5-211A-438E-8D0A-413A88CBD381}">
      <dgm:prSet/>
      <dgm:spPr/>
      <dgm:t>
        <a:bodyPr/>
        <a:lstStyle/>
        <a:p>
          <a:pPr>
            <a:lnSpc>
              <a:spcPct val="100000"/>
            </a:lnSpc>
          </a:pPr>
          <a:r>
            <a:rPr lang="en-US" dirty="0"/>
            <a:t>You have no idea just how often we hear that from our incredible supporters. One of the most common things we hear is that you need to be a millionaire to support a charity in your Will.</a:t>
          </a:r>
        </a:p>
      </dgm:t>
    </dgm:pt>
    <dgm:pt modelId="{F3ED5376-1D72-4F2B-A574-AFAFA352B044}" type="parTrans" cxnId="{780257F9-017C-44B8-AB6C-AF055495FEEB}">
      <dgm:prSet/>
      <dgm:spPr/>
      <dgm:t>
        <a:bodyPr/>
        <a:lstStyle/>
        <a:p>
          <a:endParaRPr lang="en-US"/>
        </a:p>
      </dgm:t>
    </dgm:pt>
    <dgm:pt modelId="{0C20B5F3-E204-4A65-A097-10002D2957E5}" type="sibTrans" cxnId="{780257F9-017C-44B8-AB6C-AF055495FEEB}">
      <dgm:prSet/>
      <dgm:spPr/>
      <dgm:t>
        <a:bodyPr/>
        <a:lstStyle/>
        <a:p>
          <a:endParaRPr lang="en-US"/>
        </a:p>
      </dgm:t>
    </dgm:pt>
    <dgm:pt modelId="{7B0063EC-F682-4EB0-B144-69E18FB9E1A7}">
      <dgm:prSet/>
      <dgm:spPr/>
      <dgm:t>
        <a:bodyPr/>
        <a:lstStyle/>
        <a:p>
          <a:pPr>
            <a:lnSpc>
              <a:spcPct val="100000"/>
            </a:lnSpc>
          </a:pPr>
          <a:r>
            <a:rPr lang="en-AU"/>
            <a:t>That is furthest from the truth, it is usually regular people like you and me who are passionate about this that make the biggest difference.</a:t>
          </a:r>
          <a:endParaRPr lang="en-US"/>
        </a:p>
      </dgm:t>
    </dgm:pt>
    <dgm:pt modelId="{267E7943-C784-4A45-B403-CCB8D4BD1C8D}" type="parTrans" cxnId="{462F8CBA-E925-48B0-8035-52826793F790}">
      <dgm:prSet/>
      <dgm:spPr/>
      <dgm:t>
        <a:bodyPr/>
        <a:lstStyle/>
        <a:p>
          <a:endParaRPr lang="en-US"/>
        </a:p>
      </dgm:t>
    </dgm:pt>
    <dgm:pt modelId="{932D942A-C654-478C-89DD-FF38792F66A8}" type="sibTrans" cxnId="{462F8CBA-E925-48B0-8035-52826793F790}">
      <dgm:prSet/>
      <dgm:spPr/>
      <dgm:t>
        <a:bodyPr/>
        <a:lstStyle/>
        <a:p>
          <a:endParaRPr lang="en-US"/>
        </a:p>
      </dgm:t>
    </dgm:pt>
    <dgm:pt modelId="{8EE0F1BF-EF47-4ED4-9F65-8BFD0C428C75}">
      <dgm:prSet/>
      <dgm:spPr/>
      <dgm:t>
        <a:bodyPr/>
        <a:lstStyle/>
        <a:p>
          <a:pPr>
            <a:lnSpc>
              <a:spcPct val="100000"/>
            </a:lnSpc>
          </a:pPr>
          <a:r>
            <a:rPr lang="en-AU" dirty="0"/>
            <a:t>You are important to us; I want to show you the impact that you would be a part of and send you our latest </a:t>
          </a:r>
          <a:r>
            <a:rPr lang="en-AU" dirty="0">
              <a:solidFill>
                <a:schemeClr val="accent1">
                  <a:lumMod val="50000"/>
                </a:schemeClr>
              </a:solidFill>
            </a:rPr>
            <a:t>stroke research grant  round</a:t>
          </a:r>
          <a:r>
            <a:rPr lang="en-AU" dirty="0"/>
            <a:t>. Can I email that to you?</a:t>
          </a:r>
          <a:endParaRPr lang="en-US" dirty="0"/>
        </a:p>
      </dgm:t>
    </dgm:pt>
    <dgm:pt modelId="{E2995DF3-91E3-499F-B75C-6110EB738956}" type="parTrans" cxnId="{8E81154B-B27A-4B66-827D-2239DF33C486}">
      <dgm:prSet/>
      <dgm:spPr/>
      <dgm:t>
        <a:bodyPr/>
        <a:lstStyle/>
        <a:p>
          <a:endParaRPr lang="en-US"/>
        </a:p>
      </dgm:t>
    </dgm:pt>
    <dgm:pt modelId="{15C733EB-FEBA-460C-8A62-7D5DA03BB4E0}" type="sibTrans" cxnId="{8E81154B-B27A-4B66-827D-2239DF33C486}">
      <dgm:prSet/>
      <dgm:spPr/>
      <dgm:t>
        <a:bodyPr/>
        <a:lstStyle/>
        <a:p>
          <a:endParaRPr lang="en-US"/>
        </a:p>
      </dgm:t>
    </dgm:pt>
    <dgm:pt modelId="{E498FF00-F5A7-4575-9F86-F4A26FF53930}" type="pres">
      <dgm:prSet presAssocID="{9FB45943-7FFB-43A1-BFA7-1A7C8833E04A}" presName="root" presStyleCnt="0">
        <dgm:presLayoutVars>
          <dgm:dir/>
          <dgm:resizeHandles val="exact"/>
        </dgm:presLayoutVars>
      </dgm:prSet>
      <dgm:spPr/>
    </dgm:pt>
    <dgm:pt modelId="{7B655E81-4878-4709-B2F4-9BB25B2AE5D4}" type="pres">
      <dgm:prSet presAssocID="{22F9B3B5-211A-438E-8D0A-413A88CBD381}" presName="compNode" presStyleCnt="0"/>
      <dgm:spPr/>
    </dgm:pt>
    <dgm:pt modelId="{06AC4D8A-3477-4064-B6BA-C53757398071}" type="pres">
      <dgm:prSet presAssocID="{22F9B3B5-211A-438E-8D0A-413A88CBD381}" presName="bgRect" presStyleLbl="bgShp" presStyleIdx="0" presStyleCnt="3"/>
      <dgm:spPr/>
    </dgm:pt>
    <dgm:pt modelId="{FA647501-6200-4EBC-8D47-937CFEABE92A}" type="pres">
      <dgm:prSet presAssocID="{22F9B3B5-211A-438E-8D0A-413A88CBD3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494706F9-32CE-4402-89E5-C88C66ED36DF}" type="pres">
      <dgm:prSet presAssocID="{22F9B3B5-211A-438E-8D0A-413A88CBD381}" presName="spaceRect" presStyleCnt="0"/>
      <dgm:spPr/>
    </dgm:pt>
    <dgm:pt modelId="{767AFFC7-AF0B-4A8A-8120-E0240278192D}" type="pres">
      <dgm:prSet presAssocID="{22F9B3B5-211A-438E-8D0A-413A88CBD381}" presName="parTx" presStyleLbl="revTx" presStyleIdx="0" presStyleCnt="3">
        <dgm:presLayoutVars>
          <dgm:chMax val="0"/>
          <dgm:chPref val="0"/>
        </dgm:presLayoutVars>
      </dgm:prSet>
      <dgm:spPr/>
    </dgm:pt>
    <dgm:pt modelId="{A2CA1706-99AE-4038-8599-C6261B87481B}" type="pres">
      <dgm:prSet presAssocID="{0C20B5F3-E204-4A65-A097-10002D2957E5}" presName="sibTrans" presStyleCnt="0"/>
      <dgm:spPr/>
    </dgm:pt>
    <dgm:pt modelId="{015DFF7A-823C-4110-9983-8F67CE0EEE3F}" type="pres">
      <dgm:prSet presAssocID="{7B0063EC-F682-4EB0-B144-69E18FB9E1A7}" presName="compNode" presStyleCnt="0"/>
      <dgm:spPr/>
    </dgm:pt>
    <dgm:pt modelId="{265E8443-B0ED-4745-9770-BB10F90F3E65}" type="pres">
      <dgm:prSet presAssocID="{7B0063EC-F682-4EB0-B144-69E18FB9E1A7}" presName="bgRect" presStyleLbl="bgShp" presStyleIdx="1" presStyleCnt="3"/>
      <dgm:spPr/>
    </dgm:pt>
    <dgm:pt modelId="{CCDA10ED-6C82-4ACB-AE05-981E4730DD40}" type="pres">
      <dgm:prSet presAssocID="{7B0063EC-F682-4EB0-B144-69E18FB9E1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on"/>
        </a:ext>
      </dgm:extLst>
    </dgm:pt>
    <dgm:pt modelId="{0FEF0283-496E-4DE6-8F43-5EBD012BC9DD}" type="pres">
      <dgm:prSet presAssocID="{7B0063EC-F682-4EB0-B144-69E18FB9E1A7}" presName="spaceRect" presStyleCnt="0"/>
      <dgm:spPr/>
    </dgm:pt>
    <dgm:pt modelId="{4C3ED019-4C23-4DB2-9AB5-38F08A8D5839}" type="pres">
      <dgm:prSet presAssocID="{7B0063EC-F682-4EB0-B144-69E18FB9E1A7}" presName="parTx" presStyleLbl="revTx" presStyleIdx="1" presStyleCnt="3">
        <dgm:presLayoutVars>
          <dgm:chMax val="0"/>
          <dgm:chPref val="0"/>
        </dgm:presLayoutVars>
      </dgm:prSet>
      <dgm:spPr/>
    </dgm:pt>
    <dgm:pt modelId="{93405762-D492-4904-BD0D-CF1DB3ADAA56}" type="pres">
      <dgm:prSet presAssocID="{932D942A-C654-478C-89DD-FF38792F66A8}" presName="sibTrans" presStyleCnt="0"/>
      <dgm:spPr/>
    </dgm:pt>
    <dgm:pt modelId="{7306CC98-BF5F-4B15-B45A-EA2FC0D0167F}" type="pres">
      <dgm:prSet presAssocID="{8EE0F1BF-EF47-4ED4-9F65-8BFD0C428C75}" presName="compNode" presStyleCnt="0"/>
      <dgm:spPr/>
    </dgm:pt>
    <dgm:pt modelId="{4D70F050-64E9-4FBD-BAC1-2DCD636024E1}" type="pres">
      <dgm:prSet presAssocID="{8EE0F1BF-EF47-4ED4-9F65-8BFD0C428C75}" presName="bgRect" presStyleLbl="bgShp" presStyleIdx="2" presStyleCnt="3"/>
      <dgm:spPr/>
    </dgm:pt>
    <dgm:pt modelId="{B67F833C-D5D3-4388-B89D-AAB6DC4A8B5F}" type="pres">
      <dgm:prSet presAssocID="{8EE0F1BF-EF47-4ED4-9F65-8BFD0C428C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514B3A40-956A-48AE-BCF1-5D6ABB8F3C80}" type="pres">
      <dgm:prSet presAssocID="{8EE0F1BF-EF47-4ED4-9F65-8BFD0C428C75}" presName="spaceRect" presStyleCnt="0"/>
      <dgm:spPr/>
    </dgm:pt>
    <dgm:pt modelId="{1C50E06B-7D6E-4536-A946-64E26E57CA32}" type="pres">
      <dgm:prSet presAssocID="{8EE0F1BF-EF47-4ED4-9F65-8BFD0C428C75}" presName="parTx" presStyleLbl="revTx" presStyleIdx="2" presStyleCnt="3">
        <dgm:presLayoutVars>
          <dgm:chMax val="0"/>
          <dgm:chPref val="0"/>
        </dgm:presLayoutVars>
      </dgm:prSet>
      <dgm:spPr/>
    </dgm:pt>
  </dgm:ptLst>
  <dgm:cxnLst>
    <dgm:cxn modelId="{8E81154B-B27A-4B66-827D-2239DF33C486}" srcId="{9FB45943-7FFB-43A1-BFA7-1A7C8833E04A}" destId="{8EE0F1BF-EF47-4ED4-9F65-8BFD0C428C75}" srcOrd="2" destOrd="0" parTransId="{E2995DF3-91E3-499F-B75C-6110EB738956}" sibTransId="{15C733EB-FEBA-460C-8A62-7D5DA03BB4E0}"/>
    <dgm:cxn modelId="{BB8FA54D-593A-4B5E-93BE-57EB896B6FC0}" type="presOf" srcId="{7B0063EC-F682-4EB0-B144-69E18FB9E1A7}" destId="{4C3ED019-4C23-4DB2-9AB5-38F08A8D5839}" srcOrd="0" destOrd="0" presId="urn:microsoft.com/office/officeart/2018/2/layout/IconVerticalSolidList"/>
    <dgm:cxn modelId="{20D06784-E467-42AA-A741-2ADE326852C9}" type="presOf" srcId="{22F9B3B5-211A-438E-8D0A-413A88CBD381}" destId="{767AFFC7-AF0B-4A8A-8120-E0240278192D}" srcOrd="0" destOrd="0" presId="urn:microsoft.com/office/officeart/2018/2/layout/IconVerticalSolidList"/>
    <dgm:cxn modelId="{CEA61192-5D9F-4BBD-AD8B-CB849F709578}" type="presOf" srcId="{9FB45943-7FFB-43A1-BFA7-1A7C8833E04A}" destId="{E498FF00-F5A7-4575-9F86-F4A26FF53930}" srcOrd="0" destOrd="0" presId="urn:microsoft.com/office/officeart/2018/2/layout/IconVerticalSolidList"/>
    <dgm:cxn modelId="{FB26D496-4F7E-47A6-96CF-D5B9A7D538B9}" type="presOf" srcId="{8EE0F1BF-EF47-4ED4-9F65-8BFD0C428C75}" destId="{1C50E06B-7D6E-4536-A946-64E26E57CA32}" srcOrd="0" destOrd="0" presId="urn:microsoft.com/office/officeart/2018/2/layout/IconVerticalSolidList"/>
    <dgm:cxn modelId="{462F8CBA-E925-48B0-8035-52826793F790}" srcId="{9FB45943-7FFB-43A1-BFA7-1A7C8833E04A}" destId="{7B0063EC-F682-4EB0-B144-69E18FB9E1A7}" srcOrd="1" destOrd="0" parTransId="{267E7943-C784-4A45-B403-CCB8D4BD1C8D}" sibTransId="{932D942A-C654-478C-89DD-FF38792F66A8}"/>
    <dgm:cxn modelId="{780257F9-017C-44B8-AB6C-AF055495FEEB}" srcId="{9FB45943-7FFB-43A1-BFA7-1A7C8833E04A}" destId="{22F9B3B5-211A-438E-8D0A-413A88CBD381}" srcOrd="0" destOrd="0" parTransId="{F3ED5376-1D72-4F2B-A574-AFAFA352B044}" sibTransId="{0C20B5F3-E204-4A65-A097-10002D2957E5}"/>
    <dgm:cxn modelId="{284EB9C2-EBA6-432B-B6F3-3EE32BE9DB2D}" type="presParOf" srcId="{E498FF00-F5A7-4575-9F86-F4A26FF53930}" destId="{7B655E81-4878-4709-B2F4-9BB25B2AE5D4}" srcOrd="0" destOrd="0" presId="urn:microsoft.com/office/officeart/2018/2/layout/IconVerticalSolidList"/>
    <dgm:cxn modelId="{A73F69CA-7B5F-4640-9675-C6DA4B1184CA}" type="presParOf" srcId="{7B655E81-4878-4709-B2F4-9BB25B2AE5D4}" destId="{06AC4D8A-3477-4064-B6BA-C53757398071}" srcOrd="0" destOrd="0" presId="urn:microsoft.com/office/officeart/2018/2/layout/IconVerticalSolidList"/>
    <dgm:cxn modelId="{F1CA1865-C3B3-48CB-AF28-CACB9C815072}" type="presParOf" srcId="{7B655E81-4878-4709-B2F4-9BB25B2AE5D4}" destId="{FA647501-6200-4EBC-8D47-937CFEABE92A}" srcOrd="1" destOrd="0" presId="urn:microsoft.com/office/officeart/2018/2/layout/IconVerticalSolidList"/>
    <dgm:cxn modelId="{1BF2BE3E-A990-4821-9926-A4E98C085ACD}" type="presParOf" srcId="{7B655E81-4878-4709-B2F4-9BB25B2AE5D4}" destId="{494706F9-32CE-4402-89E5-C88C66ED36DF}" srcOrd="2" destOrd="0" presId="urn:microsoft.com/office/officeart/2018/2/layout/IconVerticalSolidList"/>
    <dgm:cxn modelId="{ABBB3D80-7E41-44CE-8A4D-D7E5E891F5EF}" type="presParOf" srcId="{7B655E81-4878-4709-B2F4-9BB25B2AE5D4}" destId="{767AFFC7-AF0B-4A8A-8120-E0240278192D}" srcOrd="3" destOrd="0" presId="urn:microsoft.com/office/officeart/2018/2/layout/IconVerticalSolidList"/>
    <dgm:cxn modelId="{B88F75B9-6A79-4F10-B10D-1117452452DE}" type="presParOf" srcId="{E498FF00-F5A7-4575-9F86-F4A26FF53930}" destId="{A2CA1706-99AE-4038-8599-C6261B87481B}" srcOrd="1" destOrd="0" presId="urn:microsoft.com/office/officeart/2018/2/layout/IconVerticalSolidList"/>
    <dgm:cxn modelId="{8C3926D2-97BF-4B7E-8806-DB93B12886E0}" type="presParOf" srcId="{E498FF00-F5A7-4575-9F86-F4A26FF53930}" destId="{015DFF7A-823C-4110-9983-8F67CE0EEE3F}" srcOrd="2" destOrd="0" presId="urn:microsoft.com/office/officeart/2018/2/layout/IconVerticalSolidList"/>
    <dgm:cxn modelId="{1DB31BD1-7D57-43CA-A2C5-18DFC189D11B}" type="presParOf" srcId="{015DFF7A-823C-4110-9983-8F67CE0EEE3F}" destId="{265E8443-B0ED-4745-9770-BB10F90F3E65}" srcOrd="0" destOrd="0" presId="urn:microsoft.com/office/officeart/2018/2/layout/IconVerticalSolidList"/>
    <dgm:cxn modelId="{C20FD874-FFF1-4504-9DAC-6D918A7329EA}" type="presParOf" srcId="{015DFF7A-823C-4110-9983-8F67CE0EEE3F}" destId="{CCDA10ED-6C82-4ACB-AE05-981E4730DD40}" srcOrd="1" destOrd="0" presId="urn:microsoft.com/office/officeart/2018/2/layout/IconVerticalSolidList"/>
    <dgm:cxn modelId="{AE873851-FECA-42FA-A03E-E18CD328D694}" type="presParOf" srcId="{015DFF7A-823C-4110-9983-8F67CE0EEE3F}" destId="{0FEF0283-496E-4DE6-8F43-5EBD012BC9DD}" srcOrd="2" destOrd="0" presId="urn:microsoft.com/office/officeart/2018/2/layout/IconVerticalSolidList"/>
    <dgm:cxn modelId="{7D82E562-6211-4837-B83B-F30C72BD2819}" type="presParOf" srcId="{015DFF7A-823C-4110-9983-8F67CE0EEE3F}" destId="{4C3ED019-4C23-4DB2-9AB5-38F08A8D5839}" srcOrd="3" destOrd="0" presId="urn:microsoft.com/office/officeart/2018/2/layout/IconVerticalSolidList"/>
    <dgm:cxn modelId="{5CFC02A7-8719-4374-B827-0C4455C6CAD9}" type="presParOf" srcId="{E498FF00-F5A7-4575-9F86-F4A26FF53930}" destId="{93405762-D492-4904-BD0D-CF1DB3ADAA56}" srcOrd="3" destOrd="0" presId="urn:microsoft.com/office/officeart/2018/2/layout/IconVerticalSolidList"/>
    <dgm:cxn modelId="{9167710A-5E29-4CCF-8747-BB2D09C636A5}" type="presParOf" srcId="{E498FF00-F5A7-4575-9F86-F4A26FF53930}" destId="{7306CC98-BF5F-4B15-B45A-EA2FC0D0167F}" srcOrd="4" destOrd="0" presId="urn:microsoft.com/office/officeart/2018/2/layout/IconVerticalSolidList"/>
    <dgm:cxn modelId="{6D590378-C46C-489E-8651-7D5048D3F7FA}" type="presParOf" srcId="{7306CC98-BF5F-4B15-B45A-EA2FC0D0167F}" destId="{4D70F050-64E9-4FBD-BAC1-2DCD636024E1}" srcOrd="0" destOrd="0" presId="urn:microsoft.com/office/officeart/2018/2/layout/IconVerticalSolidList"/>
    <dgm:cxn modelId="{2A6802AC-725E-45E9-A5A3-1D238D09F524}" type="presParOf" srcId="{7306CC98-BF5F-4B15-B45A-EA2FC0D0167F}" destId="{B67F833C-D5D3-4388-B89D-AAB6DC4A8B5F}" srcOrd="1" destOrd="0" presId="urn:microsoft.com/office/officeart/2018/2/layout/IconVerticalSolidList"/>
    <dgm:cxn modelId="{7386DAFF-25A5-47A0-AB23-AEC05AF36D96}" type="presParOf" srcId="{7306CC98-BF5F-4B15-B45A-EA2FC0D0167F}" destId="{514B3A40-956A-48AE-BCF1-5D6ABB8F3C80}" srcOrd="2" destOrd="0" presId="urn:microsoft.com/office/officeart/2018/2/layout/IconVerticalSolidList"/>
    <dgm:cxn modelId="{9AEA47F6-ADB0-41B8-8126-C8F90E600DA5}" type="presParOf" srcId="{7306CC98-BF5F-4B15-B45A-EA2FC0D0167F}" destId="{1C50E06B-7D6E-4536-A946-64E26E57CA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74C6F-D7F2-4275-BD7F-24AA57FB4AE3}">
      <dsp:nvSpPr>
        <dsp:cNvPr id="0" name=""/>
        <dsp:cNvSpPr/>
      </dsp:nvSpPr>
      <dsp:spPr>
        <a:xfrm>
          <a:off x="259079" y="989966"/>
          <a:ext cx="4663440" cy="42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t>Plan for obstacles</a:t>
          </a:r>
          <a:endParaRPr lang="en-AU" sz="1900" kern="1200" dirty="0"/>
        </a:p>
      </dsp:txBody>
      <dsp:txXfrm>
        <a:off x="259079" y="989966"/>
        <a:ext cx="4663440" cy="423949"/>
      </dsp:txXfrm>
    </dsp:sp>
    <dsp:sp modelId="{26603D0F-ED74-480A-9EDB-A59B530C16CE}">
      <dsp:nvSpPr>
        <dsp:cNvPr id="0" name=""/>
        <dsp:cNvSpPr/>
      </dsp:nvSpPr>
      <dsp:spPr>
        <a:xfrm>
          <a:off x="259079" y="1413915"/>
          <a:ext cx="621792" cy="10363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DCB4-8FA5-4778-9C66-8FFF0B69AF7A}">
      <dsp:nvSpPr>
        <dsp:cNvPr id="0" name=""/>
        <dsp:cNvSpPr/>
      </dsp:nvSpPr>
      <dsp:spPr>
        <a:xfrm>
          <a:off x="917143" y="1413915"/>
          <a:ext cx="621792" cy="103632"/>
        </a:xfrm>
        <a:prstGeom prst="parallelogram">
          <a:avLst>
            <a:gd name="adj" fmla="val 140840"/>
          </a:avLst>
        </a:prstGeom>
        <a:solidFill>
          <a:schemeClr val="accent3">
            <a:hueOff val="100393"/>
            <a:satOff val="3704"/>
            <a:lumOff val="-545"/>
            <a:alphaOff val="0"/>
          </a:schemeClr>
        </a:solidFill>
        <a:ln w="12700" cap="flat" cmpd="sng" algn="ctr">
          <a:solidFill>
            <a:schemeClr val="accent3">
              <a:hueOff val="100393"/>
              <a:satOff val="3704"/>
              <a:lumOff val="-5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04AD5-C2FF-47CA-80DB-6BC9F795C087}">
      <dsp:nvSpPr>
        <dsp:cNvPr id="0" name=""/>
        <dsp:cNvSpPr/>
      </dsp:nvSpPr>
      <dsp:spPr>
        <a:xfrm>
          <a:off x="1575206" y="1413915"/>
          <a:ext cx="621792" cy="103632"/>
        </a:xfrm>
        <a:prstGeom prst="parallelogram">
          <a:avLst>
            <a:gd name="adj" fmla="val 140840"/>
          </a:avLst>
        </a:prstGeom>
        <a:solidFill>
          <a:schemeClr val="accent3">
            <a:hueOff val="200785"/>
            <a:satOff val="7407"/>
            <a:lumOff val="-1089"/>
            <a:alphaOff val="0"/>
          </a:schemeClr>
        </a:solidFill>
        <a:ln w="12700" cap="flat" cmpd="sng" algn="ctr">
          <a:solidFill>
            <a:schemeClr val="accent3">
              <a:hueOff val="200785"/>
              <a:satOff val="7407"/>
              <a:lumOff val="-10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C7D12-A266-4582-9B53-D19BCEEAA518}">
      <dsp:nvSpPr>
        <dsp:cNvPr id="0" name=""/>
        <dsp:cNvSpPr/>
      </dsp:nvSpPr>
      <dsp:spPr>
        <a:xfrm>
          <a:off x="2233269" y="1413915"/>
          <a:ext cx="621792" cy="103632"/>
        </a:xfrm>
        <a:prstGeom prst="parallelogram">
          <a:avLst>
            <a:gd name="adj" fmla="val 140840"/>
          </a:avLst>
        </a:prstGeom>
        <a:solidFill>
          <a:schemeClr val="accent3">
            <a:hueOff val="301178"/>
            <a:satOff val="11111"/>
            <a:lumOff val="-1634"/>
            <a:alphaOff val="0"/>
          </a:schemeClr>
        </a:solidFill>
        <a:ln w="12700" cap="flat" cmpd="sng" algn="ctr">
          <a:solidFill>
            <a:schemeClr val="accent3">
              <a:hueOff val="301178"/>
              <a:satOff val="11111"/>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DB4BB-BC35-4909-A24C-0467344B8023}">
      <dsp:nvSpPr>
        <dsp:cNvPr id="0" name=""/>
        <dsp:cNvSpPr/>
      </dsp:nvSpPr>
      <dsp:spPr>
        <a:xfrm>
          <a:off x="2891332" y="1413915"/>
          <a:ext cx="621792" cy="103632"/>
        </a:xfrm>
        <a:prstGeom prst="parallelogram">
          <a:avLst>
            <a:gd name="adj" fmla="val 140840"/>
          </a:avLst>
        </a:prstGeom>
        <a:solidFill>
          <a:schemeClr val="accent3">
            <a:hueOff val="401570"/>
            <a:satOff val="14815"/>
            <a:lumOff val="-2179"/>
            <a:alphaOff val="0"/>
          </a:schemeClr>
        </a:solidFill>
        <a:ln w="12700" cap="flat" cmpd="sng" algn="ctr">
          <a:solidFill>
            <a:schemeClr val="accent3">
              <a:hueOff val="401570"/>
              <a:satOff val="14815"/>
              <a:lumOff val="-21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7CF4A-7E07-46E4-BA40-02EE3ACD4DE6}">
      <dsp:nvSpPr>
        <dsp:cNvPr id="0" name=""/>
        <dsp:cNvSpPr/>
      </dsp:nvSpPr>
      <dsp:spPr>
        <a:xfrm>
          <a:off x="3549396" y="1413915"/>
          <a:ext cx="621792" cy="103632"/>
        </a:xfrm>
        <a:prstGeom prst="parallelogram">
          <a:avLst>
            <a:gd name="adj" fmla="val 140840"/>
          </a:avLst>
        </a:prstGeom>
        <a:solidFill>
          <a:schemeClr val="accent3">
            <a:hueOff val="501963"/>
            <a:satOff val="18519"/>
            <a:lumOff val="-2723"/>
            <a:alphaOff val="0"/>
          </a:schemeClr>
        </a:solidFill>
        <a:ln w="12700" cap="flat" cmpd="sng" algn="ctr">
          <a:solidFill>
            <a:schemeClr val="accent3">
              <a:hueOff val="501963"/>
              <a:satOff val="18519"/>
              <a:lumOff val="-2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857B5-82F1-4235-AC60-918E17943568}">
      <dsp:nvSpPr>
        <dsp:cNvPr id="0" name=""/>
        <dsp:cNvSpPr/>
      </dsp:nvSpPr>
      <dsp:spPr>
        <a:xfrm>
          <a:off x="4207459" y="1413915"/>
          <a:ext cx="621792" cy="103632"/>
        </a:xfrm>
        <a:prstGeom prst="parallelogram">
          <a:avLst>
            <a:gd name="adj" fmla="val 140840"/>
          </a:avLst>
        </a:prstGeom>
        <a:solidFill>
          <a:schemeClr val="accent3">
            <a:hueOff val="602355"/>
            <a:satOff val="22222"/>
            <a:lumOff val="-3268"/>
            <a:alphaOff val="0"/>
          </a:schemeClr>
        </a:solidFill>
        <a:ln w="12700" cap="flat" cmpd="sng" algn="ctr">
          <a:solidFill>
            <a:schemeClr val="accent3">
              <a:hueOff val="602355"/>
              <a:satOff val="22222"/>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79662-DA5F-46B0-B4A1-296185BB744B}">
      <dsp:nvSpPr>
        <dsp:cNvPr id="0" name=""/>
        <dsp:cNvSpPr/>
      </dsp:nvSpPr>
      <dsp:spPr>
        <a:xfrm>
          <a:off x="259079" y="1604574"/>
          <a:ext cx="4663440" cy="42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t>Prepare responses for common objections</a:t>
          </a:r>
          <a:endParaRPr lang="en-AU" sz="1900" kern="1200" dirty="0"/>
        </a:p>
      </dsp:txBody>
      <dsp:txXfrm>
        <a:off x="259079" y="1604574"/>
        <a:ext cx="4663440" cy="423949"/>
      </dsp:txXfrm>
    </dsp:sp>
    <dsp:sp modelId="{0AFB3074-28EA-48A3-AF33-9B4F8CA6A2DE}">
      <dsp:nvSpPr>
        <dsp:cNvPr id="0" name=""/>
        <dsp:cNvSpPr/>
      </dsp:nvSpPr>
      <dsp:spPr>
        <a:xfrm>
          <a:off x="259079" y="2028523"/>
          <a:ext cx="621792" cy="103632"/>
        </a:xfrm>
        <a:prstGeom prst="parallelogram">
          <a:avLst>
            <a:gd name="adj" fmla="val 140840"/>
          </a:avLst>
        </a:prstGeom>
        <a:solidFill>
          <a:schemeClr val="accent3">
            <a:hueOff val="702748"/>
            <a:satOff val="25926"/>
            <a:lumOff val="-3813"/>
            <a:alphaOff val="0"/>
          </a:schemeClr>
        </a:solidFill>
        <a:ln w="12700" cap="flat" cmpd="sng" algn="ctr">
          <a:solidFill>
            <a:schemeClr val="accent3">
              <a:hueOff val="702748"/>
              <a:satOff val="25926"/>
              <a:lumOff val="-38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09FB9-2E77-488A-BDF7-549C2568D250}">
      <dsp:nvSpPr>
        <dsp:cNvPr id="0" name=""/>
        <dsp:cNvSpPr/>
      </dsp:nvSpPr>
      <dsp:spPr>
        <a:xfrm>
          <a:off x="917143" y="2028523"/>
          <a:ext cx="621792" cy="103632"/>
        </a:xfrm>
        <a:prstGeom prst="parallelogram">
          <a:avLst>
            <a:gd name="adj" fmla="val 140840"/>
          </a:avLst>
        </a:prstGeom>
        <a:solidFill>
          <a:schemeClr val="accent3">
            <a:hueOff val="803140"/>
            <a:satOff val="29630"/>
            <a:lumOff val="-4357"/>
            <a:alphaOff val="0"/>
          </a:schemeClr>
        </a:solidFill>
        <a:ln w="12700" cap="flat" cmpd="sng" algn="ctr">
          <a:solidFill>
            <a:schemeClr val="accent3">
              <a:hueOff val="803140"/>
              <a:satOff val="29630"/>
              <a:lumOff val="-43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4FBD9-C47F-4895-A6AA-CC28E1768C8D}">
      <dsp:nvSpPr>
        <dsp:cNvPr id="0" name=""/>
        <dsp:cNvSpPr/>
      </dsp:nvSpPr>
      <dsp:spPr>
        <a:xfrm>
          <a:off x="1575206" y="2028523"/>
          <a:ext cx="621792" cy="103632"/>
        </a:xfrm>
        <a:prstGeom prst="parallelogram">
          <a:avLst>
            <a:gd name="adj" fmla="val 140840"/>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7BF94-D54C-42DD-A59B-E7E45B1D2F4E}">
      <dsp:nvSpPr>
        <dsp:cNvPr id="0" name=""/>
        <dsp:cNvSpPr/>
      </dsp:nvSpPr>
      <dsp:spPr>
        <a:xfrm>
          <a:off x="2233269" y="2028523"/>
          <a:ext cx="621792" cy="103632"/>
        </a:xfrm>
        <a:prstGeom prst="parallelogram">
          <a:avLst>
            <a:gd name="adj" fmla="val 140840"/>
          </a:avLst>
        </a:prstGeom>
        <a:solidFill>
          <a:schemeClr val="accent3">
            <a:hueOff val="1003926"/>
            <a:satOff val="37037"/>
            <a:lumOff val="-5447"/>
            <a:alphaOff val="0"/>
          </a:schemeClr>
        </a:solidFill>
        <a:ln w="12700" cap="flat" cmpd="sng" algn="ctr">
          <a:solidFill>
            <a:schemeClr val="accent3">
              <a:hueOff val="1003926"/>
              <a:satOff val="37037"/>
              <a:lumOff val="-54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D943D0-D993-4E07-98E1-451214583067}">
      <dsp:nvSpPr>
        <dsp:cNvPr id="0" name=""/>
        <dsp:cNvSpPr/>
      </dsp:nvSpPr>
      <dsp:spPr>
        <a:xfrm>
          <a:off x="2891332" y="2028523"/>
          <a:ext cx="621792" cy="103632"/>
        </a:xfrm>
        <a:prstGeom prst="parallelogram">
          <a:avLst>
            <a:gd name="adj" fmla="val 140840"/>
          </a:avLst>
        </a:prstGeom>
        <a:solidFill>
          <a:schemeClr val="accent3">
            <a:hueOff val="1104318"/>
            <a:satOff val="40741"/>
            <a:lumOff val="-5991"/>
            <a:alphaOff val="0"/>
          </a:schemeClr>
        </a:solidFill>
        <a:ln w="12700" cap="flat" cmpd="sng" algn="ctr">
          <a:solidFill>
            <a:schemeClr val="accent3">
              <a:hueOff val="1104318"/>
              <a:satOff val="40741"/>
              <a:lumOff val="-5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B2F28-EA56-48CA-A3AE-9B055EC1926A}">
      <dsp:nvSpPr>
        <dsp:cNvPr id="0" name=""/>
        <dsp:cNvSpPr/>
      </dsp:nvSpPr>
      <dsp:spPr>
        <a:xfrm>
          <a:off x="3549396" y="2028523"/>
          <a:ext cx="621792" cy="103632"/>
        </a:xfrm>
        <a:prstGeom prst="parallelogram">
          <a:avLst>
            <a:gd name="adj" fmla="val 140840"/>
          </a:avLst>
        </a:prstGeom>
        <a:solidFill>
          <a:schemeClr val="accent3">
            <a:hueOff val="1204711"/>
            <a:satOff val="44444"/>
            <a:lumOff val="-6536"/>
            <a:alphaOff val="0"/>
          </a:schemeClr>
        </a:solidFill>
        <a:ln w="12700" cap="flat" cmpd="sng" algn="ctr">
          <a:solidFill>
            <a:schemeClr val="accent3">
              <a:hueOff val="1204711"/>
              <a:satOff val="44444"/>
              <a:lumOff val="-65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05E80-58FF-4164-9CF9-006795C69756}">
      <dsp:nvSpPr>
        <dsp:cNvPr id="0" name=""/>
        <dsp:cNvSpPr/>
      </dsp:nvSpPr>
      <dsp:spPr>
        <a:xfrm>
          <a:off x="4207459" y="2028523"/>
          <a:ext cx="621792" cy="103632"/>
        </a:xfrm>
        <a:prstGeom prst="parallelogram">
          <a:avLst>
            <a:gd name="adj" fmla="val 140840"/>
          </a:avLst>
        </a:prstGeom>
        <a:solidFill>
          <a:schemeClr val="accent3">
            <a:hueOff val="1305103"/>
            <a:satOff val="48148"/>
            <a:lumOff val="-7081"/>
            <a:alphaOff val="0"/>
          </a:schemeClr>
        </a:solidFill>
        <a:ln w="12700" cap="flat" cmpd="sng" algn="ctr">
          <a:solidFill>
            <a:schemeClr val="accent3">
              <a:hueOff val="1305103"/>
              <a:satOff val="48148"/>
              <a:lumOff val="-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9DFA3-2C0E-44F8-8CE2-67C1653AC411}">
      <dsp:nvSpPr>
        <dsp:cNvPr id="0" name=""/>
        <dsp:cNvSpPr/>
      </dsp:nvSpPr>
      <dsp:spPr>
        <a:xfrm>
          <a:off x="259079" y="2219182"/>
          <a:ext cx="4663440" cy="42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t>Study which ones are effective</a:t>
          </a:r>
          <a:endParaRPr lang="en-AU" sz="1900" kern="1200" dirty="0"/>
        </a:p>
      </dsp:txBody>
      <dsp:txXfrm>
        <a:off x="259079" y="2219182"/>
        <a:ext cx="4663440" cy="423949"/>
      </dsp:txXfrm>
    </dsp:sp>
    <dsp:sp modelId="{C56C61CE-7BC7-4DE3-9C54-F70D8534AFDF}">
      <dsp:nvSpPr>
        <dsp:cNvPr id="0" name=""/>
        <dsp:cNvSpPr/>
      </dsp:nvSpPr>
      <dsp:spPr>
        <a:xfrm>
          <a:off x="259079" y="2643131"/>
          <a:ext cx="621792" cy="103632"/>
        </a:xfrm>
        <a:prstGeom prst="parallelogram">
          <a:avLst>
            <a:gd name="adj" fmla="val 140840"/>
          </a:avLst>
        </a:prstGeom>
        <a:solidFill>
          <a:schemeClr val="accent3">
            <a:hueOff val="1405496"/>
            <a:satOff val="51852"/>
            <a:lumOff val="-7625"/>
            <a:alphaOff val="0"/>
          </a:schemeClr>
        </a:solidFill>
        <a:ln w="12700" cap="flat" cmpd="sng" algn="ctr">
          <a:solidFill>
            <a:schemeClr val="accent3">
              <a:hueOff val="1405496"/>
              <a:satOff val="51852"/>
              <a:lumOff val="-76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5F968-6DAE-4F48-8B44-264B49BA6647}">
      <dsp:nvSpPr>
        <dsp:cNvPr id="0" name=""/>
        <dsp:cNvSpPr/>
      </dsp:nvSpPr>
      <dsp:spPr>
        <a:xfrm>
          <a:off x="917143" y="2643131"/>
          <a:ext cx="621792" cy="103632"/>
        </a:xfrm>
        <a:prstGeom prst="parallelogram">
          <a:avLst>
            <a:gd name="adj" fmla="val 140840"/>
          </a:avLst>
        </a:prstGeom>
        <a:solidFill>
          <a:schemeClr val="accent3">
            <a:hueOff val="1505888"/>
            <a:satOff val="55556"/>
            <a:lumOff val="-8170"/>
            <a:alphaOff val="0"/>
          </a:schemeClr>
        </a:solidFill>
        <a:ln w="12700" cap="flat" cmpd="sng" algn="ctr">
          <a:solidFill>
            <a:schemeClr val="accent3">
              <a:hueOff val="1505888"/>
              <a:satOff val="55556"/>
              <a:lumOff val="-81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FD1DA-D572-4298-A6E2-85166804D1F7}">
      <dsp:nvSpPr>
        <dsp:cNvPr id="0" name=""/>
        <dsp:cNvSpPr/>
      </dsp:nvSpPr>
      <dsp:spPr>
        <a:xfrm>
          <a:off x="1575206" y="2643131"/>
          <a:ext cx="621792" cy="103632"/>
        </a:xfrm>
        <a:prstGeom prst="parallelogram">
          <a:avLst>
            <a:gd name="adj" fmla="val 140840"/>
          </a:avLst>
        </a:prstGeom>
        <a:solidFill>
          <a:schemeClr val="accent3">
            <a:hueOff val="1606281"/>
            <a:satOff val="59259"/>
            <a:lumOff val="-8715"/>
            <a:alphaOff val="0"/>
          </a:schemeClr>
        </a:solidFill>
        <a:ln w="12700" cap="flat" cmpd="sng" algn="ctr">
          <a:solidFill>
            <a:schemeClr val="accent3">
              <a:hueOff val="1606281"/>
              <a:satOff val="59259"/>
              <a:lumOff val="-87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E19B7-4229-4851-AA2D-BF4A016F099D}">
      <dsp:nvSpPr>
        <dsp:cNvPr id="0" name=""/>
        <dsp:cNvSpPr/>
      </dsp:nvSpPr>
      <dsp:spPr>
        <a:xfrm>
          <a:off x="2233269" y="2643131"/>
          <a:ext cx="621792" cy="103632"/>
        </a:xfrm>
        <a:prstGeom prst="parallelogram">
          <a:avLst>
            <a:gd name="adj" fmla="val 140840"/>
          </a:avLst>
        </a:prstGeom>
        <a:solidFill>
          <a:schemeClr val="accent3">
            <a:hueOff val="1706673"/>
            <a:satOff val="62963"/>
            <a:lumOff val="-9259"/>
            <a:alphaOff val="0"/>
          </a:schemeClr>
        </a:solidFill>
        <a:ln w="12700" cap="flat" cmpd="sng" algn="ctr">
          <a:solidFill>
            <a:schemeClr val="accent3">
              <a:hueOff val="1706673"/>
              <a:satOff val="62963"/>
              <a:lumOff val="-92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C8EAA-578C-488F-990D-9FAE946EEB5F}">
      <dsp:nvSpPr>
        <dsp:cNvPr id="0" name=""/>
        <dsp:cNvSpPr/>
      </dsp:nvSpPr>
      <dsp:spPr>
        <a:xfrm>
          <a:off x="2891332" y="2643131"/>
          <a:ext cx="621792" cy="103632"/>
        </a:xfrm>
        <a:prstGeom prst="parallelogram">
          <a:avLst>
            <a:gd name="adj" fmla="val 140840"/>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B7BE4-E22F-4705-A43D-CBE112E4B470}">
      <dsp:nvSpPr>
        <dsp:cNvPr id="0" name=""/>
        <dsp:cNvSpPr/>
      </dsp:nvSpPr>
      <dsp:spPr>
        <a:xfrm>
          <a:off x="3549396" y="2643131"/>
          <a:ext cx="621792" cy="103632"/>
        </a:xfrm>
        <a:prstGeom prst="parallelogram">
          <a:avLst>
            <a:gd name="adj" fmla="val 140840"/>
          </a:avLst>
        </a:prstGeom>
        <a:solidFill>
          <a:schemeClr val="accent3">
            <a:hueOff val="1907459"/>
            <a:satOff val="70370"/>
            <a:lumOff val="-10349"/>
            <a:alphaOff val="0"/>
          </a:schemeClr>
        </a:solidFill>
        <a:ln w="12700" cap="flat" cmpd="sng" algn="ctr">
          <a:solidFill>
            <a:schemeClr val="accent3">
              <a:hueOff val="1907459"/>
              <a:satOff val="70370"/>
              <a:lumOff val="-103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B5F42-5D83-49F2-98E9-6CE14141040D}">
      <dsp:nvSpPr>
        <dsp:cNvPr id="0" name=""/>
        <dsp:cNvSpPr/>
      </dsp:nvSpPr>
      <dsp:spPr>
        <a:xfrm>
          <a:off x="4207459" y="2643131"/>
          <a:ext cx="621792" cy="103632"/>
        </a:xfrm>
        <a:prstGeom prst="parallelogram">
          <a:avLst>
            <a:gd name="adj" fmla="val 140840"/>
          </a:avLst>
        </a:prstGeom>
        <a:solidFill>
          <a:schemeClr val="accent3">
            <a:hueOff val="2007851"/>
            <a:satOff val="74074"/>
            <a:lumOff val="-10893"/>
            <a:alphaOff val="0"/>
          </a:schemeClr>
        </a:solidFill>
        <a:ln w="12700" cap="flat" cmpd="sng" algn="ctr">
          <a:solidFill>
            <a:schemeClr val="accent3">
              <a:hueOff val="2007851"/>
              <a:satOff val="74074"/>
              <a:lumOff val="-108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07D36-CF84-4338-94C2-F520A0DA37EA}">
      <dsp:nvSpPr>
        <dsp:cNvPr id="0" name=""/>
        <dsp:cNvSpPr/>
      </dsp:nvSpPr>
      <dsp:spPr>
        <a:xfrm>
          <a:off x="259079" y="2833790"/>
          <a:ext cx="4663440" cy="42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a:t>Implement effective barrier conversion</a:t>
          </a:r>
          <a:endParaRPr lang="en-AU" sz="1900" kern="1200" dirty="0"/>
        </a:p>
      </dsp:txBody>
      <dsp:txXfrm>
        <a:off x="259079" y="2833790"/>
        <a:ext cx="4663440" cy="423949"/>
      </dsp:txXfrm>
    </dsp:sp>
    <dsp:sp modelId="{637F5E80-7A39-44B2-9FA9-01F95AD41907}">
      <dsp:nvSpPr>
        <dsp:cNvPr id="0" name=""/>
        <dsp:cNvSpPr/>
      </dsp:nvSpPr>
      <dsp:spPr>
        <a:xfrm>
          <a:off x="259079" y="3257739"/>
          <a:ext cx="621792" cy="103632"/>
        </a:xfrm>
        <a:prstGeom prst="parallelogram">
          <a:avLst>
            <a:gd name="adj" fmla="val 140840"/>
          </a:avLst>
        </a:prstGeom>
        <a:solidFill>
          <a:schemeClr val="accent3">
            <a:hueOff val="2108244"/>
            <a:satOff val="77778"/>
            <a:lumOff val="-11438"/>
            <a:alphaOff val="0"/>
          </a:schemeClr>
        </a:solidFill>
        <a:ln w="12700" cap="flat" cmpd="sng" algn="ctr">
          <a:solidFill>
            <a:schemeClr val="accent3">
              <a:hueOff val="2108244"/>
              <a:satOff val="77778"/>
              <a:lumOff val="-1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C3B81-5594-4993-BFDD-0B5B85393A52}">
      <dsp:nvSpPr>
        <dsp:cNvPr id="0" name=""/>
        <dsp:cNvSpPr/>
      </dsp:nvSpPr>
      <dsp:spPr>
        <a:xfrm>
          <a:off x="917143" y="3257739"/>
          <a:ext cx="621792" cy="103632"/>
        </a:xfrm>
        <a:prstGeom prst="parallelogram">
          <a:avLst>
            <a:gd name="adj" fmla="val 140840"/>
          </a:avLst>
        </a:prstGeom>
        <a:solidFill>
          <a:schemeClr val="accent3">
            <a:hueOff val="2208636"/>
            <a:satOff val="81481"/>
            <a:lumOff val="-11983"/>
            <a:alphaOff val="0"/>
          </a:schemeClr>
        </a:solidFill>
        <a:ln w="12700" cap="flat" cmpd="sng" algn="ctr">
          <a:solidFill>
            <a:schemeClr val="accent3">
              <a:hueOff val="2208636"/>
              <a:satOff val="81481"/>
              <a:lumOff val="-119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3BD57-2D35-4543-9B67-E59A340EB027}">
      <dsp:nvSpPr>
        <dsp:cNvPr id="0" name=""/>
        <dsp:cNvSpPr/>
      </dsp:nvSpPr>
      <dsp:spPr>
        <a:xfrm>
          <a:off x="1575206" y="3257739"/>
          <a:ext cx="621792" cy="103632"/>
        </a:xfrm>
        <a:prstGeom prst="parallelogram">
          <a:avLst>
            <a:gd name="adj" fmla="val 140840"/>
          </a:avLst>
        </a:prstGeom>
        <a:solidFill>
          <a:schemeClr val="accent3">
            <a:hueOff val="2309029"/>
            <a:satOff val="85185"/>
            <a:lumOff val="-12527"/>
            <a:alphaOff val="0"/>
          </a:schemeClr>
        </a:solidFill>
        <a:ln w="12700" cap="flat" cmpd="sng" algn="ctr">
          <a:solidFill>
            <a:schemeClr val="accent3">
              <a:hueOff val="2309029"/>
              <a:satOff val="85185"/>
              <a:lumOff val="-125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2CDEE-D3DE-42C7-92E6-4E5523FC2717}">
      <dsp:nvSpPr>
        <dsp:cNvPr id="0" name=""/>
        <dsp:cNvSpPr/>
      </dsp:nvSpPr>
      <dsp:spPr>
        <a:xfrm>
          <a:off x="2233269" y="3257739"/>
          <a:ext cx="621792" cy="103632"/>
        </a:xfrm>
        <a:prstGeom prst="parallelogram">
          <a:avLst>
            <a:gd name="adj" fmla="val 140840"/>
          </a:avLst>
        </a:prstGeom>
        <a:solidFill>
          <a:schemeClr val="accent3">
            <a:hueOff val="2409421"/>
            <a:satOff val="88889"/>
            <a:lumOff val="-13072"/>
            <a:alphaOff val="0"/>
          </a:schemeClr>
        </a:solidFill>
        <a:ln w="12700" cap="flat" cmpd="sng" algn="ctr">
          <a:solidFill>
            <a:schemeClr val="accent3">
              <a:hueOff val="2409421"/>
              <a:satOff val="88889"/>
              <a:lumOff val="-130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0C746-0FC0-4FE7-B07E-C7A983FA1F5E}">
      <dsp:nvSpPr>
        <dsp:cNvPr id="0" name=""/>
        <dsp:cNvSpPr/>
      </dsp:nvSpPr>
      <dsp:spPr>
        <a:xfrm>
          <a:off x="2891332" y="3257739"/>
          <a:ext cx="621792" cy="103632"/>
        </a:xfrm>
        <a:prstGeom prst="parallelogram">
          <a:avLst>
            <a:gd name="adj" fmla="val 140840"/>
          </a:avLst>
        </a:prstGeom>
        <a:solidFill>
          <a:schemeClr val="accent3">
            <a:hueOff val="2509814"/>
            <a:satOff val="92593"/>
            <a:lumOff val="-13617"/>
            <a:alphaOff val="0"/>
          </a:schemeClr>
        </a:solidFill>
        <a:ln w="12700" cap="flat" cmpd="sng" algn="ctr">
          <a:solidFill>
            <a:schemeClr val="accent3">
              <a:hueOff val="2509814"/>
              <a:satOff val="92593"/>
              <a:lumOff val="-13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C8BDB-432E-45A7-967C-88C5CE6CEF5B}">
      <dsp:nvSpPr>
        <dsp:cNvPr id="0" name=""/>
        <dsp:cNvSpPr/>
      </dsp:nvSpPr>
      <dsp:spPr>
        <a:xfrm>
          <a:off x="3549396" y="3257739"/>
          <a:ext cx="621792" cy="103632"/>
        </a:xfrm>
        <a:prstGeom prst="parallelogram">
          <a:avLst>
            <a:gd name="adj" fmla="val 140840"/>
          </a:avLst>
        </a:prstGeom>
        <a:solidFill>
          <a:schemeClr val="accent3">
            <a:hueOff val="2610206"/>
            <a:satOff val="96296"/>
            <a:lumOff val="-14161"/>
            <a:alphaOff val="0"/>
          </a:schemeClr>
        </a:solidFill>
        <a:ln w="12700" cap="flat" cmpd="sng" algn="ctr">
          <a:solidFill>
            <a:schemeClr val="accent3">
              <a:hueOff val="2610206"/>
              <a:satOff val="96296"/>
              <a:lumOff val="-141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B07E-F2A6-4E16-AFDD-0F62D5E5A62E}">
      <dsp:nvSpPr>
        <dsp:cNvPr id="0" name=""/>
        <dsp:cNvSpPr/>
      </dsp:nvSpPr>
      <dsp:spPr>
        <a:xfrm>
          <a:off x="4207459" y="3257739"/>
          <a:ext cx="621792" cy="103632"/>
        </a:xfrm>
        <a:prstGeom prst="parallelogram">
          <a:avLst>
            <a:gd name="adj" fmla="val 14084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44E8-433D-4907-B6B4-E46081A423CB}">
      <dsp:nvSpPr>
        <dsp:cNvPr id="0" name=""/>
        <dsp:cNvSpPr/>
      </dsp:nvSpPr>
      <dsp:spPr>
        <a:xfrm>
          <a:off x="340855" y="2155"/>
          <a:ext cx="6441465" cy="1296148"/>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015" tIns="80010" rIns="120015" bIns="80010" numCol="1" spcCol="1270" anchor="ctr" anchorCtr="0">
          <a:noAutofit/>
        </a:bodyPr>
        <a:lstStyle/>
        <a:p>
          <a:pPr marL="0" lvl="0" indent="0" algn="ctr" defTabSz="2800350">
            <a:lnSpc>
              <a:spcPct val="90000"/>
            </a:lnSpc>
            <a:spcBef>
              <a:spcPct val="0"/>
            </a:spcBef>
            <a:spcAft>
              <a:spcPct val="35000"/>
            </a:spcAft>
            <a:buNone/>
          </a:pPr>
          <a:r>
            <a:rPr lang="en-US" sz="6300" kern="1200" dirty="0"/>
            <a:t>Barrier Conversion</a:t>
          </a:r>
          <a:endParaRPr lang="en-AU" sz="6300" kern="1200" dirty="0"/>
        </a:p>
      </dsp:txBody>
      <dsp:txXfrm>
        <a:off x="378818" y="40118"/>
        <a:ext cx="6365539" cy="1220222"/>
      </dsp:txXfrm>
    </dsp:sp>
    <dsp:sp modelId="{D42970C0-52E5-46DA-A7D2-8421BEAB8879}">
      <dsp:nvSpPr>
        <dsp:cNvPr id="0" name=""/>
        <dsp:cNvSpPr/>
      </dsp:nvSpPr>
      <dsp:spPr>
        <a:xfrm>
          <a:off x="340855" y="1531610"/>
          <a:ext cx="1296148" cy="1296148"/>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371103-58A9-43CC-AEE4-83CD685535DB}">
      <dsp:nvSpPr>
        <dsp:cNvPr id="0" name=""/>
        <dsp:cNvSpPr/>
      </dsp:nvSpPr>
      <dsp:spPr>
        <a:xfrm>
          <a:off x="1714772" y="1531610"/>
          <a:ext cx="5067548" cy="1296148"/>
        </a:xfrm>
        <a:prstGeom prst="roundRect">
          <a:avLst>
            <a:gd name="adj" fmla="val 166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Validate</a:t>
          </a:r>
          <a:endParaRPr lang="en-AU" sz="4100" kern="1200" dirty="0"/>
        </a:p>
      </dsp:txBody>
      <dsp:txXfrm>
        <a:off x="1778056" y="1594894"/>
        <a:ext cx="4940980" cy="1169580"/>
      </dsp:txXfrm>
    </dsp:sp>
    <dsp:sp modelId="{D01737E5-106E-455D-8790-8831C6B214E0}">
      <dsp:nvSpPr>
        <dsp:cNvPr id="0" name=""/>
        <dsp:cNvSpPr/>
      </dsp:nvSpPr>
      <dsp:spPr>
        <a:xfrm>
          <a:off x="340855" y="2983297"/>
          <a:ext cx="1296148" cy="1296148"/>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C5C5DE-0BBA-4789-9381-AD84568200D6}">
      <dsp:nvSpPr>
        <dsp:cNvPr id="0" name=""/>
        <dsp:cNvSpPr/>
      </dsp:nvSpPr>
      <dsp:spPr>
        <a:xfrm>
          <a:off x="1714772" y="2983297"/>
          <a:ext cx="5067548" cy="1296148"/>
        </a:xfrm>
        <a:prstGeom prst="roundRect">
          <a:avLst>
            <a:gd name="adj" fmla="val 166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Inspire</a:t>
          </a:r>
        </a:p>
      </dsp:txBody>
      <dsp:txXfrm>
        <a:off x="1778056" y="3046581"/>
        <a:ext cx="4940980" cy="1169580"/>
      </dsp:txXfrm>
    </dsp:sp>
    <dsp:sp modelId="{3E306230-732B-48A0-A01B-DDA6C60148A6}">
      <dsp:nvSpPr>
        <dsp:cNvPr id="0" name=""/>
        <dsp:cNvSpPr/>
      </dsp:nvSpPr>
      <dsp:spPr>
        <a:xfrm>
          <a:off x="340855" y="4434983"/>
          <a:ext cx="1296148" cy="1296148"/>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4ED156-12A1-4B87-BF39-88135E1FB6C4}">
      <dsp:nvSpPr>
        <dsp:cNvPr id="0" name=""/>
        <dsp:cNvSpPr/>
      </dsp:nvSpPr>
      <dsp:spPr>
        <a:xfrm>
          <a:off x="1714772" y="4434983"/>
          <a:ext cx="5067548" cy="1296148"/>
        </a:xfrm>
        <a:prstGeom prst="roundRect">
          <a:avLst>
            <a:gd name="adj" fmla="val 166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Grow</a:t>
          </a:r>
          <a:endParaRPr lang="en-AU" sz="4100" kern="1200" dirty="0"/>
        </a:p>
      </dsp:txBody>
      <dsp:txXfrm>
        <a:off x="1778056" y="4498267"/>
        <a:ext cx="4940980" cy="116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C4D8A-3477-4064-B6BA-C53757398071}">
      <dsp:nvSpPr>
        <dsp:cNvPr id="0" name=""/>
        <dsp:cNvSpPr/>
      </dsp:nvSpPr>
      <dsp:spPr>
        <a:xfrm>
          <a:off x="0" y="531"/>
          <a:ext cx="8628888"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47501-6200-4EBC-8D47-937CFEABE92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AFFC7-AF0B-4A8A-8120-E0240278192D}">
      <dsp:nvSpPr>
        <dsp:cNvPr id="0" name=""/>
        <dsp:cNvSpPr/>
      </dsp:nvSpPr>
      <dsp:spPr>
        <a:xfrm>
          <a:off x="1435590" y="531"/>
          <a:ext cx="7193297"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dirty="0"/>
            <a:t>You have no idea just how often we hear that from our incredible supporters. One of the most common things we hear is that you need to be a millionaire to support a charity in your Will.</a:t>
          </a:r>
        </a:p>
      </dsp:txBody>
      <dsp:txXfrm>
        <a:off x="1435590" y="531"/>
        <a:ext cx="7193297" cy="1242935"/>
      </dsp:txXfrm>
    </dsp:sp>
    <dsp:sp modelId="{265E8443-B0ED-4745-9770-BB10F90F3E65}">
      <dsp:nvSpPr>
        <dsp:cNvPr id="0" name=""/>
        <dsp:cNvSpPr/>
      </dsp:nvSpPr>
      <dsp:spPr>
        <a:xfrm>
          <a:off x="0" y="1554201"/>
          <a:ext cx="8628888"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A10ED-6C82-4ACB-AE05-981E4730DD4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ED019-4C23-4DB2-9AB5-38F08A8D5839}">
      <dsp:nvSpPr>
        <dsp:cNvPr id="0" name=""/>
        <dsp:cNvSpPr/>
      </dsp:nvSpPr>
      <dsp:spPr>
        <a:xfrm>
          <a:off x="1435590" y="1554201"/>
          <a:ext cx="7193297"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AU" sz="2000" kern="1200"/>
            <a:t>That is furthest from the truth, it is usually regular people like you and me who are passionate about this that make the biggest difference.</a:t>
          </a:r>
          <a:endParaRPr lang="en-US" sz="2000" kern="1200"/>
        </a:p>
      </dsp:txBody>
      <dsp:txXfrm>
        <a:off x="1435590" y="1554201"/>
        <a:ext cx="7193297" cy="1242935"/>
      </dsp:txXfrm>
    </dsp:sp>
    <dsp:sp modelId="{4D70F050-64E9-4FBD-BAC1-2DCD636024E1}">
      <dsp:nvSpPr>
        <dsp:cNvPr id="0" name=""/>
        <dsp:cNvSpPr/>
      </dsp:nvSpPr>
      <dsp:spPr>
        <a:xfrm>
          <a:off x="0" y="3107870"/>
          <a:ext cx="8628888"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F833C-D5D3-4388-B89D-AAB6DC4A8B5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0E06B-7D6E-4536-A946-64E26E57CA32}">
      <dsp:nvSpPr>
        <dsp:cNvPr id="0" name=""/>
        <dsp:cNvSpPr/>
      </dsp:nvSpPr>
      <dsp:spPr>
        <a:xfrm>
          <a:off x="1435590" y="3107870"/>
          <a:ext cx="7193297"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AU" sz="2000" kern="1200" dirty="0"/>
            <a:t>You are important to us; I want to show you the impact that you would be a part of and send you our latest </a:t>
          </a:r>
          <a:r>
            <a:rPr lang="en-AU" sz="2000" kern="1200" dirty="0">
              <a:solidFill>
                <a:schemeClr val="accent1">
                  <a:lumMod val="50000"/>
                </a:schemeClr>
              </a:solidFill>
            </a:rPr>
            <a:t>stroke research grant  round</a:t>
          </a:r>
          <a:r>
            <a:rPr lang="en-AU" sz="2000" kern="1200" dirty="0"/>
            <a:t>. Can I email that to you?</a:t>
          </a:r>
          <a:endParaRPr lang="en-US" sz="2000" kern="1200" dirty="0"/>
        </a:p>
      </dsp:txBody>
      <dsp:txXfrm>
        <a:off x="1435590" y="3107870"/>
        <a:ext cx="7193297" cy="12429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9E30E-587F-4B73-AFFF-349CFD24C864}" type="datetimeFigureOut">
              <a:rPr lang="en-AU" smtClean="0"/>
              <a:t>11/04/2024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3C597-5087-4CEB-B10C-0BFCBE5FA0F2}" type="slidenum">
              <a:rPr lang="en-AU" smtClean="0"/>
              <a:t>‹#›</a:t>
            </a:fld>
            <a:endParaRPr lang="en-AU"/>
          </a:p>
        </p:txBody>
      </p:sp>
    </p:spTree>
    <p:extLst>
      <p:ext uri="{BB962C8B-B14F-4D97-AF65-F5344CB8AC3E}">
        <p14:creationId xmlns:p14="http://schemas.microsoft.com/office/powerpoint/2010/main" val="253701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Fundraising Institute Australia is the national peak body representing professional fundraising in Australia.  </a:t>
            </a:r>
          </a:p>
          <a:p>
            <a:endParaRPr lang="en-SG" dirty="0"/>
          </a:p>
          <a:p>
            <a:r>
              <a:rPr lang="en-SG" dirty="0"/>
              <a:t>Our members including charities of all sizes and types as well as suppliers to the sector.  Fundraising is worth $10.5 billion in Australia. </a:t>
            </a:r>
          </a:p>
          <a:p>
            <a:endParaRPr lang="en-SG" dirty="0"/>
          </a:p>
          <a:p>
            <a:r>
              <a:rPr lang="en-SG" dirty="0"/>
              <a:t>Founded over 50 years ago, FIA’s mission is to advance professional fundraising to ensure the future sustainability of fundraising into the future.  We do this via a self-regulatory Code of Conduct, the FIA Code, and through providing professional development, education and training. We also lobby government at all levels on the issues critical to the fundraising sector.  </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4</a:t>
            </a:fld>
            <a:endParaRPr lang="en-AU"/>
          </a:p>
        </p:txBody>
      </p:sp>
    </p:spTree>
    <p:extLst>
      <p:ext uri="{BB962C8B-B14F-4D97-AF65-F5344CB8AC3E}">
        <p14:creationId xmlns:p14="http://schemas.microsoft.com/office/powerpoint/2010/main" val="372264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groups pick one of your barriers and use the Plan, do, Study and Act model to come up with barrier conversions that will work for you </a:t>
            </a:r>
            <a:endParaRPr lang="en-AU" dirty="0"/>
          </a:p>
        </p:txBody>
      </p:sp>
      <p:sp>
        <p:nvSpPr>
          <p:cNvPr id="4" name="Slide Number Placeholder 3"/>
          <p:cNvSpPr>
            <a:spLocks noGrp="1"/>
          </p:cNvSpPr>
          <p:nvPr>
            <p:ph type="sldNum" sz="quarter" idx="5"/>
          </p:nvPr>
        </p:nvSpPr>
        <p:spPr/>
        <p:txBody>
          <a:bodyPr/>
          <a:lstStyle/>
          <a:p>
            <a:fld id="{CA13C597-5087-4CEB-B10C-0BFCBE5FA0F2}" type="slidenum">
              <a:rPr lang="en-AU" smtClean="0"/>
              <a:t>15</a:t>
            </a:fld>
            <a:endParaRPr lang="en-AU"/>
          </a:p>
        </p:txBody>
      </p:sp>
    </p:spTree>
    <p:extLst>
      <p:ext uri="{BB962C8B-B14F-4D97-AF65-F5344CB8AC3E}">
        <p14:creationId xmlns:p14="http://schemas.microsoft.com/office/powerpoint/2010/main" val="371016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13C597-5087-4CEB-B10C-0BFCBE5FA0F2}" type="slidenum">
              <a:rPr lang="en-AU" smtClean="0"/>
              <a:t>18</a:t>
            </a:fld>
            <a:endParaRPr lang="en-AU"/>
          </a:p>
        </p:txBody>
      </p:sp>
    </p:spTree>
    <p:extLst>
      <p:ext uri="{BB962C8B-B14F-4D97-AF65-F5344CB8AC3E}">
        <p14:creationId xmlns:p14="http://schemas.microsoft.com/office/powerpoint/2010/main" val="365151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0B7A-FE02-DD43-9C9F-62A756CEA9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2595CE-3A1F-624D-87FB-CEFECCCBF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B873B8-3D06-3040-ADD8-8047D240B123}"/>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5" name="Footer Placeholder 4">
            <a:extLst>
              <a:ext uri="{FF2B5EF4-FFF2-40B4-BE49-F238E27FC236}">
                <a16:creationId xmlns:a16="http://schemas.microsoft.com/office/drawing/2014/main" id="{A95ADAB7-2E7C-0C4D-8CC9-4C06C4E0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630F7-19C1-ED40-8B02-A61156097E1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44825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127D-10D2-3C4E-9047-3D4B38C153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5865FF-1F42-DD45-99DD-5A3677ACE2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3C942B-B7E9-B24C-B15E-A3D1C20E9D38}"/>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5" name="Footer Placeholder 4">
            <a:extLst>
              <a:ext uri="{FF2B5EF4-FFF2-40B4-BE49-F238E27FC236}">
                <a16:creationId xmlns:a16="http://schemas.microsoft.com/office/drawing/2014/main" id="{BEBC7C84-8A87-EB48-AFCD-25EBD2147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12A31-E7AA-334F-8D32-80CB1B241044}"/>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407333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12E7A-050C-8444-9A73-451028CA4F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B9AD0F-159B-3E49-840A-CC19008F87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8D461D-DCA1-E345-AE75-9A197CE7E296}"/>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5" name="Footer Placeholder 4">
            <a:extLst>
              <a:ext uri="{FF2B5EF4-FFF2-40B4-BE49-F238E27FC236}">
                <a16:creationId xmlns:a16="http://schemas.microsoft.com/office/drawing/2014/main" id="{D29B4AC1-E9B6-E14B-BEED-3048FE1A9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3E39B-2702-9948-8423-0936482980E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99801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32000" y="0"/>
            <a:ext cx="5760000" cy="6858000"/>
          </a:xfrm>
        </p:spPr>
        <p:txBody>
          <a:bodyPr anchor="ctr" anchorCtr="1"/>
          <a:lstStyle/>
          <a:p>
            <a:endParaRPr lang="en-AU" dirty="0"/>
          </a:p>
        </p:txBody>
      </p:sp>
      <p:sp>
        <p:nvSpPr>
          <p:cNvPr id="2" name="Title 1"/>
          <p:cNvSpPr>
            <a:spLocks noGrp="1"/>
          </p:cNvSpPr>
          <p:nvPr>
            <p:ph type="title"/>
          </p:nvPr>
        </p:nvSpPr>
        <p:spPr>
          <a:xfrm>
            <a:off x="1368000" y="1440001"/>
            <a:ext cx="4728000" cy="850439"/>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1368001" y="3071599"/>
            <a:ext cx="4728000" cy="31959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4BD25F3-487B-4155-B89E-4C647BBB8B21}" type="slidenum">
              <a:rPr lang="en-AU" smtClean="0"/>
              <a:t>‹#›</a:t>
            </a:fld>
            <a:endParaRPr lang="en-AU"/>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50400" y="0"/>
            <a:ext cx="2641600" cy="1859280"/>
          </a:xfrm>
          <a:prstGeom prst="rect">
            <a:avLst/>
          </a:prstGeom>
        </p:spPr>
      </p:pic>
    </p:spTree>
    <p:extLst>
      <p:ext uri="{BB962C8B-B14F-4D97-AF65-F5344CB8AC3E}">
        <p14:creationId xmlns:p14="http://schemas.microsoft.com/office/powerpoint/2010/main" val="363725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1B45-B66B-FD46-908E-BC6EF36680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D090E8-60FC-5F4C-90F5-649987173A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D5338-B4B6-1F45-907F-3765CFDF4132}"/>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5" name="Footer Placeholder 4">
            <a:extLst>
              <a:ext uri="{FF2B5EF4-FFF2-40B4-BE49-F238E27FC236}">
                <a16:creationId xmlns:a16="http://schemas.microsoft.com/office/drawing/2014/main" id="{309A4152-3FEC-C541-995D-56F38830D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27749-F2D3-9945-AD17-16B723622ADF}"/>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9233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7CD-D68D-6E47-BCD7-4050414826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99854A8-C141-E349-BF0A-F521B0400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CAC64F-8CBC-2044-AD50-94A51D3005EC}"/>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5" name="Footer Placeholder 4">
            <a:extLst>
              <a:ext uri="{FF2B5EF4-FFF2-40B4-BE49-F238E27FC236}">
                <a16:creationId xmlns:a16="http://schemas.microsoft.com/office/drawing/2014/main" id="{0184BAAD-4731-3B44-AAC1-37E81EC69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42F49-44E6-5F44-B9A6-59FD0A030096}"/>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9563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4B19-7676-B548-B52B-6E52B42DF8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D3627D-981E-444B-9A1A-3D75F426F3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289E6-D1C8-AA47-AAE5-93B9051A38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CED5DA-6586-AB44-A407-8DD2BC5C9963}"/>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6" name="Footer Placeholder 5">
            <a:extLst>
              <a:ext uri="{FF2B5EF4-FFF2-40B4-BE49-F238E27FC236}">
                <a16:creationId xmlns:a16="http://schemas.microsoft.com/office/drawing/2014/main" id="{49B45F03-1ED4-7548-9752-C1BED5511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C03EF-0F40-3946-A4C5-FE313BA2BF6F}"/>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33262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AFE6-EF99-CF41-9631-44B4244913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E76177-C749-334D-B4DE-C92911218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E009CE-3897-064A-A42E-BC2AA6C5BA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9334C8-22F1-D542-84EE-8898EB715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B7641C-4E62-644C-A085-FAFCF83E4D3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86D376-516D-8740-8241-72E8E86AA645}"/>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8" name="Footer Placeholder 7">
            <a:extLst>
              <a:ext uri="{FF2B5EF4-FFF2-40B4-BE49-F238E27FC236}">
                <a16:creationId xmlns:a16="http://schemas.microsoft.com/office/drawing/2014/main" id="{8772D16D-B7DE-ED40-8E93-BAB6571B0C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9EBFC1-4837-A445-BA74-67E4E138C4A8}"/>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65278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A6C6-472D-0E46-A29E-6EF0120858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82B4D79-FCB0-844E-A5D8-4ABC45990B3D}"/>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4" name="Footer Placeholder 3">
            <a:extLst>
              <a:ext uri="{FF2B5EF4-FFF2-40B4-BE49-F238E27FC236}">
                <a16:creationId xmlns:a16="http://schemas.microsoft.com/office/drawing/2014/main" id="{5428B3D5-EB5D-D343-9578-FC2F6CE848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0F3042-D3FE-9A4A-9EF2-646A00B601C7}"/>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4464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811FE7-CBC6-2E44-B2E5-BC0DFFE276F0}"/>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3" name="Footer Placeholder 2">
            <a:extLst>
              <a:ext uri="{FF2B5EF4-FFF2-40B4-BE49-F238E27FC236}">
                <a16:creationId xmlns:a16="http://schemas.microsoft.com/office/drawing/2014/main" id="{EFFE6F0E-539D-154E-96AE-80C495F79D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9E3A5-41E0-D344-BA9E-55EA3AE392F7}"/>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8687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F1C2-26A3-3642-B0F1-B619DBC8C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6C21CE-6F32-DE40-B314-AC68834F8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04D3B2-6118-AE47-A3EE-DF3850357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909A38-0BDC-5846-984E-4AAC556911F1}"/>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6" name="Footer Placeholder 5">
            <a:extLst>
              <a:ext uri="{FF2B5EF4-FFF2-40B4-BE49-F238E27FC236}">
                <a16:creationId xmlns:a16="http://schemas.microsoft.com/office/drawing/2014/main" id="{FFBAF81D-1CCE-7B4A-B73C-811E8183F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81C94-3878-A14F-9C2B-390E82D6C78A}"/>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41590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E29B-3618-9847-9DB3-733E1762FE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D5A89-60EB-0649-90A3-AA8CAB1D3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992FA-B513-3E44-80A6-F7B7F72FD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788904-7FDE-7149-97C9-C6BFC1898079}"/>
              </a:ext>
            </a:extLst>
          </p:cNvPr>
          <p:cNvSpPr>
            <a:spLocks noGrp="1"/>
          </p:cNvSpPr>
          <p:nvPr>
            <p:ph type="dt" sz="half" idx="10"/>
          </p:nvPr>
        </p:nvSpPr>
        <p:spPr/>
        <p:txBody>
          <a:bodyPr/>
          <a:lstStyle/>
          <a:p>
            <a:fld id="{88705FB2-B4F0-F541-ADDF-37778429F949}" type="datetimeFigureOut">
              <a:rPr lang="en-US" smtClean="0"/>
              <a:t>4/11/2024</a:t>
            </a:fld>
            <a:endParaRPr lang="en-US"/>
          </a:p>
        </p:txBody>
      </p:sp>
      <p:sp>
        <p:nvSpPr>
          <p:cNvPr id="6" name="Footer Placeholder 5">
            <a:extLst>
              <a:ext uri="{FF2B5EF4-FFF2-40B4-BE49-F238E27FC236}">
                <a16:creationId xmlns:a16="http://schemas.microsoft.com/office/drawing/2014/main" id="{1DF4A14B-6394-AB4C-A1B3-80D845E28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2BFB4-6E94-2C4A-A57F-BB2C3E08E8E3}"/>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5846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6BBC68-A7E1-AD4E-BF97-908881D2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455961-19F0-EE4C-9CDC-8CF5D1FA2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9B9E59-8A35-D648-83CD-A931BC329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05FB2-B4F0-F541-ADDF-37778429F949}" type="datetimeFigureOut">
              <a:rPr lang="en-US" smtClean="0"/>
              <a:t>4/11/2024</a:t>
            </a:fld>
            <a:endParaRPr lang="en-US"/>
          </a:p>
        </p:txBody>
      </p:sp>
      <p:sp>
        <p:nvSpPr>
          <p:cNvPr id="5" name="Footer Placeholder 4">
            <a:extLst>
              <a:ext uri="{FF2B5EF4-FFF2-40B4-BE49-F238E27FC236}">
                <a16:creationId xmlns:a16="http://schemas.microsoft.com/office/drawing/2014/main" id="{6C8D3AD6-AAA6-1A4B-AB29-ECEE30C56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66DB74-516D-3D45-B625-87370E725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7B203-4847-8A47-802D-48FD0F275B31}" type="slidenum">
              <a:rPr lang="en-US" smtClean="0"/>
              <a:t>‹#›</a:t>
            </a:fld>
            <a:endParaRPr lang="en-US"/>
          </a:p>
        </p:txBody>
      </p:sp>
    </p:spTree>
    <p:extLst>
      <p:ext uri="{BB962C8B-B14F-4D97-AF65-F5344CB8AC3E}">
        <p14:creationId xmlns:p14="http://schemas.microsoft.com/office/powerpoint/2010/main" val="203077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nti.com/al8mr32pg74v"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nKSwu_elgAc"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3"/>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4"/>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901504" y="2079320"/>
            <a:ext cx="8388990" cy="1200329"/>
          </a:xfrm>
          <a:prstGeom prst="rect">
            <a:avLst/>
          </a:prstGeom>
          <a:noFill/>
        </p:spPr>
        <p:txBody>
          <a:bodyPr wrap="square" lIns="91440" tIns="45720" rIns="91440" bIns="45720" rtlCol="0" anchor="t">
            <a:spAutoFit/>
          </a:bodyPr>
          <a:lstStyle/>
          <a:p>
            <a:pPr algn="ctr"/>
            <a:r>
              <a:rPr lang="en-US" sz="7200" b="1" dirty="0">
                <a:solidFill>
                  <a:schemeClr val="bg1"/>
                </a:solidFill>
                <a:latin typeface="MrEavesXLModOT"/>
              </a:rPr>
              <a:t>Include a Charity </a:t>
            </a:r>
          </a:p>
        </p:txBody>
      </p:sp>
      <p:sp>
        <p:nvSpPr>
          <p:cNvPr id="10" name="TextBox 9">
            <a:extLst>
              <a:ext uri="{FF2B5EF4-FFF2-40B4-BE49-F238E27FC236}">
                <a16:creationId xmlns:a16="http://schemas.microsoft.com/office/drawing/2014/main" id="{A658C220-35C4-0C4A-8FB0-E6F5F7A1F0A3}"/>
              </a:ext>
            </a:extLst>
          </p:cNvPr>
          <p:cNvSpPr txBox="1"/>
          <p:nvPr/>
        </p:nvSpPr>
        <p:spPr>
          <a:xfrm>
            <a:off x="2324232" y="3578351"/>
            <a:ext cx="7543535" cy="461665"/>
          </a:xfrm>
          <a:prstGeom prst="rect">
            <a:avLst/>
          </a:prstGeom>
          <a:noFill/>
        </p:spPr>
        <p:txBody>
          <a:bodyPr wrap="square" lIns="91440" tIns="45720" rIns="91440" bIns="45720" rtlCol="0" anchor="t">
            <a:spAutoFit/>
          </a:bodyPr>
          <a:lstStyle/>
          <a:p>
            <a:pPr algn="ctr"/>
            <a:r>
              <a:rPr lang="en-US" sz="2400" b="1" i="0" u="none" strike="noStrike" dirty="0">
                <a:solidFill>
                  <a:schemeClr val="bg1"/>
                </a:solidFill>
                <a:effectLst/>
                <a:latin typeface="Roboto" panose="02000000000000000000" pitchFamily="2" charset="0"/>
              </a:rPr>
              <a:t>Training day | March 26th 2024 </a:t>
            </a:r>
            <a:endParaRPr lang="en-GB" sz="3200" b="1" dirty="0">
              <a:solidFill>
                <a:schemeClr val="bg1"/>
              </a:solidFill>
              <a:latin typeface="MrEavesXLModOT" panose="020B0603060502020204" pitchFamily="34" charset="77"/>
              <a:ea typeface="Calibri"/>
              <a:cs typeface="Calibri"/>
            </a:endParaRPr>
          </a:p>
        </p:txBody>
      </p:sp>
    </p:spTree>
    <p:extLst>
      <p:ext uri="{BB962C8B-B14F-4D97-AF65-F5344CB8AC3E}">
        <p14:creationId xmlns:p14="http://schemas.microsoft.com/office/powerpoint/2010/main" val="32832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A385-62FD-9688-95A9-AEB8C3ED0D00}"/>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2A9274"/>
                </a:solidFill>
                <a:effectLst/>
                <a:uLnTx/>
                <a:uFillTx/>
                <a:latin typeface="Arial"/>
                <a:ea typeface="+mj-ea"/>
                <a:cs typeface="+mj-cs"/>
              </a:rPr>
              <a:t>Mistakes I have made along the way continued.</a:t>
            </a:r>
            <a:endParaRPr lang="en-AU" dirty="0"/>
          </a:p>
        </p:txBody>
      </p:sp>
      <p:pic>
        <p:nvPicPr>
          <p:cNvPr id="5" name="Content Placeholder 4">
            <a:extLst>
              <a:ext uri="{FF2B5EF4-FFF2-40B4-BE49-F238E27FC236}">
                <a16:creationId xmlns:a16="http://schemas.microsoft.com/office/drawing/2014/main" id="{2D17748C-8857-3808-977A-D8DF69C04B3D}"/>
              </a:ext>
            </a:extLst>
          </p:cNvPr>
          <p:cNvPicPr>
            <a:picLocks noGrp="1" noChangeAspect="1"/>
          </p:cNvPicPr>
          <p:nvPr>
            <p:ph sz="half" idx="1"/>
          </p:nvPr>
        </p:nvPicPr>
        <p:blipFill>
          <a:blip r:embed="rId2"/>
          <a:stretch>
            <a:fillRect/>
          </a:stretch>
        </p:blipFill>
        <p:spPr>
          <a:xfrm>
            <a:off x="993460" y="2852111"/>
            <a:ext cx="4322439" cy="2005758"/>
          </a:xfrm>
          <a:prstGeom prst="rect">
            <a:avLst/>
          </a:prstGeom>
        </p:spPr>
      </p:pic>
      <p:sp>
        <p:nvSpPr>
          <p:cNvPr id="4" name="Content Placeholder 3">
            <a:extLst>
              <a:ext uri="{FF2B5EF4-FFF2-40B4-BE49-F238E27FC236}">
                <a16:creationId xmlns:a16="http://schemas.microsoft.com/office/drawing/2014/main" id="{C6C5C08A-78CB-2E06-80B5-2CB8688E69F6}"/>
              </a:ext>
            </a:extLst>
          </p:cNvPr>
          <p:cNvSpPr>
            <a:spLocks noGrp="1"/>
          </p:cNvSpPr>
          <p:nvPr>
            <p:ph sz="half" idx="2"/>
          </p:nvPr>
        </p:nvSpPr>
        <p:spPr/>
        <p:txBody>
          <a:bodyPr/>
          <a:lstStyle/>
          <a:p>
            <a:r>
              <a:rPr lang="en-US" dirty="0"/>
              <a:t>Becoming too sympathetic to the struggles of the supporter instead of being empathetic. Unless we are trained professionals, we can not solve the problems of the world and it is ok to create boundaries.</a:t>
            </a:r>
          </a:p>
          <a:p>
            <a:endParaRPr lang="en-AU" dirty="0"/>
          </a:p>
        </p:txBody>
      </p:sp>
      <p:pic>
        <p:nvPicPr>
          <p:cNvPr id="3" name="Picture 2">
            <a:extLst>
              <a:ext uri="{FF2B5EF4-FFF2-40B4-BE49-F238E27FC236}">
                <a16:creationId xmlns:a16="http://schemas.microsoft.com/office/drawing/2014/main" id="{B3A3202E-4BA6-97A9-B527-712CDD086243}"/>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6" name="Picture 5">
            <a:extLst>
              <a:ext uri="{FF2B5EF4-FFF2-40B4-BE49-F238E27FC236}">
                <a16:creationId xmlns:a16="http://schemas.microsoft.com/office/drawing/2014/main" id="{19BD1CC1-1A7F-F311-B384-11C9192A3BAF}"/>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14433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95F762-F707-E71D-BDFA-B185EB5C4D48}"/>
              </a:ext>
            </a:extLst>
          </p:cNvPr>
          <p:cNvPicPr>
            <a:picLocks noGrp="1" noChangeAspect="1"/>
          </p:cNvPicPr>
          <p:nvPr>
            <p:ph sz="half" idx="1"/>
          </p:nvPr>
        </p:nvPicPr>
        <p:blipFill>
          <a:blip r:embed="rId2"/>
          <a:stretch>
            <a:fillRect/>
          </a:stretch>
        </p:blipFill>
        <p:spPr>
          <a:xfrm>
            <a:off x="2578608" y="880457"/>
            <a:ext cx="7034784" cy="4920735"/>
          </a:xfrm>
          <a:prstGeom prst="rect">
            <a:avLst/>
          </a:prstGeom>
        </p:spPr>
      </p:pic>
      <p:pic>
        <p:nvPicPr>
          <p:cNvPr id="2" name="Picture 1">
            <a:extLst>
              <a:ext uri="{FF2B5EF4-FFF2-40B4-BE49-F238E27FC236}">
                <a16:creationId xmlns:a16="http://schemas.microsoft.com/office/drawing/2014/main" id="{D41D7222-4485-2DAC-E628-E7BB2333940E}"/>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F6B5AD2F-5666-F570-F4CF-CA6B0B0CB80F}"/>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99946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F204-3022-8571-077A-3F3BEC80D2EB}"/>
              </a:ext>
            </a:extLst>
          </p:cNvPr>
          <p:cNvSpPr>
            <a:spLocks noGrp="1"/>
          </p:cNvSpPr>
          <p:nvPr>
            <p:ph type="title"/>
          </p:nvPr>
        </p:nvSpPr>
        <p:spPr/>
        <p:txBody>
          <a:bodyPr/>
          <a:lstStyle/>
          <a:p>
            <a:r>
              <a:rPr kumimoji="0" lang="en-US" sz="3000" b="1" i="0" u="none" strike="noStrike" kern="1200" cap="none" spc="0" normalizeH="0" baseline="0" noProof="0" dirty="0">
                <a:ln>
                  <a:noFill/>
                </a:ln>
                <a:solidFill>
                  <a:srgbClr val="2A9274"/>
                </a:solidFill>
                <a:effectLst/>
                <a:uLnTx/>
                <a:uFillTx/>
                <a:latin typeface="Arial"/>
                <a:ea typeface="+mj-ea"/>
                <a:cs typeface="+mj-cs"/>
              </a:rPr>
              <a:t>Now it is your turn</a:t>
            </a:r>
            <a:endParaRPr lang="en-AU" dirty="0"/>
          </a:p>
        </p:txBody>
      </p:sp>
      <p:pic>
        <p:nvPicPr>
          <p:cNvPr id="6" name="Content Placeholder 5">
            <a:extLst>
              <a:ext uri="{FF2B5EF4-FFF2-40B4-BE49-F238E27FC236}">
                <a16:creationId xmlns:a16="http://schemas.microsoft.com/office/drawing/2014/main" id="{D13B9349-3C28-4E4A-DA54-1F6E60A09535}"/>
              </a:ext>
            </a:extLst>
          </p:cNvPr>
          <p:cNvPicPr>
            <a:picLocks noGrp="1" noChangeAspect="1"/>
          </p:cNvPicPr>
          <p:nvPr>
            <p:ph sz="half" idx="1"/>
          </p:nvPr>
        </p:nvPicPr>
        <p:blipFill>
          <a:blip r:embed="rId2"/>
          <a:stretch>
            <a:fillRect/>
          </a:stretch>
        </p:blipFill>
        <p:spPr>
          <a:xfrm>
            <a:off x="914400" y="1707402"/>
            <a:ext cx="5181600" cy="507656"/>
          </a:xfrm>
        </p:spPr>
      </p:pic>
      <p:sp>
        <p:nvSpPr>
          <p:cNvPr id="4" name="Content Placeholder 3">
            <a:extLst>
              <a:ext uri="{FF2B5EF4-FFF2-40B4-BE49-F238E27FC236}">
                <a16:creationId xmlns:a16="http://schemas.microsoft.com/office/drawing/2014/main" id="{EC4F86B0-6D8F-42FE-F615-BE41E39F93EB}"/>
              </a:ext>
            </a:extLst>
          </p:cNvPr>
          <p:cNvSpPr>
            <a:spLocks noGrp="1"/>
          </p:cNvSpPr>
          <p:nvPr>
            <p:ph sz="half" idx="2"/>
          </p:nvPr>
        </p:nvSpPr>
        <p:spPr>
          <a:xfrm>
            <a:off x="1011936" y="2280081"/>
            <a:ext cx="6513576" cy="435687"/>
          </a:xfrm>
        </p:spPr>
        <p:txBody>
          <a:bodyPr/>
          <a:lstStyle/>
          <a:p>
            <a:pPr marL="0" indent="0">
              <a:buNone/>
            </a:pPr>
            <a:r>
              <a:rPr lang="en-AU" sz="1400" dirty="0">
                <a:hlinkClick r:id="rId3"/>
              </a:rPr>
              <a:t>https://www.menti.com/al8mr32pg74v</a:t>
            </a:r>
            <a:r>
              <a:rPr lang="en-AU" sz="1400" dirty="0"/>
              <a:t>  </a:t>
            </a:r>
          </a:p>
          <a:p>
            <a:endParaRPr lang="en-AU" dirty="0"/>
          </a:p>
        </p:txBody>
      </p:sp>
      <p:pic>
        <p:nvPicPr>
          <p:cNvPr id="7" name="Picture 6">
            <a:extLst>
              <a:ext uri="{FF2B5EF4-FFF2-40B4-BE49-F238E27FC236}">
                <a16:creationId xmlns:a16="http://schemas.microsoft.com/office/drawing/2014/main" id="{80FD19A6-D0B8-515B-A5F8-7CB79A141246}"/>
              </a:ext>
            </a:extLst>
          </p:cNvPr>
          <p:cNvPicPr>
            <a:picLocks noChangeAspect="1"/>
          </p:cNvPicPr>
          <p:nvPr/>
        </p:nvPicPr>
        <p:blipFill>
          <a:blip r:embed="rId4"/>
          <a:stretch>
            <a:fillRect/>
          </a:stretch>
        </p:blipFill>
        <p:spPr>
          <a:xfrm>
            <a:off x="5956300" y="311150"/>
            <a:ext cx="6235700" cy="6235700"/>
          </a:xfrm>
          <a:prstGeom prst="rect">
            <a:avLst/>
          </a:prstGeom>
        </p:spPr>
      </p:pic>
      <p:sp>
        <p:nvSpPr>
          <p:cNvPr id="8" name="TextBox 7">
            <a:extLst>
              <a:ext uri="{FF2B5EF4-FFF2-40B4-BE49-F238E27FC236}">
                <a16:creationId xmlns:a16="http://schemas.microsoft.com/office/drawing/2014/main" id="{6C4AA702-966F-A271-65DB-17739D014AC6}"/>
              </a:ext>
            </a:extLst>
          </p:cNvPr>
          <p:cNvSpPr txBox="1"/>
          <p:nvPr/>
        </p:nvSpPr>
        <p:spPr>
          <a:xfrm>
            <a:off x="713232" y="3127248"/>
            <a:ext cx="4818888" cy="1200329"/>
          </a:xfrm>
          <a:prstGeom prst="rect">
            <a:avLst/>
          </a:prstGeom>
          <a:noFill/>
        </p:spPr>
        <p:txBody>
          <a:bodyPr wrap="square" rtlCol="0">
            <a:spAutoFit/>
          </a:bodyPr>
          <a:lstStyle/>
          <a:p>
            <a:r>
              <a:rPr lang="en-US" dirty="0"/>
              <a:t>Think about the ‘I’ Sentences.</a:t>
            </a:r>
          </a:p>
          <a:p>
            <a:r>
              <a:rPr lang="en-US" dirty="0"/>
              <a:t>My example is </a:t>
            </a:r>
          </a:p>
          <a:p>
            <a:r>
              <a:rPr lang="en-US" dirty="0"/>
              <a:t>I have nothing to leave and minimize as much as possible to “nothing to leave </a:t>
            </a:r>
            <a:endParaRPr lang="en-AU" dirty="0"/>
          </a:p>
        </p:txBody>
      </p:sp>
      <p:pic>
        <p:nvPicPr>
          <p:cNvPr id="3" name="Picture 2">
            <a:extLst>
              <a:ext uri="{FF2B5EF4-FFF2-40B4-BE49-F238E27FC236}">
                <a16:creationId xmlns:a16="http://schemas.microsoft.com/office/drawing/2014/main" id="{121582D4-AD93-FE82-7B82-1048CB2F2F75}"/>
              </a:ext>
            </a:extLst>
          </p:cNvPr>
          <p:cNvPicPr>
            <a:picLocks noChangeAspect="1"/>
          </p:cNvPicPr>
          <p:nvPr/>
        </p:nvPicPr>
        <p:blipFill>
          <a:blip r:embed="rId5"/>
          <a:stretch>
            <a:fillRect/>
          </a:stretch>
        </p:blipFill>
        <p:spPr>
          <a:xfrm>
            <a:off x="186803" y="5767662"/>
            <a:ext cx="1633870" cy="1005927"/>
          </a:xfrm>
          <a:prstGeom prst="rect">
            <a:avLst/>
          </a:prstGeom>
        </p:spPr>
      </p:pic>
    </p:spTree>
    <p:extLst>
      <p:ext uri="{BB962C8B-B14F-4D97-AF65-F5344CB8AC3E}">
        <p14:creationId xmlns:p14="http://schemas.microsoft.com/office/powerpoint/2010/main" val="11824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BCCC-0DE8-F463-391D-34E7918B7D90}"/>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887297D-7D34-2A21-01CA-C8334EBFD156}"/>
              </a:ext>
            </a:extLst>
          </p:cNvPr>
          <p:cNvSpPr>
            <a:spLocks noGrp="1"/>
          </p:cNvSpPr>
          <p:nvPr>
            <p:ph sz="half" idx="1"/>
          </p:nvPr>
        </p:nvSpPr>
        <p:spPr/>
        <p:txBody>
          <a:bodyPr/>
          <a:lstStyle/>
          <a:p>
            <a:endParaRPr lang="en-AU"/>
          </a:p>
        </p:txBody>
      </p:sp>
      <p:sp>
        <p:nvSpPr>
          <p:cNvPr id="4" name="Content Placeholder 3">
            <a:extLst>
              <a:ext uri="{FF2B5EF4-FFF2-40B4-BE49-F238E27FC236}">
                <a16:creationId xmlns:a16="http://schemas.microsoft.com/office/drawing/2014/main" id="{32BDBEAD-DEC2-2407-7413-2B6C0C3F3C62}"/>
              </a:ext>
            </a:extLst>
          </p:cNvPr>
          <p:cNvSpPr>
            <a:spLocks noGrp="1"/>
          </p:cNvSpPr>
          <p:nvPr>
            <p:ph sz="half" idx="2"/>
          </p:nvPr>
        </p:nvSpPr>
        <p:spPr/>
        <p:txBody>
          <a:bodyPr/>
          <a:lstStyle/>
          <a:p>
            <a:endParaRPr lang="en-AU"/>
          </a:p>
        </p:txBody>
      </p:sp>
      <p:pic>
        <p:nvPicPr>
          <p:cNvPr id="1026" name="Picture 2">
            <a:extLst>
              <a:ext uri="{FF2B5EF4-FFF2-40B4-BE49-F238E27FC236}">
                <a16:creationId xmlns:a16="http://schemas.microsoft.com/office/drawing/2014/main" id="{4A970205-BAE6-7B62-FFE0-E3FA93C2B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83344"/>
            <a:ext cx="12049693" cy="66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8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0DB916-A2BD-938D-581D-F066EB48A544}"/>
              </a:ext>
            </a:extLst>
          </p:cNvPr>
          <p:cNvPicPr>
            <a:picLocks noGrp="1" noChangeAspect="1"/>
          </p:cNvPicPr>
          <p:nvPr>
            <p:ph sz="half" idx="1"/>
          </p:nvPr>
        </p:nvPicPr>
        <p:blipFill>
          <a:blip r:embed="rId2"/>
          <a:stretch>
            <a:fillRect/>
          </a:stretch>
        </p:blipFill>
        <p:spPr>
          <a:xfrm>
            <a:off x="1820673" y="1042416"/>
            <a:ext cx="3887977" cy="5134547"/>
          </a:xfrm>
          <a:prstGeom prst="rect">
            <a:avLst/>
          </a:prstGeom>
        </p:spPr>
      </p:pic>
      <p:graphicFrame>
        <p:nvGraphicFramePr>
          <p:cNvPr id="6" name="Content Placeholder 5">
            <a:extLst>
              <a:ext uri="{FF2B5EF4-FFF2-40B4-BE49-F238E27FC236}">
                <a16:creationId xmlns:a16="http://schemas.microsoft.com/office/drawing/2014/main" id="{60A9FE85-BFAF-26A8-FBBD-DB95FE8259FB}"/>
              </a:ext>
            </a:extLst>
          </p:cNvPr>
          <p:cNvGraphicFramePr>
            <a:graphicFrameLocks noGrp="1"/>
          </p:cNvGraphicFramePr>
          <p:nvPr>
            <p:ph sz="half" idx="2"/>
            <p:extLst>
              <p:ext uri="{D42A27DB-BD31-4B8C-83A1-F6EECF244321}">
                <p14:modId xmlns:p14="http://schemas.microsoft.com/office/powerpoint/2010/main" val="204659830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D5A5651-8A42-7E94-D0D8-2017CD38862F}"/>
              </a:ext>
            </a:extLst>
          </p:cNvPr>
          <p:cNvPicPr>
            <a:picLocks noChangeAspect="1"/>
          </p:cNvPicPr>
          <p:nvPr/>
        </p:nvPicPr>
        <p:blipFill>
          <a:blip r:embed="rId8"/>
          <a:stretch>
            <a:fillRect/>
          </a:stretch>
        </p:blipFill>
        <p:spPr>
          <a:xfrm>
            <a:off x="5916004" y="868637"/>
            <a:ext cx="4105820" cy="1668720"/>
          </a:xfrm>
          <a:prstGeom prst="rect">
            <a:avLst/>
          </a:prstGeom>
        </p:spPr>
      </p:pic>
      <p:pic>
        <p:nvPicPr>
          <p:cNvPr id="2" name="Picture 1">
            <a:extLst>
              <a:ext uri="{FF2B5EF4-FFF2-40B4-BE49-F238E27FC236}">
                <a16:creationId xmlns:a16="http://schemas.microsoft.com/office/drawing/2014/main" id="{1D89D84A-3D38-43CF-59CF-039AE3DAC8A2}"/>
              </a:ext>
            </a:extLst>
          </p:cNvPr>
          <p:cNvPicPr>
            <a:picLocks noChangeAspect="1"/>
          </p:cNvPicPr>
          <p:nvPr/>
        </p:nvPicPr>
        <p:blipFill>
          <a:blip r:embed="rId9"/>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315A7C00-F14D-0484-D24C-D4D0387922F7}"/>
              </a:ext>
            </a:extLst>
          </p:cNvPr>
          <p:cNvPicPr>
            <a:picLocks noChangeAspect="1"/>
          </p:cNvPicPr>
          <p:nvPr/>
        </p:nvPicPr>
        <p:blipFill>
          <a:blip r:embed="rId10"/>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404947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65D80F94-39A9-B2BF-1449-674E49317E0C}"/>
              </a:ext>
            </a:extLst>
          </p:cNvPr>
          <p:cNvGraphicFramePr>
            <a:graphicFrameLocks noGrp="1"/>
          </p:cNvGraphicFramePr>
          <p:nvPr>
            <p:ph sz="half" idx="2"/>
            <p:extLst>
              <p:ext uri="{D42A27DB-BD31-4B8C-83A1-F6EECF244321}">
                <p14:modId xmlns:p14="http://schemas.microsoft.com/office/powerpoint/2010/main" val="727962637"/>
              </p:ext>
            </p:extLst>
          </p:nvPr>
        </p:nvGraphicFramePr>
        <p:xfrm>
          <a:off x="2167128" y="758952"/>
          <a:ext cx="7123176" cy="573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2B5E3EB-E529-6C21-92D5-4960AEE979E9}"/>
              </a:ext>
            </a:extLst>
          </p:cNvPr>
          <p:cNvPicPr>
            <a:picLocks noChangeAspect="1"/>
          </p:cNvPicPr>
          <p:nvPr/>
        </p:nvPicPr>
        <p:blipFill>
          <a:blip r:embed="rId8"/>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1ACD9D43-4DAD-B935-0A74-B48FEFF6D7BD}"/>
              </a:ext>
            </a:extLst>
          </p:cNvPr>
          <p:cNvPicPr>
            <a:picLocks noChangeAspect="1"/>
          </p:cNvPicPr>
          <p:nvPr/>
        </p:nvPicPr>
        <p:blipFill>
          <a:blip r:embed="rId9"/>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3505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90498-6B56-4FB3-663E-71E8AF981306}"/>
              </a:ext>
            </a:extLst>
          </p:cNvPr>
          <p:cNvSpPr>
            <a:spLocks noGrp="1"/>
          </p:cNvSpPr>
          <p:nvPr>
            <p:ph type="title"/>
          </p:nvPr>
        </p:nvSpPr>
        <p:spPr>
          <a:xfrm>
            <a:off x="6234422" y="2551299"/>
            <a:ext cx="4805996" cy="1297115"/>
          </a:xfrm>
        </p:spPr>
        <p:txBody>
          <a:bodyPr vert="horz" lIns="91440" tIns="45720" rIns="91440" bIns="45720" rtlCol="0" anchor="t">
            <a:normAutofit/>
          </a:bodyPr>
          <a:lstStyle/>
          <a:p>
            <a:r>
              <a:rPr lang="en-US" sz="3400" b="1" kern="1200" dirty="0">
                <a:solidFill>
                  <a:schemeClr val="tx2"/>
                </a:solidFill>
                <a:latin typeface="+mj-lt"/>
                <a:ea typeface="+mj-ea"/>
                <a:cs typeface="+mj-cs"/>
              </a:rPr>
              <a:t>One of the values of Stroke Foundation is Courage</a:t>
            </a:r>
          </a:p>
        </p:txBody>
      </p:sp>
      <p:sp>
        <p:nvSpPr>
          <p:cNvPr id="3" name="Content Placeholder 2">
            <a:extLst>
              <a:ext uri="{FF2B5EF4-FFF2-40B4-BE49-F238E27FC236}">
                <a16:creationId xmlns:a16="http://schemas.microsoft.com/office/drawing/2014/main" id="{08631206-E829-7D96-5D51-4A43AC02C447}"/>
              </a:ext>
            </a:extLst>
          </p:cNvPr>
          <p:cNvSpPr>
            <a:spLocks noGrp="1"/>
          </p:cNvSpPr>
          <p:nvPr>
            <p:ph sz="half" idx="1"/>
          </p:nvPr>
        </p:nvSpPr>
        <p:spPr>
          <a:xfrm>
            <a:off x="6590966" y="3428999"/>
            <a:ext cx="4805691" cy="838831"/>
          </a:xfrm>
        </p:spPr>
        <p:txBody>
          <a:bodyPr vert="horz" lIns="91440" tIns="45720" rIns="91440" bIns="45720" rtlCol="0" anchor="b">
            <a:normAutofit/>
          </a:bodyPr>
          <a:lstStyle/>
          <a:p>
            <a:pPr marL="0" indent="0">
              <a:buNone/>
            </a:pPr>
            <a:r>
              <a:rPr lang="en-US" sz="2000" kern="1200" dirty="0">
                <a:solidFill>
                  <a:schemeClr val="tx2"/>
                </a:solidFill>
                <a:latin typeface="+mn-lt"/>
                <a:ea typeface="+mn-ea"/>
                <a:cs typeface="+mn-cs"/>
              </a:rPr>
              <a:t>Let's have the courage to share.</a:t>
            </a:r>
          </a:p>
        </p:txBody>
      </p:sp>
      <p:pic>
        <p:nvPicPr>
          <p:cNvPr id="7" name="Graphic 6" descr="Heart Lock">
            <a:extLst>
              <a:ext uri="{FF2B5EF4-FFF2-40B4-BE49-F238E27FC236}">
                <a16:creationId xmlns:a16="http://schemas.microsoft.com/office/drawing/2014/main" id="{BC535861-32FF-2058-76B4-EA91A5FC49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322688A1-4F0D-EBFF-7AD5-FABE573A3BB1}"/>
              </a:ext>
            </a:extLst>
          </p:cNvPr>
          <p:cNvPicPr>
            <a:picLocks noChangeAspect="1"/>
          </p:cNvPicPr>
          <p:nvPr/>
        </p:nvPicPr>
        <p:blipFill>
          <a:blip r:embed="rId4"/>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730B60A1-80CE-98F4-7EA1-551E8AC4015A}"/>
              </a:ext>
            </a:extLst>
          </p:cNvPr>
          <p:cNvPicPr>
            <a:picLocks noChangeAspect="1"/>
          </p:cNvPicPr>
          <p:nvPr/>
        </p:nvPicPr>
        <p:blipFill>
          <a:blip r:embed="rId5"/>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2263691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B76C1-9F84-D453-2716-F7C2E4E8067E}"/>
              </a:ext>
            </a:extLst>
          </p:cNvPr>
          <p:cNvPicPr>
            <a:picLocks noChangeAspect="1"/>
          </p:cNvPicPr>
          <p:nvPr/>
        </p:nvPicPr>
        <p:blipFill>
          <a:blip r:embed="rId2"/>
          <a:stretch>
            <a:fillRect/>
          </a:stretch>
        </p:blipFill>
        <p:spPr>
          <a:xfrm>
            <a:off x="9522837" y="5801192"/>
            <a:ext cx="2462997" cy="938865"/>
          </a:xfrm>
          <a:prstGeom prst="rect">
            <a:avLst/>
          </a:prstGeom>
        </p:spPr>
      </p:pic>
      <p:sp>
        <p:nvSpPr>
          <p:cNvPr id="2" name="Title 1">
            <a:extLst>
              <a:ext uri="{FF2B5EF4-FFF2-40B4-BE49-F238E27FC236}">
                <a16:creationId xmlns:a16="http://schemas.microsoft.com/office/drawing/2014/main" id="{B41D2CB0-9660-4B59-B57E-D1DDF5E514A9}"/>
              </a:ext>
            </a:extLst>
          </p:cNvPr>
          <p:cNvSpPr>
            <a:spLocks noGrp="1"/>
          </p:cNvSpPr>
          <p:nvPr>
            <p:ph type="title"/>
          </p:nvPr>
        </p:nvSpPr>
        <p:spPr/>
        <p:txBody>
          <a:bodyPr/>
          <a:lstStyle/>
          <a:p>
            <a:r>
              <a:rPr lang="en-US"/>
              <a:t>Example “I have nothing to leave” </a:t>
            </a:r>
            <a:endParaRPr lang="en-AU" dirty="0"/>
          </a:p>
        </p:txBody>
      </p:sp>
      <p:sp>
        <p:nvSpPr>
          <p:cNvPr id="3" name="Content Placeholder 2">
            <a:extLst>
              <a:ext uri="{FF2B5EF4-FFF2-40B4-BE49-F238E27FC236}">
                <a16:creationId xmlns:a16="http://schemas.microsoft.com/office/drawing/2014/main" id="{AF58E61C-F8BA-1C33-B9F6-2F8445BF2B8E}"/>
              </a:ext>
            </a:extLst>
          </p:cNvPr>
          <p:cNvSpPr>
            <a:spLocks noGrp="1"/>
          </p:cNvSpPr>
          <p:nvPr>
            <p:ph sz="half" idx="1"/>
          </p:nvPr>
        </p:nvSpPr>
        <p:spPr>
          <a:xfrm>
            <a:off x="942275" y="1690688"/>
            <a:ext cx="5181600" cy="4351338"/>
          </a:xfrm>
        </p:spPr>
        <p:txBody>
          <a:bodyPr>
            <a:normAutofit/>
          </a:bodyPr>
          <a:lstStyle/>
          <a:p>
            <a:r>
              <a:rPr lang="en-US"/>
              <a:t>Validate</a:t>
            </a:r>
          </a:p>
          <a:p>
            <a:endParaRPr lang="en-US"/>
          </a:p>
          <a:p>
            <a:pPr marL="0" indent="0">
              <a:buNone/>
            </a:pPr>
            <a:endParaRPr lang="en-US"/>
          </a:p>
          <a:p>
            <a:r>
              <a:rPr lang="en-US"/>
              <a:t>Inspire</a:t>
            </a:r>
          </a:p>
          <a:p>
            <a:endParaRPr lang="en-US"/>
          </a:p>
          <a:p>
            <a:pPr marL="0" indent="0">
              <a:buNone/>
            </a:pPr>
            <a:endParaRPr lang="en-US"/>
          </a:p>
          <a:p>
            <a:r>
              <a:rPr lang="en-US"/>
              <a:t>Grow</a:t>
            </a:r>
            <a:endParaRPr lang="en-AU" dirty="0"/>
          </a:p>
        </p:txBody>
      </p:sp>
      <p:graphicFrame>
        <p:nvGraphicFramePr>
          <p:cNvPr id="10" name="Content Placeholder 3">
            <a:extLst>
              <a:ext uri="{FF2B5EF4-FFF2-40B4-BE49-F238E27FC236}">
                <a16:creationId xmlns:a16="http://schemas.microsoft.com/office/drawing/2014/main" id="{76263C88-DAD1-9BA0-3251-1EDD43C40472}"/>
              </a:ext>
            </a:extLst>
          </p:cNvPr>
          <p:cNvGraphicFramePr>
            <a:graphicFrameLocks noGrp="1"/>
          </p:cNvGraphicFramePr>
          <p:nvPr>
            <p:ph sz="half" idx="2"/>
            <p:extLst>
              <p:ext uri="{D42A27DB-BD31-4B8C-83A1-F6EECF244321}">
                <p14:modId xmlns:p14="http://schemas.microsoft.com/office/powerpoint/2010/main" val="3452450005"/>
              </p:ext>
            </p:extLst>
          </p:nvPr>
        </p:nvGraphicFramePr>
        <p:xfrm>
          <a:off x="2724912" y="1449854"/>
          <a:ext cx="862888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A9D5205-540E-28D9-67E9-E571A5186F42}"/>
              </a:ext>
            </a:extLst>
          </p:cNvPr>
          <p:cNvPicPr>
            <a:picLocks noChangeAspect="1"/>
          </p:cNvPicPr>
          <p:nvPr/>
        </p:nvPicPr>
        <p:blipFill>
          <a:blip r:embed="rId8"/>
          <a:stretch>
            <a:fillRect/>
          </a:stretch>
        </p:blipFill>
        <p:spPr>
          <a:xfrm>
            <a:off x="186803" y="5954068"/>
            <a:ext cx="1331101" cy="819521"/>
          </a:xfrm>
          <a:prstGeom prst="rect">
            <a:avLst/>
          </a:prstGeom>
        </p:spPr>
      </p:pic>
    </p:spTree>
    <p:extLst>
      <p:ext uri="{BB962C8B-B14F-4D97-AF65-F5344CB8AC3E}">
        <p14:creationId xmlns:p14="http://schemas.microsoft.com/office/powerpoint/2010/main" val="297773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4"/>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5"/>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706569" y="173128"/>
            <a:ext cx="8388990" cy="1107996"/>
          </a:xfrm>
          <a:prstGeom prst="rect">
            <a:avLst/>
          </a:prstGeom>
          <a:noFill/>
        </p:spPr>
        <p:txBody>
          <a:bodyPr wrap="square" lIns="91440" tIns="45720" rIns="91440" bIns="45720" rtlCol="0" anchor="t">
            <a:spAutoFit/>
          </a:bodyPr>
          <a:lstStyle/>
          <a:p>
            <a:pPr algn="ctr"/>
            <a:r>
              <a:rPr lang="en-US" sz="6600" b="1" dirty="0">
                <a:solidFill>
                  <a:srgbClr val="223469"/>
                </a:solidFill>
                <a:latin typeface="MrEavesXLModOT"/>
              </a:rPr>
              <a:t>Q&amp;A</a:t>
            </a:r>
            <a:endParaRPr lang="en-US" sz="6600" dirty="0">
              <a:ea typeface="Calibri"/>
              <a:cs typeface="Calibri"/>
            </a:endParaRPr>
          </a:p>
        </p:txBody>
      </p:sp>
      <p:pic>
        <p:nvPicPr>
          <p:cNvPr id="2" name="Picture 1">
            <a:extLst>
              <a:ext uri="{FF2B5EF4-FFF2-40B4-BE49-F238E27FC236}">
                <a16:creationId xmlns:a16="http://schemas.microsoft.com/office/drawing/2014/main" id="{D2AFE9CE-4880-6AFD-EF63-C3EC766D175B}"/>
              </a:ext>
            </a:extLst>
          </p:cNvPr>
          <p:cNvPicPr>
            <a:picLocks noChangeAspect="1"/>
          </p:cNvPicPr>
          <p:nvPr/>
        </p:nvPicPr>
        <p:blipFill rotWithShape="1">
          <a:blip r:embed="rId6"/>
          <a:srcRect t="12532" b="9232"/>
          <a:stretch/>
        </p:blipFill>
        <p:spPr>
          <a:xfrm>
            <a:off x="821504" y="1139943"/>
            <a:ext cx="10548992" cy="4219597"/>
          </a:xfrm>
          <a:prstGeom prst="rect">
            <a:avLst/>
          </a:prstGeom>
        </p:spPr>
      </p:pic>
    </p:spTree>
    <p:extLst>
      <p:ext uri="{BB962C8B-B14F-4D97-AF65-F5344CB8AC3E}">
        <p14:creationId xmlns:p14="http://schemas.microsoft.com/office/powerpoint/2010/main" val="765535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3"/>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4"/>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898593" y="2231770"/>
            <a:ext cx="8388990" cy="1200329"/>
          </a:xfrm>
          <a:prstGeom prst="rect">
            <a:avLst/>
          </a:prstGeom>
          <a:noFill/>
        </p:spPr>
        <p:txBody>
          <a:bodyPr wrap="square" lIns="91440" tIns="45720" rIns="91440" bIns="45720" rtlCol="0" anchor="t">
            <a:spAutoFit/>
          </a:bodyPr>
          <a:lstStyle/>
          <a:p>
            <a:pPr algn="ctr"/>
            <a:r>
              <a:rPr lang="en-US" sz="7200" b="1" dirty="0">
                <a:solidFill>
                  <a:srgbClr val="223469"/>
                </a:solidFill>
                <a:latin typeface="MrEavesXLModOT"/>
              </a:rPr>
              <a:t>Thank you</a:t>
            </a:r>
            <a:endParaRPr lang="en-US" sz="7200">
              <a:ea typeface="Calibri"/>
              <a:cs typeface="Calibri"/>
            </a:endParaRPr>
          </a:p>
        </p:txBody>
      </p:sp>
    </p:spTree>
    <p:extLst>
      <p:ext uri="{BB962C8B-B14F-4D97-AF65-F5344CB8AC3E}">
        <p14:creationId xmlns:p14="http://schemas.microsoft.com/office/powerpoint/2010/main" val="420993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524BBC-D489-9FBD-FCF1-A04629F2888F}"/>
              </a:ext>
            </a:extLst>
          </p:cNvPr>
          <p:cNvPicPr>
            <a:picLocks noChangeAspect="1"/>
          </p:cNvPicPr>
          <p:nvPr/>
        </p:nvPicPr>
        <p:blipFill>
          <a:blip r:embed="rId2"/>
          <a:stretch>
            <a:fillRect/>
          </a:stretch>
        </p:blipFill>
        <p:spPr>
          <a:xfrm>
            <a:off x="2213725" y="643466"/>
            <a:ext cx="7764550" cy="5571067"/>
          </a:xfrm>
          <a:prstGeom prst="rect">
            <a:avLst/>
          </a:prstGeom>
        </p:spPr>
      </p:pic>
      <p:sp>
        <p:nvSpPr>
          <p:cNvPr id="6" name="TextBox 5">
            <a:extLst>
              <a:ext uri="{FF2B5EF4-FFF2-40B4-BE49-F238E27FC236}">
                <a16:creationId xmlns:a16="http://schemas.microsoft.com/office/drawing/2014/main" id="{5B274CD4-34D3-22B9-980C-B25CF76E9612}"/>
              </a:ext>
            </a:extLst>
          </p:cNvPr>
          <p:cNvSpPr txBox="1"/>
          <p:nvPr/>
        </p:nvSpPr>
        <p:spPr>
          <a:xfrm>
            <a:off x="732397" y="689372"/>
            <a:ext cx="2962656" cy="369332"/>
          </a:xfrm>
          <a:prstGeom prst="rect">
            <a:avLst/>
          </a:prstGeom>
          <a:noFill/>
        </p:spPr>
        <p:txBody>
          <a:bodyPr wrap="square" rtlCol="0">
            <a:spAutoFit/>
          </a:bodyPr>
          <a:lstStyle/>
          <a:p>
            <a:r>
              <a:rPr lang="en-US" dirty="0"/>
              <a:t>Board Engagement </a:t>
            </a:r>
            <a:endParaRPr lang="en-AU" dirty="0"/>
          </a:p>
        </p:txBody>
      </p:sp>
      <p:pic>
        <p:nvPicPr>
          <p:cNvPr id="2" name="Picture 1">
            <a:extLst>
              <a:ext uri="{FF2B5EF4-FFF2-40B4-BE49-F238E27FC236}">
                <a16:creationId xmlns:a16="http://schemas.microsoft.com/office/drawing/2014/main" id="{751D53F3-DDC3-E347-A564-58D59B1B6D3E}"/>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88508A42-F4A1-9F7E-507C-10FDD40040EA}"/>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47842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CD946-4062-35DD-6B2F-054F5443E372}"/>
              </a:ext>
            </a:extLst>
          </p:cNvPr>
          <p:cNvSpPr>
            <a:spLocks noGrp="1"/>
          </p:cNvSpPr>
          <p:nvPr>
            <p:ph type="title"/>
          </p:nvPr>
        </p:nvSpPr>
        <p:spPr>
          <a:xfrm>
            <a:off x="2421984" y="1257121"/>
            <a:ext cx="3546000" cy="850439"/>
          </a:xfrm>
        </p:spPr>
        <p:txBody>
          <a:bodyPr>
            <a:normAutofit fontScale="90000"/>
          </a:bodyPr>
          <a:lstStyle/>
          <a:p>
            <a:r>
              <a:rPr lang="en-US" dirty="0"/>
              <a:t>Together, we can make a difference</a:t>
            </a:r>
            <a:endParaRPr lang="en-AU" dirty="0"/>
          </a:p>
        </p:txBody>
      </p:sp>
      <p:sp>
        <p:nvSpPr>
          <p:cNvPr id="4" name="Content Placeholder 3">
            <a:extLst>
              <a:ext uri="{FF2B5EF4-FFF2-40B4-BE49-F238E27FC236}">
                <a16:creationId xmlns:a16="http://schemas.microsoft.com/office/drawing/2014/main" id="{38FA523A-1BED-18ED-29DD-62BA197E3468}"/>
              </a:ext>
            </a:extLst>
          </p:cNvPr>
          <p:cNvSpPr>
            <a:spLocks noGrp="1"/>
          </p:cNvSpPr>
          <p:nvPr>
            <p:ph idx="1"/>
          </p:nvPr>
        </p:nvSpPr>
        <p:spPr>
          <a:xfrm>
            <a:off x="1834896" y="3071599"/>
            <a:ext cx="5111496" cy="850440"/>
          </a:xfrm>
        </p:spPr>
        <p:txBody>
          <a:bodyPr>
            <a:normAutofit fontScale="77500" lnSpcReduction="20000"/>
          </a:bodyPr>
          <a:lstStyle/>
          <a:p>
            <a:r>
              <a:rPr lang="en-US" dirty="0">
                <a:hlinkClick r:id="rId2"/>
              </a:rPr>
              <a:t>Protect what matter most. Remember Stroke Foundation in your Will. (youtube.com)</a:t>
            </a:r>
            <a:endParaRPr lang="en-AU" dirty="0"/>
          </a:p>
        </p:txBody>
      </p:sp>
      <p:sp>
        <p:nvSpPr>
          <p:cNvPr id="5" name="Slide Number Placeholder 4">
            <a:extLst>
              <a:ext uri="{FF2B5EF4-FFF2-40B4-BE49-F238E27FC236}">
                <a16:creationId xmlns:a16="http://schemas.microsoft.com/office/drawing/2014/main" id="{B01B0C2B-9E4F-6D28-89ED-85BFF13DBE6F}"/>
              </a:ext>
            </a:extLst>
          </p:cNvPr>
          <p:cNvSpPr>
            <a:spLocks noGrp="1"/>
          </p:cNvSpPr>
          <p:nvPr>
            <p:ph type="sldNum" sz="quarter" idx="12"/>
          </p:nvPr>
        </p:nvSpPr>
        <p:spPr/>
        <p:txBody>
          <a:bodyPr/>
          <a:lstStyle/>
          <a:p>
            <a:fld id="{94BD25F3-487B-4155-B89E-4C647BBB8B21}" type="slidenum">
              <a:rPr lang="en-AU" smtClean="0"/>
              <a:t>3</a:t>
            </a:fld>
            <a:endParaRPr lang="en-AU"/>
          </a:p>
        </p:txBody>
      </p:sp>
      <p:pic>
        <p:nvPicPr>
          <p:cNvPr id="9" name="Picture 8">
            <a:extLst>
              <a:ext uri="{FF2B5EF4-FFF2-40B4-BE49-F238E27FC236}">
                <a16:creationId xmlns:a16="http://schemas.microsoft.com/office/drawing/2014/main" id="{3B01A430-FD9F-81DD-56CA-CEE3BD4A4B8F}"/>
              </a:ext>
            </a:extLst>
          </p:cNvPr>
          <p:cNvPicPr>
            <a:picLocks noChangeAspect="1"/>
          </p:cNvPicPr>
          <p:nvPr/>
        </p:nvPicPr>
        <p:blipFill>
          <a:blip r:embed="rId3"/>
          <a:stretch>
            <a:fillRect/>
          </a:stretch>
        </p:blipFill>
        <p:spPr>
          <a:xfrm>
            <a:off x="6605272" y="0"/>
            <a:ext cx="3553457" cy="6858000"/>
          </a:xfrm>
          <a:prstGeom prst="rect">
            <a:avLst/>
          </a:prstGeom>
        </p:spPr>
      </p:pic>
      <p:pic>
        <p:nvPicPr>
          <p:cNvPr id="2" name="Picture 1">
            <a:extLst>
              <a:ext uri="{FF2B5EF4-FFF2-40B4-BE49-F238E27FC236}">
                <a16:creationId xmlns:a16="http://schemas.microsoft.com/office/drawing/2014/main" id="{25D2CA27-A5E3-1468-4EB9-EE0746DCEAB0}"/>
              </a:ext>
            </a:extLst>
          </p:cNvPr>
          <p:cNvPicPr>
            <a:picLocks noChangeAspect="1"/>
          </p:cNvPicPr>
          <p:nvPr/>
        </p:nvPicPr>
        <p:blipFill>
          <a:blip r:embed="rId4"/>
          <a:stretch>
            <a:fillRect/>
          </a:stretch>
        </p:blipFill>
        <p:spPr>
          <a:xfrm>
            <a:off x="186803" y="5767662"/>
            <a:ext cx="1633870" cy="1005927"/>
          </a:xfrm>
          <a:prstGeom prst="rect">
            <a:avLst/>
          </a:prstGeom>
        </p:spPr>
      </p:pic>
      <p:pic>
        <p:nvPicPr>
          <p:cNvPr id="6" name="Picture 5">
            <a:extLst>
              <a:ext uri="{FF2B5EF4-FFF2-40B4-BE49-F238E27FC236}">
                <a16:creationId xmlns:a16="http://schemas.microsoft.com/office/drawing/2014/main" id="{B70A45FF-9B2B-0A18-7D10-93E889F2AD39}"/>
              </a:ext>
            </a:extLst>
          </p:cNvPr>
          <p:cNvPicPr>
            <a:picLocks noChangeAspect="1"/>
          </p:cNvPicPr>
          <p:nvPr/>
        </p:nvPicPr>
        <p:blipFill>
          <a:blip r:embed="rId5"/>
          <a:stretch>
            <a:fillRect/>
          </a:stretch>
        </p:blipFill>
        <p:spPr>
          <a:xfrm>
            <a:off x="9701060" y="5801192"/>
            <a:ext cx="2462997" cy="938865"/>
          </a:xfrm>
          <a:prstGeom prst="rect">
            <a:avLst/>
          </a:prstGeom>
        </p:spPr>
      </p:pic>
    </p:spTree>
    <p:extLst>
      <p:ext uri="{BB962C8B-B14F-4D97-AF65-F5344CB8AC3E}">
        <p14:creationId xmlns:p14="http://schemas.microsoft.com/office/powerpoint/2010/main" val="71237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4</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6" name="Title 5">
            <a:extLst>
              <a:ext uri="{FF2B5EF4-FFF2-40B4-BE49-F238E27FC236}">
                <a16:creationId xmlns:a16="http://schemas.microsoft.com/office/drawing/2014/main" id="{2F194626-7DB6-F7C6-EF2C-7564BE6BDCAC}"/>
              </a:ext>
            </a:extLst>
          </p:cNvPr>
          <p:cNvSpPr txBox="1">
            <a:spLocks/>
          </p:cNvSpPr>
          <p:nvPr/>
        </p:nvSpPr>
        <p:spPr>
          <a:xfrm>
            <a:off x="1350076" y="661651"/>
            <a:ext cx="8839575" cy="2347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i="1" dirty="0">
                <a:solidFill>
                  <a:srgbClr val="002060"/>
                </a:solidFill>
                <a:latin typeface="Broadway" panose="04040905080B02020502" pitchFamily="82" charset="0"/>
                <a:cs typeface="Arial"/>
              </a:rPr>
              <a:t>G</a:t>
            </a:r>
            <a:r>
              <a:rPr lang="en-AU" sz="7200" i="1" dirty="0">
                <a:solidFill>
                  <a:srgbClr val="002060"/>
                </a:solidFill>
                <a:latin typeface="Broadway" panose="04040905080B02020502" pitchFamily="82" charset="0"/>
                <a:cs typeface="Arial"/>
              </a:rPr>
              <a:t>IW Calling</a:t>
            </a:r>
            <a:endParaRPr lang="en-AU" sz="7200" i="1" dirty="0">
              <a:solidFill>
                <a:srgbClr val="002060"/>
              </a:solidFill>
              <a:latin typeface="Broadway" panose="04040905080B02020502" pitchFamily="82" charset="0"/>
            </a:endParaRPr>
          </a:p>
        </p:txBody>
      </p:sp>
      <p:sp>
        <p:nvSpPr>
          <p:cNvPr id="7" name="TextBox 6">
            <a:extLst>
              <a:ext uri="{FF2B5EF4-FFF2-40B4-BE49-F238E27FC236}">
                <a16:creationId xmlns:a16="http://schemas.microsoft.com/office/drawing/2014/main" id="{8929EECD-59EC-F62D-715D-847F3B0FBE46}"/>
              </a:ext>
            </a:extLst>
          </p:cNvPr>
          <p:cNvSpPr txBox="1"/>
          <p:nvPr/>
        </p:nvSpPr>
        <p:spPr>
          <a:xfrm>
            <a:off x="1820673" y="2590132"/>
            <a:ext cx="86446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002060"/>
                </a:solidFill>
                <a:latin typeface="Arial Black"/>
                <a:ea typeface="Cambria"/>
                <a:cs typeface="Arial"/>
              </a:rPr>
              <a:t>Rewind and Reflection</a:t>
            </a:r>
            <a:endParaRPr lang="en-US" sz="4800" b="1" dirty="0">
              <a:solidFill>
                <a:srgbClr val="002060"/>
              </a:solidFill>
              <a:latin typeface="Arial Black"/>
              <a:ea typeface="Cambria"/>
            </a:endParaRPr>
          </a:p>
        </p:txBody>
      </p:sp>
    </p:spTree>
    <p:extLst>
      <p:ext uri="{BB962C8B-B14F-4D97-AF65-F5344CB8AC3E}">
        <p14:creationId xmlns:p14="http://schemas.microsoft.com/office/powerpoint/2010/main" val="373668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E719988-A163-712A-C1E4-0F02C84E31EE}"/>
              </a:ext>
            </a:extLst>
          </p:cNvPr>
          <p:cNvPicPr>
            <a:picLocks noGrp="1" noChangeAspect="1"/>
          </p:cNvPicPr>
          <p:nvPr>
            <p:ph sz="half" idx="2"/>
          </p:nvPr>
        </p:nvPicPr>
        <p:blipFill>
          <a:blip r:embed="rId2"/>
          <a:stretch>
            <a:fillRect/>
          </a:stretch>
        </p:blipFill>
        <p:spPr>
          <a:xfrm>
            <a:off x="6684264" y="2744379"/>
            <a:ext cx="5181600" cy="1873750"/>
          </a:xfrm>
          <a:prstGeom prst="rect">
            <a:avLst/>
          </a:prstGeom>
        </p:spPr>
      </p:pic>
      <p:pic>
        <p:nvPicPr>
          <p:cNvPr id="6" name="Picture 5">
            <a:extLst>
              <a:ext uri="{FF2B5EF4-FFF2-40B4-BE49-F238E27FC236}">
                <a16:creationId xmlns:a16="http://schemas.microsoft.com/office/drawing/2014/main" id="{A8956897-BFF2-DF7A-30A4-68D3C3E09FA1}"/>
              </a:ext>
            </a:extLst>
          </p:cNvPr>
          <p:cNvPicPr>
            <a:picLocks noChangeAspect="1"/>
          </p:cNvPicPr>
          <p:nvPr/>
        </p:nvPicPr>
        <p:blipFill>
          <a:blip r:embed="rId3"/>
          <a:stretch>
            <a:fillRect/>
          </a:stretch>
        </p:blipFill>
        <p:spPr>
          <a:xfrm>
            <a:off x="2901455" y="365125"/>
            <a:ext cx="5547841" cy="749873"/>
          </a:xfrm>
          <a:prstGeom prst="rect">
            <a:avLst/>
          </a:prstGeom>
        </p:spPr>
      </p:pic>
      <p:sp>
        <p:nvSpPr>
          <p:cNvPr id="7" name="Content Placeholder 6">
            <a:extLst>
              <a:ext uri="{FF2B5EF4-FFF2-40B4-BE49-F238E27FC236}">
                <a16:creationId xmlns:a16="http://schemas.microsoft.com/office/drawing/2014/main" id="{CE684B9B-E6E2-C1F4-9266-9CBBEA2B4D12}"/>
              </a:ext>
            </a:extLst>
          </p:cNvPr>
          <p:cNvSpPr txBox="1">
            <a:spLocks noGrp="1"/>
          </p:cNvSpPr>
          <p:nvPr>
            <p:ph sz="half" idx="1"/>
          </p:nvPr>
        </p:nvSpPr>
        <p:spPr>
          <a:xfrm>
            <a:off x="326136" y="1238284"/>
            <a:ext cx="6266688" cy="4226798"/>
          </a:xfrm>
          <a:prstGeom prst="rect">
            <a:avLst/>
          </a:prstGeom>
          <a:noFill/>
        </p:spPr>
        <p:txBody>
          <a:bodyPr wrap="square" rtlCol="0">
            <a:spAutoFit/>
          </a:bodyPr>
          <a:lstStyle/>
          <a:p>
            <a:r>
              <a:rPr lang="en-US" dirty="0"/>
              <a:t>My previous work history is in planning and development, specialising in project development, implementation and evaluation and I have worked with some very special, inspiring communities over the years. I learned and used many philosophies that I still use</a:t>
            </a:r>
          </a:p>
          <a:p>
            <a:endParaRPr lang="en-US" dirty="0"/>
          </a:p>
          <a:p>
            <a:r>
              <a:rPr lang="en-US" dirty="0"/>
              <a:t>What I learned– stop relax, breath and listen</a:t>
            </a:r>
            <a:endParaRPr lang="en-AU" dirty="0"/>
          </a:p>
        </p:txBody>
      </p:sp>
      <p:pic>
        <p:nvPicPr>
          <p:cNvPr id="2" name="Picture 1">
            <a:extLst>
              <a:ext uri="{FF2B5EF4-FFF2-40B4-BE49-F238E27FC236}">
                <a16:creationId xmlns:a16="http://schemas.microsoft.com/office/drawing/2014/main" id="{093F14AA-F041-B44A-3614-B5562E03725E}"/>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95231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EAF614F-89EB-B7A2-2951-5D8259864D60}"/>
              </a:ext>
            </a:extLst>
          </p:cNvPr>
          <p:cNvPicPr>
            <a:picLocks noGrp="1" noChangeAspect="1"/>
          </p:cNvPicPr>
          <p:nvPr>
            <p:ph sz="half" idx="1"/>
          </p:nvPr>
        </p:nvPicPr>
        <p:blipFill>
          <a:blip r:embed="rId2"/>
          <a:stretch>
            <a:fillRect/>
          </a:stretch>
        </p:blipFill>
        <p:spPr>
          <a:xfrm>
            <a:off x="582168" y="1554480"/>
            <a:ext cx="5863626" cy="4072467"/>
          </a:xfrm>
          <a:prstGeom prst="rect">
            <a:avLst/>
          </a:prstGeom>
        </p:spPr>
      </p:pic>
      <p:sp>
        <p:nvSpPr>
          <p:cNvPr id="4" name="Content Placeholder 3">
            <a:extLst>
              <a:ext uri="{FF2B5EF4-FFF2-40B4-BE49-F238E27FC236}">
                <a16:creationId xmlns:a16="http://schemas.microsoft.com/office/drawing/2014/main" id="{B9AF6C61-2EE6-8807-A5F6-541FE0D5E86B}"/>
              </a:ext>
            </a:extLst>
          </p:cNvPr>
          <p:cNvSpPr>
            <a:spLocks noGrp="1"/>
          </p:cNvSpPr>
          <p:nvPr>
            <p:ph sz="half" idx="2"/>
          </p:nvPr>
        </p:nvSpPr>
        <p:spPr>
          <a:xfrm>
            <a:off x="6720840" y="2209673"/>
            <a:ext cx="5181600" cy="2627503"/>
          </a:xfrm>
        </p:spPr>
        <p:txBody>
          <a:bodyPr/>
          <a:lstStyle/>
          <a:p>
            <a:pPr marL="0" indent="0">
              <a:buNone/>
            </a:pPr>
            <a:r>
              <a:rPr lang="en-US" dirty="0"/>
              <a:t>Community development is all about being the vehicle for change, not the driver. It is about the community collective to deciding on the direction.</a:t>
            </a:r>
            <a:endParaRPr lang="en-AU" dirty="0"/>
          </a:p>
          <a:p>
            <a:endParaRPr lang="en-AU" dirty="0"/>
          </a:p>
        </p:txBody>
      </p:sp>
      <p:pic>
        <p:nvPicPr>
          <p:cNvPr id="2" name="Picture 1">
            <a:extLst>
              <a:ext uri="{FF2B5EF4-FFF2-40B4-BE49-F238E27FC236}">
                <a16:creationId xmlns:a16="http://schemas.microsoft.com/office/drawing/2014/main" id="{B75D6BDE-5A93-E76E-7CC0-4EDA6D607BD2}"/>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DBFB709A-0F4C-5F47-B71F-65AF7A703430}"/>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08486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59E5EF-74BC-7A3F-D5A8-0F3B6C9BEAEE}"/>
              </a:ext>
            </a:extLst>
          </p:cNvPr>
          <p:cNvPicPr>
            <a:picLocks noGrp="1" noChangeAspect="1"/>
          </p:cNvPicPr>
          <p:nvPr>
            <p:ph sz="half" idx="2"/>
          </p:nvPr>
        </p:nvPicPr>
        <p:blipFill>
          <a:blip r:embed="rId2"/>
          <a:stretch>
            <a:fillRect/>
          </a:stretch>
        </p:blipFill>
        <p:spPr>
          <a:xfrm>
            <a:off x="3899668" y="469730"/>
            <a:ext cx="6459208" cy="5571067"/>
          </a:xfrm>
          <a:prstGeom prst="rect">
            <a:avLst/>
          </a:prstGeom>
        </p:spPr>
      </p:pic>
      <p:sp>
        <p:nvSpPr>
          <p:cNvPr id="6" name="TextBox 5">
            <a:extLst>
              <a:ext uri="{FF2B5EF4-FFF2-40B4-BE49-F238E27FC236}">
                <a16:creationId xmlns:a16="http://schemas.microsoft.com/office/drawing/2014/main" id="{551E1E26-5A5E-235D-C85D-A1C5F7D3E459}"/>
              </a:ext>
            </a:extLst>
          </p:cNvPr>
          <p:cNvSpPr txBox="1"/>
          <p:nvPr/>
        </p:nvSpPr>
        <p:spPr>
          <a:xfrm>
            <a:off x="649225" y="548640"/>
            <a:ext cx="4041648" cy="369332"/>
          </a:xfrm>
          <a:prstGeom prst="rect">
            <a:avLst/>
          </a:prstGeom>
          <a:noFill/>
        </p:spPr>
        <p:txBody>
          <a:bodyPr wrap="square" rtlCol="0">
            <a:spAutoFit/>
          </a:bodyPr>
          <a:lstStyle/>
          <a:p>
            <a:r>
              <a:rPr lang="en-US" dirty="0"/>
              <a:t>A Community Development Process</a:t>
            </a:r>
            <a:endParaRPr lang="en-AU" dirty="0"/>
          </a:p>
        </p:txBody>
      </p:sp>
      <p:pic>
        <p:nvPicPr>
          <p:cNvPr id="2" name="Picture 1">
            <a:extLst>
              <a:ext uri="{FF2B5EF4-FFF2-40B4-BE49-F238E27FC236}">
                <a16:creationId xmlns:a16="http://schemas.microsoft.com/office/drawing/2014/main" id="{0CB143DC-3655-0C97-2D68-F4134551C1C1}"/>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B25E7C41-CD95-627D-BC5B-6CAC56759EBC}"/>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224977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DD140-5691-F24C-950E-3D147FE19EA5}"/>
              </a:ext>
            </a:extLst>
          </p:cNvPr>
          <p:cNvPicPr>
            <a:picLocks noChangeAspect="1"/>
          </p:cNvPicPr>
          <p:nvPr/>
        </p:nvPicPr>
        <p:blipFill>
          <a:blip r:embed="rId2"/>
          <a:stretch>
            <a:fillRect/>
          </a:stretch>
        </p:blipFill>
        <p:spPr>
          <a:xfrm>
            <a:off x="3714306" y="137160"/>
            <a:ext cx="6829932" cy="6636429"/>
          </a:xfrm>
          <a:prstGeom prst="rect">
            <a:avLst/>
          </a:prstGeom>
        </p:spPr>
      </p:pic>
      <p:sp>
        <p:nvSpPr>
          <p:cNvPr id="10" name="TextBox 9">
            <a:extLst>
              <a:ext uri="{FF2B5EF4-FFF2-40B4-BE49-F238E27FC236}">
                <a16:creationId xmlns:a16="http://schemas.microsoft.com/office/drawing/2014/main" id="{AECD6FD4-2E2A-B14E-4523-A4C6C0B8D01A}"/>
              </a:ext>
            </a:extLst>
          </p:cNvPr>
          <p:cNvSpPr txBox="1"/>
          <p:nvPr/>
        </p:nvSpPr>
        <p:spPr>
          <a:xfrm>
            <a:off x="1034796" y="801100"/>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Gifts in Wills Calling</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AF413E5-D459-49AF-BD29-E5523D5DA4F8}"/>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3" name="Picture 2">
            <a:extLst>
              <a:ext uri="{FF2B5EF4-FFF2-40B4-BE49-F238E27FC236}">
                <a16:creationId xmlns:a16="http://schemas.microsoft.com/office/drawing/2014/main" id="{8BF9A7BC-F615-5B74-8456-8A033D858FB5}"/>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58205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47625-AA79-93F8-DF5E-4841D21FD291}"/>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717"/>
                </a:solidFill>
                <a:effectLst/>
                <a:uLnTx/>
                <a:uFillTx/>
                <a:latin typeface="Arial"/>
                <a:ea typeface="+mn-ea"/>
                <a:cs typeface="+mn-cs"/>
              </a:rPr>
              <a:t>I had this one call.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717"/>
                </a:solidFill>
                <a:effectLst/>
                <a:uLnTx/>
                <a:uFillTx/>
                <a:latin typeface="Arial"/>
                <a:ea typeface="+mn-ea"/>
                <a:cs typeface="+mn-cs"/>
              </a:rPr>
              <a:t>Lovely 80-year-old gentleman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717"/>
                </a:solidFill>
                <a:effectLst/>
                <a:uLnTx/>
                <a:uFillTx/>
                <a:latin typeface="Arial"/>
                <a:ea typeface="+mn-ea"/>
                <a:cs typeface="+mn-cs"/>
              </a:rPr>
              <a:t>We had a fantastic chat, 20 minutes felt like I was talking to my own grandfather. We talked about all kinds of things that he wanted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717"/>
                </a:solidFill>
                <a:effectLst/>
                <a:uLnTx/>
                <a:uFillTx/>
                <a:latin typeface="Arial"/>
                <a:ea typeface="+mn-ea"/>
                <a:cs typeface="+mn-cs"/>
              </a:rPr>
              <a:t>Then he said goodbye and I just said Bye. That was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717"/>
                </a:solidFill>
                <a:effectLst/>
                <a:uLnTx/>
                <a:uFillTx/>
                <a:latin typeface="Arial"/>
                <a:ea typeface="+mn-ea"/>
                <a:cs typeface="+mn-cs"/>
              </a:rPr>
              <a:t>NO GIW Question. Opportunity lost.</a:t>
            </a:r>
          </a:p>
          <a:p>
            <a:endParaRPr lang="en-AU" dirty="0"/>
          </a:p>
        </p:txBody>
      </p:sp>
      <p:pic>
        <p:nvPicPr>
          <p:cNvPr id="5" name="Content Placeholder 4">
            <a:extLst>
              <a:ext uri="{FF2B5EF4-FFF2-40B4-BE49-F238E27FC236}">
                <a16:creationId xmlns:a16="http://schemas.microsoft.com/office/drawing/2014/main" id="{53AE51F0-B49C-5E70-5528-A4C4AF9563C0}"/>
              </a:ext>
            </a:extLst>
          </p:cNvPr>
          <p:cNvPicPr>
            <a:picLocks noGrp="1" noChangeAspect="1"/>
          </p:cNvPicPr>
          <p:nvPr>
            <p:ph sz="half" idx="2"/>
          </p:nvPr>
        </p:nvPicPr>
        <p:blipFill>
          <a:blip r:embed="rId2"/>
          <a:stretch>
            <a:fillRect/>
          </a:stretch>
        </p:blipFill>
        <p:spPr>
          <a:xfrm>
            <a:off x="6096000" y="1426143"/>
            <a:ext cx="5533102" cy="4279224"/>
          </a:xfrm>
          <a:prstGeom prst="rect">
            <a:avLst/>
          </a:prstGeom>
        </p:spPr>
      </p:pic>
      <p:sp>
        <p:nvSpPr>
          <p:cNvPr id="6" name="Title 2">
            <a:extLst>
              <a:ext uri="{FF2B5EF4-FFF2-40B4-BE49-F238E27FC236}">
                <a16:creationId xmlns:a16="http://schemas.microsoft.com/office/drawing/2014/main" id="{E62249C0-E56F-A029-6F36-77099B2119CD}"/>
              </a:ext>
            </a:extLst>
          </p:cNvPr>
          <p:cNvSpPr txBox="1">
            <a:spLocks/>
          </p:cNvSpPr>
          <p:nvPr/>
        </p:nvSpPr>
        <p:spPr>
          <a:xfrm>
            <a:off x="1269000" y="479880"/>
            <a:ext cx="8780256" cy="85043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2A9274"/>
                </a:solidFill>
                <a:effectLst/>
                <a:uLnTx/>
                <a:uFillTx/>
                <a:latin typeface="Arial"/>
                <a:ea typeface="+mj-ea"/>
                <a:cs typeface="+mj-cs"/>
              </a:rPr>
              <a:t>Mistakes I have made along the way.</a:t>
            </a:r>
            <a:endParaRPr kumimoji="0" lang="en-AU" sz="3000" b="1" i="0" u="none" strike="noStrike" kern="1200" cap="none" spc="0" normalizeH="0" baseline="0" noProof="0" dirty="0">
              <a:ln>
                <a:noFill/>
              </a:ln>
              <a:solidFill>
                <a:srgbClr val="2A9274"/>
              </a:solidFill>
              <a:effectLst/>
              <a:uLnTx/>
              <a:uFillTx/>
              <a:latin typeface="Arial"/>
              <a:ea typeface="+mj-ea"/>
              <a:cs typeface="+mj-cs"/>
            </a:endParaRPr>
          </a:p>
        </p:txBody>
      </p:sp>
      <p:pic>
        <p:nvPicPr>
          <p:cNvPr id="2" name="Picture 1">
            <a:extLst>
              <a:ext uri="{FF2B5EF4-FFF2-40B4-BE49-F238E27FC236}">
                <a16:creationId xmlns:a16="http://schemas.microsoft.com/office/drawing/2014/main" id="{A1413CCA-2BBC-B865-703A-9401BDA286F4}"/>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4" name="Picture 3">
            <a:extLst>
              <a:ext uri="{FF2B5EF4-FFF2-40B4-BE49-F238E27FC236}">
                <a16:creationId xmlns:a16="http://schemas.microsoft.com/office/drawing/2014/main" id="{B4D1C377-D300-AB5B-7BC2-31F30279ADC5}"/>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46783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d36be7-e2b8-487c-bf5b-9a62538c2f60">
      <Terms xmlns="http://schemas.microsoft.com/office/infopath/2007/PartnerControls"/>
    </lcf76f155ced4ddcb4097134ff3c332f>
    <TaxCatchAll xmlns="db9eafff-a501-4ac4-afd0-7c6d6444554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BE29C12F0E3743BE8905F6A7260499" ma:contentTypeVersion="20" ma:contentTypeDescription="Create a new document." ma:contentTypeScope="" ma:versionID="02771865ac42c266959c97291916539f">
  <xsd:schema xmlns:xsd="http://www.w3.org/2001/XMLSchema" xmlns:xs="http://www.w3.org/2001/XMLSchema" xmlns:p="http://schemas.microsoft.com/office/2006/metadata/properties" xmlns:ns1="http://schemas.microsoft.com/sharepoint/v3" xmlns:ns2="c9d36be7-e2b8-487c-bf5b-9a62538c2f60" xmlns:ns3="db9eafff-a501-4ac4-afd0-7c6d6444554d" targetNamespace="http://schemas.microsoft.com/office/2006/metadata/properties" ma:root="true" ma:fieldsID="ca784375a88415e4476ee1cd0da5cc07" ns1:_="" ns2:_="" ns3:_="">
    <xsd:import namespace="http://schemas.microsoft.com/sharepoint/v3"/>
    <xsd:import namespace="c9d36be7-e2b8-487c-bf5b-9a62538c2f60"/>
    <xsd:import namespace="db9eafff-a501-4ac4-afd0-7c6d64445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d36be7-e2b8-487c-bf5b-9a62538c2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6f2a71b-bba8-467c-85f0-1ed01dfaae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9eafff-a501-4ac4-afd0-7c6d6444554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9caabd0-4b9b-4866-a50b-01d6ba8b265a}" ma:internalName="TaxCatchAll" ma:showField="CatchAllData" ma:web="db9eafff-a501-4ac4-afd0-7c6d644455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D425C-89F2-4CB3-8C76-DE6710E2B64E}">
  <ds:schemaRefs>
    <ds:schemaRef ds:uri="http://purl.org/dc/term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e8231a8e-a6c7-4000-8b32-bcf2d9073a76"/>
    <ds:schemaRef ds:uri="http://schemas.microsoft.com/office/infopath/2007/PartnerControls"/>
    <ds:schemaRef ds:uri="8702683b-2f29-4b9e-9823-3aae14fa044d"/>
    <ds:schemaRef ds:uri="http://schemas.microsoft.com/office/2006/metadata/properties"/>
    <ds:schemaRef ds:uri="c9d36be7-e2b8-487c-bf5b-9a62538c2f60"/>
    <ds:schemaRef ds:uri="db9eafff-a501-4ac4-afd0-7c6d6444554d"/>
    <ds:schemaRef ds:uri="http://schemas.microsoft.com/sharepoint/v3"/>
  </ds:schemaRefs>
</ds:datastoreItem>
</file>

<file path=customXml/itemProps2.xml><?xml version="1.0" encoding="utf-8"?>
<ds:datastoreItem xmlns:ds="http://schemas.openxmlformats.org/officeDocument/2006/customXml" ds:itemID="{4553969D-3B61-42CA-8974-6EEAF3B19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d36be7-e2b8-487c-bf5b-9a62538c2f60"/>
    <ds:schemaRef ds:uri="db9eafff-a501-4ac4-afd0-7c6d64445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68C7D0-73EF-4E71-B77B-A02252C26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TotalTime>
  <Words>580</Words>
  <Application>Microsoft Office PowerPoint</Application>
  <PresentationFormat>Widescreen</PresentationFormat>
  <Paragraphs>60</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Broadway</vt:lpstr>
      <vt:lpstr>Calibri</vt:lpstr>
      <vt:lpstr>Calibri Light</vt:lpstr>
      <vt:lpstr>MrEavesXLModOT</vt:lpstr>
      <vt:lpstr>Roboto</vt:lpstr>
      <vt:lpstr>Office Theme</vt:lpstr>
      <vt:lpstr>PowerPoint Presentation</vt:lpstr>
      <vt:lpstr>PowerPoint Presentation</vt:lpstr>
      <vt:lpstr>Together, we can make a difference</vt:lpstr>
      <vt:lpstr>PowerPoint Presentation</vt:lpstr>
      <vt:lpstr>PowerPoint Presentation</vt:lpstr>
      <vt:lpstr>PowerPoint Presentation</vt:lpstr>
      <vt:lpstr>PowerPoint Presentation</vt:lpstr>
      <vt:lpstr>PowerPoint Presentation</vt:lpstr>
      <vt:lpstr>PowerPoint Presentation</vt:lpstr>
      <vt:lpstr>Mistakes I have made along the way continued.</vt:lpstr>
      <vt:lpstr>PowerPoint Presentation</vt:lpstr>
      <vt:lpstr>Now it is your turn</vt:lpstr>
      <vt:lpstr>PowerPoint Presentation</vt:lpstr>
      <vt:lpstr>PowerPoint Presentation</vt:lpstr>
      <vt:lpstr>PowerPoint Presentation</vt:lpstr>
      <vt:lpstr>One of the values of Stroke Foundation is Courage</vt:lpstr>
      <vt:lpstr>Example “I have nothing to leave”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Thomas</dc:creator>
  <cp:lastModifiedBy>Audrey Seppelt</cp:lastModifiedBy>
  <cp:revision>43</cp:revision>
  <dcterms:created xsi:type="dcterms:W3CDTF">2020-07-03T01:14:14Z</dcterms:created>
  <dcterms:modified xsi:type="dcterms:W3CDTF">2024-04-11T04:08:02Z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0x0101002FBE29C12F0E3743BE8905F6A7260499</vt:lpwstr>
  </property>
  <property fmtid="{D5CDD505-2E9C-101B-9397-08002B2CF9AE}" pid="3" name="MediaServiceImageTags">
    <vt:lpwstr/>
  </property>
</Properties>
</file>