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467" r:id="rId2"/>
    <p:sldId id="2468" r:id="rId3"/>
    <p:sldId id="2469" r:id="rId4"/>
    <p:sldId id="24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9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5D2309-AF29-4DCE-9705-44F89D643D60}" type="datetimeFigureOut">
              <a:rPr lang="en-AU" smtClean="0"/>
              <a:t>11/07/2024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3DB76D-9B8C-4680-84F5-C9CB46106447}" type="slidenum">
              <a:rPr lang="en-AU" smtClean="0"/>
              <a:t>‹#›</a:t>
            </a:fld>
            <a:endParaRPr lang="en-AU"/>
          </a:p>
        </p:txBody>
      </p:sp>
    </p:spTree>
    <p:extLst>
      <p:ext uri="{BB962C8B-B14F-4D97-AF65-F5344CB8AC3E}">
        <p14:creationId xmlns:p14="http://schemas.microsoft.com/office/powerpoint/2010/main" val="3219145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73" name="Google Shape;37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4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0" name="Google Shape;380;p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Google Shape;39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1" name="Google Shape;39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228600" lvl="0" indent="-152400" algn="l" rtl="0">
              <a:lnSpc>
                <a:spcPct val="100000"/>
              </a:lnSpc>
              <a:spcBef>
                <a:spcPts val="0"/>
              </a:spcBef>
              <a:spcAft>
                <a:spcPts val="0"/>
              </a:spcAft>
              <a:buClr>
                <a:schemeClr val="dk1"/>
              </a:buClr>
              <a:buSzPts val="1200"/>
              <a:buFont typeface="Calibri"/>
              <a:buNone/>
            </a:pPr>
            <a:endParaRPr/>
          </a:p>
          <a:p>
            <a:pPr marL="0" lvl="0" indent="0" algn="l" rtl="0">
              <a:lnSpc>
                <a:spcPct val="100000"/>
              </a:lnSpc>
              <a:spcBef>
                <a:spcPts val="0"/>
              </a:spcBef>
              <a:spcAft>
                <a:spcPts val="0"/>
              </a:spcAft>
              <a:buSzPts val="1400"/>
              <a:buNone/>
            </a:pPr>
            <a:br>
              <a:rPr lang="en-AU"/>
            </a:br>
            <a:endParaRPr/>
          </a:p>
        </p:txBody>
      </p:sp>
      <p:sp>
        <p:nvSpPr>
          <p:cNvPr id="392" name="Google Shape;392;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AU"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1" name="Google Shape;40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02" name="Google Shape;402;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AU"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4</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Page 2024" type="title">
  <p:cSld name="Title Page 2024">
    <p:spTree>
      <p:nvGrpSpPr>
        <p:cNvPr id="1" name="Shape 28"/>
        <p:cNvGrpSpPr/>
        <p:nvPr/>
      </p:nvGrpSpPr>
      <p:grpSpPr>
        <a:xfrm>
          <a:off x="0" y="0"/>
          <a:ext cx="0" cy="0"/>
          <a:chOff x="0" y="0"/>
          <a:chExt cx="0" cy="0"/>
        </a:xfrm>
      </p:grpSpPr>
      <p:sp>
        <p:nvSpPr>
          <p:cNvPr id="29" name="Google Shape;29;p11"/>
          <p:cNvSpPr/>
          <p:nvPr/>
        </p:nvSpPr>
        <p:spPr>
          <a:xfrm>
            <a:off x="300596" y="0"/>
            <a:ext cx="11892915" cy="6858000"/>
          </a:xfrm>
          <a:custGeom>
            <a:avLst/>
            <a:gdLst/>
            <a:ahLst/>
            <a:cxnLst/>
            <a:rect l="l" t="t" r="r" b="b"/>
            <a:pathLst>
              <a:path w="11892915" h="6858000" extrusionOk="0">
                <a:moveTo>
                  <a:pt x="11892610" y="0"/>
                </a:moveTo>
                <a:lnTo>
                  <a:pt x="0" y="0"/>
                </a:lnTo>
                <a:lnTo>
                  <a:pt x="0" y="6858000"/>
                </a:lnTo>
                <a:lnTo>
                  <a:pt x="11892610" y="6858000"/>
                </a:lnTo>
                <a:lnTo>
                  <a:pt x="11892610"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30" name="Google Shape;30;p11"/>
          <p:cNvSpPr/>
          <p:nvPr/>
        </p:nvSpPr>
        <p:spPr>
          <a:xfrm rot="-5400000" flipH="1">
            <a:off x="4562714" y="3318904"/>
            <a:ext cx="2639695" cy="4432935"/>
          </a:xfrm>
          <a:custGeom>
            <a:avLst/>
            <a:gdLst/>
            <a:ahLst/>
            <a:cxnLst/>
            <a:rect l="l" t="t" r="r" b="b"/>
            <a:pathLst>
              <a:path w="2639695" h="4432934" extrusionOk="0">
                <a:moveTo>
                  <a:pt x="2639657" y="0"/>
                </a:moveTo>
                <a:lnTo>
                  <a:pt x="2565019" y="22758"/>
                </a:lnTo>
                <a:lnTo>
                  <a:pt x="2522055" y="36677"/>
                </a:lnTo>
                <a:lnTo>
                  <a:pt x="2479243" y="51130"/>
                </a:lnTo>
                <a:lnTo>
                  <a:pt x="2436584" y="66116"/>
                </a:lnTo>
                <a:lnTo>
                  <a:pt x="2394077" y="81635"/>
                </a:lnTo>
                <a:lnTo>
                  <a:pt x="2351748" y="97688"/>
                </a:lnTo>
                <a:lnTo>
                  <a:pt x="2309584" y="114274"/>
                </a:lnTo>
                <a:lnTo>
                  <a:pt x="2267585" y="131394"/>
                </a:lnTo>
                <a:lnTo>
                  <a:pt x="2225789" y="149047"/>
                </a:lnTo>
                <a:lnTo>
                  <a:pt x="2184171" y="167220"/>
                </a:lnTo>
                <a:lnTo>
                  <a:pt x="2142744" y="185940"/>
                </a:lnTo>
                <a:lnTo>
                  <a:pt x="2101507" y="205168"/>
                </a:lnTo>
                <a:lnTo>
                  <a:pt x="2060486" y="224942"/>
                </a:lnTo>
                <a:lnTo>
                  <a:pt x="2019668" y="245237"/>
                </a:lnTo>
                <a:lnTo>
                  <a:pt x="1979066" y="266052"/>
                </a:lnTo>
                <a:lnTo>
                  <a:pt x="1938693" y="287413"/>
                </a:lnTo>
                <a:lnTo>
                  <a:pt x="1903145" y="306781"/>
                </a:lnTo>
                <a:lnTo>
                  <a:pt x="1903145" y="4345305"/>
                </a:lnTo>
                <a:lnTo>
                  <a:pt x="1903031" y="4355833"/>
                </a:lnTo>
                <a:lnTo>
                  <a:pt x="1903069" y="4299661"/>
                </a:lnTo>
                <a:lnTo>
                  <a:pt x="1902421" y="4254043"/>
                </a:lnTo>
                <a:lnTo>
                  <a:pt x="1901202" y="4208437"/>
                </a:lnTo>
                <a:lnTo>
                  <a:pt x="1899412" y="4162856"/>
                </a:lnTo>
                <a:lnTo>
                  <a:pt x="1901202" y="4208437"/>
                </a:lnTo>
                <a:lnTo>
                  <a:pt x="1902434" y="4254030"/>
                </a:lnTo>
                <a:lnTo>
                  <a:pt x="1903069" y="4299661"/>
                </a:lnTo>
                <a:lnTo>
                  <a:pt x="1903145" y="4345305"/>
                </a:lnTo>
                <a:lnTo>
                  <a:pt x="1903145" y="306781"/>
                </a:lnTo>
                <a:lnTo>
                  <a:pt x="1898535" y="309283"/>
                </a:lnTo>
                <a:lnTo>
                  <a:pt x="1897049" y="310121"/>
                </a:lnTo>
                <a:lnTo>
                  <a:pt x="1897049" y="4117314"/>
                </a:lnTo>
                <a:lnTo>
                  <a:pt x="1894116" y="4071823"/>
                </a:lnTo>
                <a:lnTo>
                  <a:pt x="1890610" y="4026370"/>
                </a:lnTo>
                <a:lnTo>
                  <a:pt x="1894116" y="4071823"/>
                </a:lnTo>
                <a:lnTo>
                  <a:pt x="1897049" y="4117314"/>
                </a:lnTo>
                <a:lnTo>
                  <a:pt x="1897049" y="310121"/>
                </a:lnTo>
                <a:lnTo>
                  <a:pt x="1881898" y="318617"/>
                </a:lnTo>
                <a:lnTo>
                  <a:pt x="1881898" y="3935615"/>
                </a:lnTo>
                <a:lnTo>
                  <a:pt x="1876691" y="3890340"/>
                </a:lnTo>
                <a:lnTo>
                  <a:pt x="1870900" y="3845128"/>
                </a:lnTo>
                <a:lnTo>
                  <a:pt x="1876691" y="3890340"/>
                </a:lnTo>
                <a:lnTo>
                  <a:pt x="1881898" y="3935615"/>
                </a:lnTo>
                <a:lnTo>
                  <a:pt x="1881898" y="318617"/>
                </a:lnTo>
                <a:lnTo>
                  <a:pt x="1858606" y="331685"/>
                </a:lnTo>
                <a:lnTo>
                  <a:pt x="1857641" y="332244"/>
                </a:lnTo>
                <a:lnTo>
                  <a:pt x="1857641" y="3754932"/>
                </a:lnTo>
                <a:lnTo>
                  <a:pt x="1850161" y="3709974"/>
                </a:lnTo>
                <a:lnTo>
                  <a:pt x="1857641" y="3754932"/>
                </a:lnTo>
                <a:lnTo>
                  <a:pt x="1857641" y="332244"/>
                </a:lnTo>
                <a:lnTo>
                  <a:pt x="1842122" y="341210"/>
                </a:lnTo>
                <a:lnTo>
                  <a:pt x="1842122" y="3665093"/>
                </a:lnTo>
                <a:lnTo>
                  <a:pt x="1833511" y="3620325"/>
                </a:lnTo>
                <a:lnTo>
                  <a:pt x="1824329" y="3575647"/>
                </a:lnTo>
                <a:lnTo>
                  <a:pt x="1833511" y="3620312"/>
                </a:lnTo>
                <a:lnTo>
                  <a:pt x="1842122" y="3665093"/>
                </a:lnTo>
                <a:lnTo>
                  <a:pt x="1842122" y="341210"/>
                </a:lnTo>
                <a:lnTo>
                  <a:pt x="1818919" y="354609"/>
                </a:lnTo>
                <a:lnTo>
                  <a:pt x="1804289" y="363308"/>
                </a:lnTo>
                <a:lnTo>
                  <a:pt x="1804289" y="3486632"/>
                </a:lnTo>
                <a:lnTo>
                  <a:pt x="1793417" y="3442322"/>
                </a:lnTo>
                <a:lnTo>
                  <a:pt x="1782000" y="3398126"/>
                </a:lnTo>
                <a:lnTo>
                  <a:pt x="1770011" y="3354057"/>
                </a:lnTo>
                <a:lnTo>
                  <a:pt x="1757451" y="3310128"/>
                </a:lnTo>
                <a:lnTo>
                  <a:pt x="1770011" y="3354057"/>
                </a:lnTo>
                <a:lnTo>
                  <a:pt x="1782000" y="3398113"/>
                </a:lnTo>
                <a:lnTo>
                  <a:pt x="1793430" y="3442309"/>
                </a:lnTo>
                <a:lnTo>
                  <a:pt x="1804289" y="3486632"/>
                </a:lnTo>
                <a:lnTo>
                  <a:pt x="1804289" y="363308"/>
                </a:lnTo>
                <a:lnTo>
                  <a:pt x="1779460" y="378066"/>
                </a:lnTo>
                <a:lnTo>
                  <a:pt x="1740255" y="402043"/>
                </a:lnTo>
                <a:lnTo>
                  <a:pt x="1730679" y="408076"/>
                </a:lnTo>
                <a:lnTo>
                  <a:pt x="1730679" y="3222714"/>
                </a:lnTo>
                <a:lnTo>
                  <a:pt x="1716443" y="3179254"/>
                </a:lnTo>
                <a:lnTo>
                  <a:pt x="1730679" y="3222714"/>
                </a:lnTo>
                <a:lnTo>
                  <a:pt x="1730679" y="408076"/>
                </a:lnTo>
                <a:lnTo>
                  <a:pt x="1701660" y="426326"/>
                </a:lnTo>
                <a:lnTo>
                  <a:pt x="1701660" y="3135934"/>
                </a:lnTo>
                <a:lnTo>
                  <a:pt x="1686306" y="3092805"/>
                </a:lnTo>
                <a:lnTo>
                  <a:pt x="1670405" y="3049828"/>
                </a:lnTo>
                <a:lnTo>
                  <a:pt x="1686306" y="3092793"/>
                </a:lnTo>
                <a:lnTo>
                  <a:pt x="1701660" y="3135934"/>
                </a:lnTo>
                <a:lnTo>
                  <a:pt x="1701660" y="426326"/>
                </a:lnTo>
                <a:lnTo>
                  <a:pt x="1701304" y="426542"/>
                </a:lnTo>
                <a:lnTo>
                  <a:pt x="1662607" y="451561"/>
                </a:lnTo>
                <a:lnTo>
                  <a:pt x="1624177" y="477113"/>
                </a:lnTo>
                <a:lnTo>
                  <a:pt x="1619351" y="480415"/>
                </a:lnTo>
                <a:lnTo>
                  <a:pt x="1619351" y="2922028"/>
                </a:lnTo>
                <a:lnTo>
                  <a:pt x="1601228" y="2879826"/>
                </a:lnTo>
                <a:lnTo>
                  <a:pt x="1582547" y="2837815"/>
                </a:lnTo>
                <a:lnTo>
                  <a:pt x="1601228" y="2879814"/>
                </a:lnTo>
                <a:lnTo>
                  <a:pt x="1619351" y="2922028"/>
                </a:lnTo>
                <a:lnTo>
                  <a:pt x="1619351" y="480415"/>
                </a:lnTo>
                <a:lnTo>
                  <a:pt x="1586014" y="503186"/>
                </a:lnTo>
                <a:lnTo>
                  <a:pt x="1563306" y="519125"/>
                </a:lnTo>
                <a:lnTo>
                  <a:pt x="1563306" y="2796006"/>
                </a:lnTo>
                <a:lnTo>
                  <a:pt x="1543519" y="2754426"/>
                </a:lnTo>
                <a:lnTo>
                  <a:pt x="1563306" y="2796006"/>
                </a:lnTo>
                <a:lnTo>
                  <a:pt x="1563306" y="519125"/>
                </a:lnTo>
                <a:lnTo>
                  <a:pt x="1548130" y="529767"/>
                </a:lnTo>
                <a:lnTo>
                  <a:pt x="1510512" y="556882"/>
                </a:lnTo>
                <a:lnTo>
                  <a:pt x="1502283" y="562978"/>
                </a:lnTo>
                <a:lnTo>
                  <a:pt x="1502283" y="2671915"/>
                </a:lnTo>
                <a:lnTo>
                  <a:pt x="1480832" y="2631021"/>
                </a:lnTo>
                <a:lnTo>
                  <a:pt x="1502283" y="2671915"/>
                </a:lnTo>
                <a:lnTo>
                  <a:pt x="1502283" y="562978"/>
                </a:lnTo>
                <a:lnTo>
                  <a:pt x="1473187" y="584517"/>
                </a:lnTo>
                <a:lnTo>
                  <a:pt x="1458836" y="595426"/>
                </a:lnTo>
                <a:lnTo>
                  <a:pt x="1458836" y="2590342"/>
                </a:lnTo>
                <a:lnTo>
                  <a:pt x="1436281" y="2549931"/>
                </a:lnTo>
                <a:lnTo>
                  <a:pt x="1413192" y="2509748"/>
                </a:lnTo>
                <a:lnTo>
                  <a:pt x="1436281" y="2549918"/>
                </a:lnTo>
                <a:lnTo>
                  <a:pt x="1458836" y="2590342"/>
                </a:lnTo>
                <a:lnTo>
                  <a:pt x="1458836" y="595426"/>
                </a:lnTo>
                <a:lnTo>
                  <a:pt x="1436141" y="612660"/>
                </a:lnTo>
                <a:lnTo>
                  <a:pt x="1399400" y="641337"/>
                </a:lnTo>
                <a:lnTo>
                  <a:pt x="1389545" y="649236"/>
                </a:lnTo>
                <a:lnTo>
                  <a:pt x="1389545" y="2469832"/>
                </a:lnTo>
                <a:lnTo>
                  <a:pt x="1365338" y="2430170"/>
                </a:lnTo>
                <a:lnTo>
                  <a:pt x="1389545" y="2469832"/>
                </a:lnTo>
                <a:lnTo>
                  <a:pt x="1389545" y="649236"/>
                </a:lnTo>
                <a:lnTo>
                  <a:pt x="1362951" y="670521"/>
                </a:lnTo>
                <a:lnTo>
                  <a:pt x="1340599" y="688898"/>
                </a:lnTo>
                <a:lnTo>
                  <a:pt x="1340599" y="2390787"/>
                </a:lnTo>
                <a:lnTo>
                  <a:pt x="1315300" y="2351671"/>
                </a:lnTo>
                <a:lnTo>
                  <a:pt x="1289469" y="2312835"/>
                </a:lnTo>
                <a:lnTo>
                  <a:pt x="1263078" y="2274278"/>
                </a:lnTo>
                <a:lnTo>
                  <a:pt x="1289469" y="2312822"/>
                </a:lnTo>
                <a:lnTo>
                  <a:pt x="1315313" y="2351659"/>
                </a:lnTo>
                <a:lnTo>
                  <a:pt x="1340599" y="2390787"/>
                </a:lnTo>
                <a:lnTo>
                  <a:pt x="1340599" y="688898"/>
                </a:lnTo>
                <a:lnTo>
                  <a:pt x="1326819" y="700227"/>
                </a:lnTo>
                <a:lnTo>
                  <a:pt x="1290993" y="730453"/>
                </a:lnTo>
                <a:lnTo>
                  <a:pt x="1255471" y="761199"/>
                </a:lnTo>
                <a:lnTo>
                  <a:pt x="1236154" y="778370"/>
                </a:lnTo>
                <a:lnTo>
                  <a:pt x="1236154" y="2236012"/>
                </a:lnTo>
                <a:lnTo>
                  <a:pt x="1208671" y="2198052"/>
                </a:lnTo>
                <a:lnTo>
                  <a:pt x="1180655" y="2160384"/>
                </a:lnTo>
                <a:lnTo>
                  <a:pt x="1208684" y="2198039"/>
                </a:lnTo>
                <a:lnTo>
                  <a:pt x="1236154" y="2236012"/>
                </a:lnTo>
                <a:lnTo>
                  <a:pt x="1236154" y="778370"/>
                </a:lnTo>
                <a:lnTo>
                  <a:pt x="1220292" y="792454"/>
                </a:lnTo>
                <a:lnTo>
                  <a:pt x="1185418" y="824230"/>
                </a:lnTo>
                <a:lnTo>
                  <a:pt x="1150886" y="856526"/>
                </a:lnTo>
                <a:lnTo>
                  <a:pt x="1122984" y="883310"/>
                </a:lnTo>
                <a:lnTo>
                  <a:pt x="1122984" y="2085975"/>
                </a:lnTo>
                <a:lnTo>
                  <a:pt x="1093330" y="2049259"/>
                </a:lnTo>
                <a:lnTo>
                  <a:pt x="1122984" y="2085975"/>
                </a:lnTo>
                <a:lnTo>
                  <a:pt x="1122984" y="883310"/>
                </a:lnTo>
                <a:lnTo>
                  <a:pt x="1082852" y="922642"/>
                </a:lnTo>
                <a:lnTo>
                  <a:pt x="1049350" y="956487"/>
                </a:lnTo>
                <a:lnTo>
                  <a:pt x="1016203" y="990828"/>
                </a:lnTo>
                <a:lnTo>
                  <a:pt x="1001128" y="1006856"/>
                </a:lnTo>
                <a:lnTo>
                  <a:pt x="1001128" y="1941055"/>
                </a:lnTo>
                <a:lnTo>
                  <a:pt x="969314" y="1905673"/>
                </a:lnTo>
                <a:lnTo>
                  <a:pt x="1001128" y="1941055"/>
                </a:lnTo>
                <a:lnTo>
                  <a:pt x="1001128" y="1006856"/>
                </a:lnTo>
                <a:lnTo>
                  <a:pt x="950988" y="1061059"/>
                </a:lnTo>
                <a:lnTo>
                  <a:pt x="918933" y="1096949"/>
                </a:lnTo>
                <a:lnTo>
                  <a:pt x="887260" y="1133335"/>
                </a:lnTo>
                <a:lnTo>
                  <a:pt x="870623" y="1152956"/>
                </a:lnTo>
                <a:lnTo>
                  <a:pt x="870623" y="1801622"/>
                </a:lnTo>
                <a:lnTo>
                  <a:pt x="836650" y="1767674"/>
                </a:lnTo>
                <a:lnTo>
                  <a:pt x="802144" y="1734083"/>
                </a:lnTo>
                <a:lnTo>
                  <a:pt x="836650" y="1767662"/>
                </a:lnTo>
                <a:lnTo>
                  <a:pt x="870623" y="1801622"/>
                </a:lnTo>
                <a:lnTo>
                  <a:pt x="870623" y="1152956"/>
                </a:lnTo>
                <a:lnTo>
                  <a:pt x="825055" y="1207655"/>
                </a:lnTo>
                <a:lnTo>
                  <a:pt x="792581" y="1248232"/>
                </a:lnTo>
                <a:lnTo>
                  <a:pt x="760780" y="1289126"/>
                </a:lnTo>
                <a:lnTo>
                  <a:pt x="731507" y="1327848"/>
                </a:lnTo>
                <a:lnTo>
                  <a:pt x="731507" y="1668043"/>
                </a:lnTo>
                <a:lnTo>
                  <a:pt x="695388" y="1635620"/>
                </a:lnTo>
                <a:lnTo>
                  <a:pt x="731507" y="1668043"/>
                </a:lnTo>
                <a:lnTo>
                  <a:pt x="731507" y="1327848"/>
                </a:lnTo>
                <a:lnTo>
                  <a:pt x="699147" y="1371828"/>
                </a:lnTo>
                <a:lnTo>
                  <a:pt x="669328" y="1413624"/>
                </a:lnTo>
                <a:lnTo>
                  <a:pt x="640168" y="1455712"/>
                </a:lnTo>
                <a:lnTo>
                  <a:pt x="611670" y="1498066"/>
                </a:lnTo>
                <a:lnTo>
                  <a:pt x="583831" y="1540700"/>
                </a:lnTo>
                <a:lnTo>
                  <a:pt x="621550" y="1571929"/>
                </a:lnTo>
                <a:lnTo>
                  <a:pt x="583819" y="1540700"/>
                </a:lnTo>
                <a:lnTo>
                  <a:pt x="557872" y="1581632"/>
                </a:lnTo>
                <a:lnTo>
                  <a:pt x="532536" y="1622793"/>
                </a:lnTo>
                <a:lnTo>
                  <a:pt x="507784" y="1664182"/>
                </a:lnTo>
                <a:lnTo>
                  <a:pt x="483628" y="1705800"/>
                </a:lnTo>
                <a:lnTo>
                  <a:pt x="460070" y="1747634"/>
                </a:lnTo>
                <a:lnTo>
                  <a:pt x="437108" y="1789696"/>
                </a:lnTo>
                <a:lnTo>
                  <a:pt x="414743" y="1831949"/>
                </a:lnTo>
                <a:lnTo>
                  <a:pt x="392976" y="1874418"/>
                </a:lnTo>
                <a:lnTo>
                  <a:pt x="371805" y="1917090"/>
                </a:lnTo>
                <a:lnTo>
                  <a:pt x="351218" y="1959940"/>
                </a:lnTo>
                <a:lnTo>
                  <a:pt x="331228" y="2002980"/>
                </a:lnTo>
                <a:lnTo>
                  <a:pt x="311823" y="2046211"/>
                </a:lnTo>
                <a:lnTo>
                  <a:pt x="293027" y="2089607"/>
                </a:lnTo>
                <a:lnTo>
                  <a:pt x="274802" y="2133181"/>
                </a:lnTo>
                <a:lnTo>
                  <a:pt x="257175" y="2176907"/>
                </a:lnTo>
                <a:lnTo>
                  <a:pt x="240144" y="2220798"/>
                </a:lnTo>
                <a:lnTo>
                  <a:pt x="223697" y="2264841"/>
                </a:lnTo>
                <a:lnTo>
                  <a:pt x="207835" y="2309025"/>
                </a:lnTo>
                <a:lnTo>
                  <a:pt x="192570" y="2353360"/>
                </a:lnTo>
                <a:lnTo>
                  <a:pt x="177888" y="2397823"/>
                </a:lnTo>
                <a:lnTo>
                  <a:pt x="163791" y="2442413"/>
                </a:lnTo>
                <a:lnTo>
                  <a:pt x="150279" y="2487130"/>
                </a:lnTo>
                <a:lnTo>
                  <a:pt x="137363" y="2531961"/>
                </a:lnTo>
                <a:lnTo>
                  <a:pt x="125018" y="2576906"/>
                </a:lnTo>
                <a:lnTo>
                  <a:pt x="113271" y="2621953"/>
                </a:lnTo>
                <a:lnTo>
                  <a:pt x="102095" y="2667114"/>
                </a:lnTo>
                <a:lnTo>
                  <a:pt x="91503" y="2712351"/>
                </a:lnTo>
                <a:lnTo>
                  <a:pt x="81508" y="2757690"/>
                </a:lnTo>
                <a:lnTo>
                  <a:pt x="72085" y="2803106"/>
                </a:lnTo>
                <a:lnTo>
                  <a:pt x="63233" y="2848610"/>
                </a:lnTo>
                <a:lnTo>
                  <a:pt x="54978" y="2894177"/>
                </a:lnTo>
                <a:lnTo>
                  <a:pt x="47294" y="2939808"/>
                </a:lnTo>
                <a:lnTo>
                  <a:pt x="40195" y="2985503"/>
                </a:lnTo>
                <a:lnTo>
                  <a:pt x="33680" y="3031248"/>
                </a:lnTo>
                <a:lnTo>
                  <a:pt x="27736" y="3077045"/>
                </a:lnTo>
                <a:lnTo>
                  <a:pt x="22377" y="3122892"/>
                </a:lnTo>
                <a:lnTo>
                  <a:pt x="17589" y="3168764"/>
                </a:lnTo>
                <a:lnTo>
                  <a:pt x="13373" y="3214674"/>
                </a:lnTo>
                <a:lnTo>
                  <a:pt x="9740" y="3260610"/>
                </a:lnTo>
                <a:lnTo>
                  <a:pt x="6680" y="3306572"/>
                </a:lnTo>
                <a:lnTo>
                  <a:pt x="4203" y="3352546"/>
                </a:lnTo>
                <a:lnTo>
                  <a:pt x="2286" y="3398520"/>
                </a:lnTo>
                <a:lnTo>
                  <a:pt x="952" y="3444506"/>
                </a:lnTo>
                <a:lnTo>
                  <a:pt x="190" y="3490493"/>
                </a:lnTo>
                <a:lnTo>
                  <a:pt x="0" y="3536454"/>
                </a:lnTo>
                <a:lnTo>
                  <a:pt x="381" y="3582416"/>
                </a:lnTo>
                <a:lnTo>
                  <a:pt x="1333" y="3628352"/>
                </a:lnTo>
                <a:lnTo>
                  <a:pt x="2857" y="3674262"/>
                </a:lnTo>
                <a:lnTo>
                  <a:pt x="4953" y="3720147"/>
                </a:lnTo>
                <a:lnTo>
                  <a:pt x="7620" y="3765994"/>
                </a:lnTo>
                <a:lnTo>
                  <a:pt x="10858" y="3811790"/>
                </a:lnTo>
                <a:lnTo>
                  <a:pt x="14655" y="3857548"/>
                </a:lnTo>
                <a:lnTo>
                  <a:pt x="19024" y="3903243"/>
                </a:lnTo>
                <a:lnTo>
                  <a:pt x="23964" y="3948887"/>
                </a:lnTo>
                <a:lnTo>
                  <a:pt x="29476" y="3994454"/>
                </a:lnTo>
                <a:lnTo>
                  <a:pt x="35534" y="4039959"/>
                </a:lnTo>
                <a:lnTo>
                  <a:pt x="42176" y="4085386"/>
                </a:lnTo>
                <a:lnTo>
                  <a:pt x="49377" y="4130725"/>
                </a:lnTo>
                <a:lnTo>
                  <a:pt x="57137" y="4175976"/>
                </a:lnTo>
                <a:lnTo>
                  <a:pt x="65468" y="4221137"/>
                </a:lnTo>
                <a:lnTo>
                  <a:pt x="74358" y="4266196"/>
                </a:lnTo>
                <a:lnTo>
                  <a:pt x="83820" y="4311142"/>
                </a:lnTo>
                <a:lnTo>
                  <a:pt x="93840" y="4355985"/>
                </a:lnTo>
                <a:lnTo>
                  <a:pt x="104406" y="4400715"/>
                </a:lnTo>
                <a:lnTo>
                  <a:pt x="112369" y="4432579"/>
                </a:lnTo>
                <a:lnTo>
                  <a:pt x="1901672" y="4432579"/>
                </a:lnTo>
                <a:lnTo>
                  <a:pt x="2639657" y="4432579"/>
                </a:lnTo>
                <a:lnTo>
                  <a:pt x="2639657" y="0"/>
                </a:lnTo>
                <a:close/>
              </a:path>
            </a:pathLst>
          </a:cu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31" name="Google Shape;31;p11" descr="A picture containing background pattern&#10;&#10;Description automatically generated"/>
          <p:cNvPicPr preferRelativeResize="0"/>
          <p:nvPr/>
        </p:nvPicPr>
        <p:blipFill rotWithShape="1">
          <a:blip r:embed="rId2">
            <a:alphaModFix/>
          </a:blip>
          <a:srcRect t="12757"/>
          <a:stretch/>
        </p:blipFill>
        <p:spPr>
          <a:xfrm rot="5400000">
            <a:off x="7722852" y="2388851"/>
            <a:ext cx="3726846" cy="5211451"/>
          </a:xfrm>
          <a:prstGeom prst="rect">
            <a:avLst/>
          </a:prstGeom>
          <a:noFill/>
          <a:ln>
            <a:noFill/>
          </a:ln>
        </p:spPr>
      </p:pic>
      <p:sp>
        <p:nvSpPr>
          <p:cNvPr id="32" name="Google Shape;32;p11"/>
          <p:cNvSpPr txBox="1"/>
          <p:nvPr/>
        </p:nvSpPr>
        <p:spPr>
          <a:xfrm>
            <a:off x="11496774" y="6452649"/>
            <a:ext cx="274320" cy="234315"/>
          </a:xfrm>
          <a:prstGeom prst="rect">
            <a:avLst/>
          </a:prstGeom>
          <a:noFill/>
          <a:ln>
            <a:noFill/>
          </a:ln>
        </p:spPr>
        <p:txBody>
          <a:bodyPr spcFirstLastPara="1" wrap="square" lIns="0" tIns="0" rIns="0" bIns="0" anchor="t" anchorCtr="0">
            <a:spAutoFit/>
          </a:bodyPr>
          <a:lstStyle/>
          <a:p>
            <a:pPr marL="38100" marR="0" lvl="0" indent="0" algn="l" rtl="0">
              <a:lnSpc>
                <a:spcPct val="120000"/>
              </a:lnSpc>
              <a:spcBef>
                <a:spcPts val="0"/>
              </a:spcBef>
              <a:spcAft>
                <a:spcPts val="0"/>
              </a:spcAft>
              <a:buClr>
                <a:srgbClr val="451B55"/>
              </a:buClr>
              <a:buSzPts val="1400"/>
              <a:buFont typeface="Roboto"/>
              <a:buNone/>
            </a:pPr>
            <a:fld id="{00000000-1234-1234-1234-123412341234}" type="slidenum">
              <a:rPr lang="en-AU" sz="1400" b="1" i="0" u="none" strike="noStrike" cap="none">
                <a:solidFill>
                  <a:srgbClr val="451B55"/>
                </a:solidFill>
                <a:latin typeface="Roboto"/>
                <a:ea typeface="Roboto"/>
                <a:cs typeface="Roboto"/>
                <a:sym typeface="Roboto"/>
              </a:rPr>
              <a:t>‹#›</a:t>
            </a:fld>
            <a:endParaRPr sz="1400" b="1" i="0" u="none" strike="noStrike" cap="none">
              <a:solidFill>
                <a:srgbClr val="451B55"/>
              </a:solidFill>
              <a:latin typeface="Roboto"/>
              <a:ea typeface="Roboto"/>
              <a:cs typeface="Roboto"/>
              <a:sym typeface="Roboto"/>
            </a:endParaRPr>
          </a:p>
        </p:txBody>
      </p:sp>
      <p:grpSp>
        <p:nvGrpSpPr>
          <p:cNvPr id="33" name="Google Shape;33;p11"/>
          <p:cNvGrpSpPr/>
          <p:nvPr/>
        </p:nvGrpSpPr>
        <p:grpSpPr>
          <a:xfrm>
            <a:off x="-474" y="0"/>
            <a:ext cx="301464" cy="6870980"/>
            <a:chOff x="-474" y="0"/>
            <a:chExt cx="301464" cy="6870980"/>
          </a:xfrm>
        </p:grpSpPr>
        <p:sp>
          <p:nvSpPr>
            <p:cNvPr id="34" name="Google Shape;34;p11"/>
            <p:cNvSpPr/>
            <p:nvPr/>
          </p:nvSpPr>
          <p:spPr>
            <a:xfrm>
              <a:off x="0" y="0"/>
              <a:ext cx="300990" cy="2804160"/>
            </a:xfrm>
            <a:custGeom>
              <a:avLst/>
              <a:gdLst/>
              <a:ahLst/>
              <a:cxnLst/>
              <a:rect l="l" t="t" r="r" b="b"/>
              <a:pathLst>
                <a:path w="300990" h="2804160" extrusionOk="0">
                  <a:moveTo>
                    <a:pt x="300596" y="0"/>
                  </a:moveTo>
                  <a:lnTo>
                    <a:pt x="0" y="0"/>
                  </a:lnTo>
                  <a:lnTo>
                    <a:pt x="0" y="2559545"/>
                  </a:lnTo>
                  <a:lnTo>
                    <a:pt x="300596" y="2804058"/>
                  </a:lnTo>
                  <a:lnTo>
                    <a:pt x="300596" y="0"/>
                  </a:lnTo>
                  <a:close/>
                </a:path>
              </a:pathLst>
            </a:custGeom>
            <a:solidFill>
              <a:schemeClr val="l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35" name="Google Shape;35;p11"/>
            <p:cNvSpPr/>
            <p:nvPr/>
          </p:nvSpPr>
          <p:spPr>
            <a:xfrm>
              <a:off x="0" y="2362200"/>
              <a:ext cx="300990" cy="4508780"/>
            </a:xfrm>
            <a:custGeom>
              <a:avLst/>
              <a:gdLst/>
              <a:ahLst/>
              <a:cxnLst/>
              <a:rect l="l" t="t" r="r" b="b"/>
              <a:pathLst>
                <a:path w="300990" h="4298950" extrusionOk="0">
                  <a:moveTo>
                    <a:pt x="0" y="0"/>
                  </a:moveTo>
                  <a:lnTo>
                    <a:pt x="0" y="4298327"/>
                  </a:lnTo>
                  <a:lnTo>
                    <a:pt x="4546" y="4298327"/>
                  </a:lnTo>
                  <a:lnTo>
                    <a:pt x="300596" y="3934358"/>
                  </a:lnTo>
                  <a:lnTo>
                    <a:pt x="300596" y="244513"/>
                  </a:lnTo>
                  <a:lnTo>
                    <a:pt x="0" y="0"/>
                  </a:lnTo>
                  <a:close/>
                </a:path>
              </a:pathLst>
            </a:custGeom>
            <a:solidFill>
              <a:srgbClr val="59246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36" name="Google Shape;36;p11"/>
            <p:cNvSpPr/>
            <p:nvPr/>
          </p:nvSpPr>
          <p:spPr>
            <a:xfrm>
              <a:off x="-474" y="6400801"/>
              <a:ext cx="301337" cy="457606"/>
            </a:xfrm>
            <a:custGeom>
              <a:avLst/>
              <a:gdLst/>
              <a:ahLst/>
              <a:cxnLst/>
              <a:rect l="l" t="t" r="r" b="b"/>
              <a:pathLst>
                <a:path w="295910" h="363854" extrusionOk="0">
                  <a:moveTo>
                    <a:pt x="295643" y="0"/>
                  </a:moveTo>
                  <a:lnTo>
                    <a:pt x="0" y="363448"/>
                  </a:lnTo>
                  <a:lnTo>
                    <a:pt x="295643" y="363448"/>
                  </a:lnTo>
                  <a:lnTo>
                    <a:pt x="295643" y="0"/>
                  </a:lnTo>
                  <a:close/>
                </a:path>
              </a:pathLst>
            </a:custGeom>
            <a:solidFill>
              <a:schemeClr val="l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grpSp>
      <p:pic>
        <p:nvPicPr>
          <p:cNvPr id="37" name="Google Shape;37;p11" descr="A picture containing logo&#10;&#10;Description automatically generated"/>
          <p:cNvPicPr preferRelativeResize="0"/>
          <p:nvPr/>
        </p:nvPicPr>
        <p:blipFill rotWithShape="1">
          <a:blip r:embed="rId3">
            <a:alphaModFix/>
          </a:blip>
          <a:srcRect/>
          <a:stretch/>
        </p:blipFill>
        <p:spPr>
          <a:xfrm>
            <a:off x="7712629" y="4991758"/>
            <a:ext cx="4058465" cy="1752600"/>
          </a:xfrm>
          <a:prstGeom prst="rect">
            <a:avLst/>
          </a:prstGeom>
          <a:noFill/>
          <a:ln>
            <a:noFill/>
          </a:ln>
        </p:spPr>
      </p:pic>
      <p:sp>
        <p:nvSpPr>
          <p:cNvPr id="38" name="Google Shape;38;p11"/>
          <p:cNvSpPr txBox="1">
            <a:spLocks noGrp="1"/>
          </p:cNvSpPr>
          <p:nvPr>
            <p:ph type="ctrTitle"/>
          </p:nvPr>
        </p:nvSpPr>
        <p:spPr>
          <a:xfrm>
            <a:off x="828000" y="741600"/>
            <a:ext cx="6563057" cy="1415516"/>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lt1"/>
              </a:buClr>
              <a:buSzPts val="5110"/>
              <a:buFont typeface="Roboto"/>
              <a:buNone/>
              <a:defRPr sz="5110" b="0" i="0" u="none" strike="noStrike" cap="none">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1"/>
          <p:cNvSpPr txBox="1">
            <a:spLocks noGrp="1"/>
          </p:cNvSpPr>
          <p:nvPr>
            <p:ph type="subTitle" idx="1"/>
          </p:nvPr>
        </p:nvSpPr>
        <p:spPr>
          <a:xfrm>
            <a:off x="828000" y="3340800"/>
            <a:ext cx="6563057" cy="387798"/>
          </a:xfrm>
          <a:prstGeom prst="rect">
            <a:avLst/>
          </a:prstGeom>
          <a:noFill/>
          <a:ln>
            <a:noFill/>
          </a:ln>
        </p:spPr>
        <p:txBody>
          <a:bodyPr spcFirstLastPara="1" wrap="square" lIns="0" tIns="0" rIns="0" bIns="0" anchor="t" anchorCtr="0">
            <a:spAutoFit/>
          </a:bodyPr>
          <a:lstStyle>
            <a:lvl1pPr lvl="0" algn="l">
              <a:lnSpc>
                <a:spcPct val="90000"/>
              </a:lnSpc>
              <a:spcBef>
                <a:spcPts val="1000"/>
              </a:spcBef>
              <a:spcAft>
                <a:spcPts val="0"/>
              </a:spcAft>
              <a:buClr>
                <a:schemeClr val="lt1"/>
              </a:buClr>
              <a:buSzPts val="2800"/>
              <a:buNone/>
              <a:defRPr sz="2800" b="0" i="0" u="none" strike="noStrike" cap="none">
                <a:solidFill>
                  <a:schemeClr val="lt1"/>
                </a:solidFill>
                <a:latin typeface="Roboto"/>
                <a:ea typeface="Roboto"/>
                <a:cs typeface="Roboto"/>
                <a:sym typeface="Roboto"/>
              </a:defRPr>
            </a:lvl1pPr>
            <a:lvl2pPr lvl="1" algn="ctr">
              <a:lnSpc>
                <a:spcPct val="90000"/>
              </a:lnSpc>
              <a:spcBef>
                <a:spcPts val="500"/>
              </a:spcBef>
              <a:spcAft>
                <a:spcPts val="0"/>
              </a:spcAft>
              <a:buClr>
                <a:srgbClr val="000000"/>
              </a:buClr>
              <a:buSzPts val="2000"/>
              <a:buNone/>
              <a:defRPr sz="2000"/>
            </a:lvl2pPr>
            <a:lvl3pPr lvl="2" algn="ctr">
              <a:lnSpc>
                <a:spcPct val="90000"/>
              </a:lnSpc>
              <a:spcBef>
                <a:spcPts val="500"/>
              </a:spcBef>
              <a:spcAft>
                <a:spcPts val="0"/>
              </a:spcAft>
              <a:buClr>
                <a:srgbClr val="000000"/>
              </a:buClr>
              <a:buSzPts val="1800"/>
              <a:buNone/>
              <a:defRPr sz="1800"/>
            </a:lvl3pPr>
            <a:lvl4pPr lvl="3" algn="ctr">
              <a:lnSpc>
                <a:spcPct val="90000"/>
              </a:lnSpc>
              <a:spcBef>
                <a:spcPts val="500"/>
              </a:spcBef>
              <a:spcAft>
                <a:spcPts val="0"/>
              </a:spcAft>
              <a:buClr>
                <a:srgbClr val="000000"/>
              </a:buClr>
              <a:buSzPts val="1600"/>
              <a:buNone/>
              <a:defRPr sz="1600"/>
            </a:lvl4pPr>
            <a:lvl5pPr lvl="4" algn="ctr">
              <a:lnSpc>
                <a:spcPct val="90000"/>
              </a:lnSpc>
              <a:spcBef>
                <a:spcPts val="500"/>
              </a:spcBef>
              <a:spcAft>
                <a:spcPts val="0"/>
              </a:spcAft>
              <a:buClr>
                <a:srgbClr val="00000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393444057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B">
  <p:cSld name="Title and Content B">
    <p:spTree>
      <p:nvGrpSpPr>
        <p:cNvPr id="1" name="Shape 138"/>
        <p:cNvGrpSpPr/>
        <p:nvPr/>
      </p:nvGrpSpPr>
      <p:grpSpPr>
        <a:xfrm>
          <a:off x="0" y="0"/>
          <a:ext cx="0" cy="0"/>
          <a:chOff x="0" y="0"/>
          <a:chExt cx="0" cy="0"/>
        </a:xfrm>
      </p:grpSpPr>
      <p:grpSp>
        <p:nvGrpSpPr>
          <p:cNvPr id="139" name="Google Shape;139;p16"/>
          <p:cNvGrpSpPr/>
          <p:nvPr/>
        </p:nvGrpSpPr>
        <p:grpSpPr>
          <a:xfrm>
            <a:off x="9387897" y="0"/>
            <a:ext cx="2805511" cy="6858381"/>
            <a:chOff x="9387897" y="0"/>
            <a:chExt cx="2805511" cy="6858381"/>
          </a:xfrm>
        </p:grpSpPr>
        <p:sp>
          <p:nvSpPr>
            <p:cNvPr id="140" name="Google Shape;140;p16"/>
            <p:cNvSpPr/>
            <p:nvPr/>
          </p:nvSpPr>
          <p:spPr>
            <a:xfrm>
              <a:off x="9387978" y="0"/>
              <a:ext cx="2805430" cy="2794635"/>
            </a:xfrm>
            <a:custGeom>
              <a:avLst/>
              <a:gdLst/>
              <a:ahLst/>
              <a:cxnLst/>
              <a:rect l="l" t="t" r="r" b="b"/>
              <a:pathLst>
                <a:path w="2805429" h="2794635" extrusionOk="0">
                  <a:moveTo>
                    <a:pt x="2805215" y="0"/>
                  </a:moveTo>
                  <a:lnTo>
                    <a:pt x="0" y="0"/>
                  </a:lnTo>
                  <a:lnTo>
                    <a:pt x="316" y="37518"/>
                  </a:lnTo>
                  <a:lnTo>
                    <a:pt x="1535" y="85640"/>
                  </a:lnTo>
                  <a:lnTo>
                    <a:pt x="3559" y="133559"/>
                  </a:lnTo>
                  <a:lnTo>
                    <a:pt x="6380" y="181266"/>
                  </a:lnTo>
                  <a:lnTo>
                    <a:pt x="9994" y="228757"/>
                  </a:lnTo>
                  <a:lnTo>
                    <a:pt x="14392" y="276024"/>
                  </a:lnTo>
                  <a:lnTo>
                    <a:pt x="19569" y="323061"/>
                  </a:lnTo>
                  <a:lnTo>
                    <a:pt x="25518" y="369861"/>
                  </a:lnTo>
                  <a:lnTo>
                    <a:pt x="32232" y="416417"/>
                  </a:lnTo>
                  <a:lnTo>
                    <a:pt x="39705" y="462725"/>
                  </a:lnTo>
                  <a:lnTo>
                    <a:pt x="47931" y="508775"/>
                  </a:lnTo>
                  <a:lnTo>
                    <a:pt x="56903" y="554564"/>
                  </a:lnTo>
                  <a:lnTo>
                    <a:pt x="66614" y="600082"/>
                  </a:lnTo>
                  <a:lnTo>
                    <a:pt x="77058" y="645325"/>
                  </a:lnTo>
                  <a:lnTo>
                    <a:pt x="88228" y="690286"/>
                  </a:lnTo>
                  <a:lnTo>
                    <a:pt x="100118" y="734957"/>
                  </a:lnTo>
                  <a:lnTo>
                    <a:pt x="112721" y="779333"/>
                  </a:lnTo>
                  <a:lnTo>
                    <a:pt x="126031" y="823408"/>
                  </a:lnTo>
                  <a:lnTo>
                    <a:pt x="140041" y="867173"/>
                  </a:lnTo>
                  <a:lnTo>
                    <a:pt x="154744" y="910624"/>
                  </a:lnTo>
                  <a:lnTo>
                    <a:pt x="170135" y="953753"/>
                  </a:lnTo>
                  <a:lnTo>
                    <a:pt x="186207" y="996554"/>
                  </a:lnTo>
                  <a:lnTo>
                    <a:pt x="202952" y="1039021"/>
                  </a:lnTo>
                  <a:lnTo>
                    <a:pt x="220365" y="1081146"/>
                  </a:lnTo>
                  <a:lnTo>
                    <a:pt x="238439" y="1122924"/>
                  </a:lnTo>
                  <a:lnTo>
                    <a:pt x="257168" y="1164347"/>
                  </a:lnTo>
                  <a:lnTo>
                    <a:pt x="276545" y="1205410"/>
                  </a:lnTo>
                  <a:lnTo>
                    <a:pt x="296563" y="1246105"/>
                  </a:lnTo>
                  <a:lnTo>
                    <a:pt x="317215" y="1286427"/>
                  </a:lnTo>
                  <a:lnTo>
                    <a:pt x="338497" y="1326368"/>
                  </a:lnTo>
                  <a:lnTo>
                    <a:pt x="360400" y="1365923"/>
                  </a:lnTo>
                  <a:lnTo>
                    <a:pt x="382918" y="1405084"/>
                  </a:lnTo>
                  <a:lnTo>
                    <a:pt x="406045" y="1443845"/>
                  </a:lnTo>
                  <a:lnTo>
                    <a:pt x="429775" y="1482200"/>
                  </a:lnTo>
                  <a:lnTo>
                    <a:pt x="454100" y="1520142"/>
                  </a:lnTo>
                  <a:lnTo>
                    <a:pt x="479015" y="1557665"/>
                  </a:lnTo>
                  <a:lnTo>
                    <a:pt x="504512" y="1594761"/>
                  </a:lnTo>
                  <a:lnTo>
                    <a:pt x="530585" y="1631425"/>
                  </a:lnTo>
                  <a:lnTo>
                    <a:pt x="557228" y="1667650"/>
                  </a:lnTo>
                  <a:lnTo>
                    <a:pt x="584434" y="1703430"/>
                  </a:lnTo>
                  <a:lnTo>
                    <a:pt x="612196" y="1738757"/>
                  </a:lnTo>
                  <a:lnTo>
                    <a:pt x="640509" y="1773625"/>
                  </a:lnTo>
                  <a:lnTo>
                    <a:pt x="669365" y="1808029"/>
                  </a:lnTo>
                  <a:lnTo>
                    <a:pt x="698758" y="1841961"/>
                  </a:lnTo>
                  <a:lnTo>
                    <a:pt x="728682" y="1875414"/>
                  </a:lnTo>
                  <a:lnTo>
                    <a:pt x="759129" y="1908383"/>
                  </a:lnTo>
                  <a:lnTo>
                    <a:pt x="790094" y="1940860"/>
                  </a:lnTo>
                  <a:lnTo>
                    <a:pt x="821570" y="1972840"/>
                  </a:lnTo>
                  <a:lnTo>
                    <a:pt x="853550" y="2004315"/>
                  </a:lnTo>
                  <a:lnTo>
                    <a:pt x="886028" y="2035280"/>
                  </a:lnTo>
                  <a:lnTo>
                    <a:pt x="918997" y="2065727"/>
                  </a:lnTo>
                  <a:lnTo>
                    <a:pt x="952451" y="2095650"/>
                  </a:lnTo>
                  <a:lnTo>
                    <a:pt x="986383" y="2125043"/>
                  </a:lnTo>
                  <a:lnTo>
                    <a:pt x="1020787" y="2153898"/>
                  </a:lnTo>
                  <a:lnTo>
                    <a:pt x="1055656" y="2182210"/>
                  </a:lnTo>
                  <a:lnTo>
                    <a:pt x="1090983" y="2209973"/>
                  </a:lnTo>
                  <a:lnTo>
                    <a:pt x="1126763" y="2237178"/>
                  </a:lnTo>
                  <a:lnTo>
                    <a:pt x="1162988" y="2263821"/>
                  </a:lnTo>
                  <a:lnTo>
                    <a:pt x="1199653" y="2289894"/>
                  </a:lnTo>
                  <a:lnTo>
                    <a:pt x="1236749" y="2315390"/>
                  </a:lnTo>
                  <a:lnTo>
                    <a:pt x="1274272" y="2340304"/>
                  </a:lnTo>
                  <a:lnTo>
                    <a:pt x="1312215" y="2364629"/>
                  </a:lnTo>
                  <a:lnTo>
                    <a:pt x="1350570" y="2388358"/>
                  </a:lnTo>
                  <a:lnTo>
                    <a:pt x="1389332" y="2411485"/>
                  </a:lnTo>
                  <a:lnTo>
                    <a:pt x="1428493" y="2434003"/>
                  </a:lnTo>
                  <a:lnTo>
                    <a:pt x="1468048" y="2455906"/>
                  </a:lnTo>
                  <a:lnTo>
                    <a:pt x="1507990" y="2477187"/>
                  </a:lnTo>
                  <a:lnTo>
                    <a:pt x="1548312" y="2497840"/>
                  </a:lnTo>
                  <a:lnTo>
                    <a:pt x="1589008" y="2517857"/>
                  </a:lnTo>
                  <a:lnTo>
                    <a:pt x="1630071" y="2537234"/>
                  </a:lnTo>
                  <a:lnTo>
                    <a:pt x="1671495" y="2555962"/>
                  </a:lnTo>
                  <a:lnTo>
                    <a:pt x="1713272" y="2574036"/>
                  </a:lnTo>
                  <a:lnTo>
                    <a:pt x="1755398" y="2591448"/>
                  </a:lnTo>
                  <a:lnTo>
                    <a:pt x="1797865" y="2608194"/>
                  </a:lnTo>
                  <a:lnTo>
                    <a:pt x="1840666" y="2624265"/>
                  </a:lnTo>
                  <a:lnTo>
                    <a:pt x="1883796" y="2639655"/>
                  </a:lnTo>
                  <a:lnTo>
                    <a:pt x="1927246" y="2654359"/>
                  </a:lnTo>
                  <a:lnTo>
                    <a:pt x="1971012" y="2668369"/>
                  </a:lnTo>
                  <a:lnTo>
                    <a:pt x="2015087" y="2681678"/>
                  </a:lnTo>
                  <a:lnTo>
                    <a:pt x="2059463" y="2694281"/>
                  </a:lnTo>
                  <a:lnTo>
                    <a:pt x="2104135" y="2706171"/>
                  </a:lnTo>
                  <a:lnTo>
                    <a:pt x="2149096" y="2717341"/>
                  </a:lnTo>
                  <a:lnTo>
                    <a:pt x="2194339" y="2727784"/>
                  </a:lnTo>
                  <a:lnTo>
                    <a:pt x="2239858" y="2737495"/>
                  </a:lnTo>
                  <a:lnTo>
                    <a:pt x="2285646" y="2746467"/>
                  </a:lnTo>
                  <a:lnTo>
                    <a:pt x="2331697" y="2754692"/>
                  </a:lnTo>
                  <a:lnTo>
                    <a:pt x="2378004" y="2762165"/>
                  </a:lnTo>
                  <a:lnTo>
                    <a:pt x="2424561" y="2768880"/>
                  </a:lnTo>
                  <a:lnTo>
                    <a:pt x="2471361" y="2774828"/>
                  </a:lnTo>
                  <a:lnTo>
                    <a:pt x="2518398" y="2780005"/>
                  </a:lnTo>
                  <a:lnTo>
                    <a:pt x="2565665" y="2784404"/>
                  </a:lnTo>
                  <a:lnTo>
                    <a:pt x="2613156" y="2788017"/>
                  </a:lnTo>
                  <a:lnTo>
                    <a:pt x="2660864" y="2790838"/>
                  </a:lnTo>
                  <a:lnTo>
                    <a:pt x="2708782" y="2792862"/>
                  </a:lnTo>
                  <a:lnTo>
                    <a:pt x="2756904" y="2794081"/>
                  </a:lnTo>
                  <a:lnTo>
                    <a:pt x="2805215" y="2794489"/>
                  </a:lnTo>
                  <a:lnTo>
                    <a:pt x="2805215" y="0"/>
                  </a:lnTo>
                  <a:close/>
                </a:path>
              </a:pathLst>
            </a:custGeom>
            <a:solidFill>
              <a:srgbClr val="451B5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41" name="Google Shape;141;p16"/>
            <p:cNvSpPr/>
            <p:nvPr/>
          </p:nvSpPr>
          <p:spPr>
            <a:xfrm>
              <a:off x="9387900" y="2794466"/>
              <a:ext cx="2805430" cy="2805430"/>
            </a:xfrm>
            <a:custGeom>
              <a:avLst/>
              <a:gdLst/>
              <a:ahLst/>
              <a:cxnLst/>
              <a:rect l="l" t="t" r="r" b="b"/>
              <a:pathLst>
                <a:path w="2805429" h="2805429" extrusionOk="0">
                  <a:moveTo>
                    <a:pt x="2805290" y="0"/>
                  </a:moveTo>
                  <a:lnTo>
                    <a:pt x="2756970" y="407"/>
                  </a:lnTo>
                  <a:lnTo>
                    <a:pt x="2708848" y="1626"/>
                  </a:lnTo>
                  <a:lnTo>
                    <a:pt x="2660930" y="3650"/>
                  </a:lnTo>
                  <a:lnTo>
                    <a:pt x="2613222" y="6471"/>
                  </a:lnTo>
                  <a:lnTo>
                    <a:pt x="2565731" y="10085"/>
                  </a:lnTo>
                  <a:lnTo>
                    <a:pt x="2518464" y="14483"/>
                  </a:lnTo>
                  <a:lnTo>
                    <a:pt x="2471428" y="19660"/>
                  </a:lnTo>
                  <a:lnTo>
                    <a:pt x="2424628" y="25609"/>
                  </a:lnTo>
                  <a:lnTo>
                    <a:pt x="2378071" y="32323"/>
                  </a:lnTo>
                  <a:lnTo>
                    <a:pt x="2331764" y="39797"/>
                  </a:lnTo>
                  <a:lnTo>
                    <a:pt x="2285713" y="48022"/>
                  </a:lnTo>
                  <a:lnTo>
                    <a:pt x="2239925" y="56994"/>
                  </a:lnTo>
                  <a:lnTo>
                    <a:pt x="2194406" y="66705"/>
                  </a:lnTo>
                  <a:lnTo>
                    <a:pt x="2149163" y="77149"/>
                  </a:lnTo>
                  <a:lnTo>
                    <a:pt x="2104202" y="88319"/>
                  </a:lnTo>
                  <a:lnTo>
                    <a:pt x="2059531" y="100209"/>
                  </a:lnTo>
                  <a:lnTo>
                    <a:pt x="2015155" y="112812"/>
                  </a:lnTo>
                  <a:lnTo>
                    <a:pt x="1971081" y="126122"/>
                  </a:lnTo>
                  <a:lnTo>
                    <a:pt x="1927315" y="140132"/>
                  </a:lnTo>
                  <a:lnTo>
                    <a:pt x="1883864" y="154836"/>
                  </a:lnTo>
                  <a:lnTo>
                    <a:pt x="1840735" y="170226"/>
                  </a:lnTo>
                  <a:lnTo>
                    <a:pt x="1797934" y="186298"/>
                  </a:lnTo>
                  <a:lnTo>
                    <a:pt x="1755468" y="203043"/>
                  </a:lnTo>
                  <a:lnTo>
                    <a:pt x="1713342" y="220456"/>
                  </a:lnTo>
                  <a:lnTo>
                    <a:pt x="1671565" y="238531"/>
                  </a:lnTo>
                  <a:lnTo>
                    <a:pt x="1630141" y="257259"/>
                  </a:lnTo>
                  <a:lnTo>
                    <a:pt x="1589078" y="276636"/>
                  </a:lnTo>
                  <a:lnTo>
                    <a:pt x="1548383" y="296654"/>
                  </a:lnTo>
                  <a:lnTo>
                    <a:pt x="1508061" y="317307"/>
                  </a:lnTo>
                  <a:lnTo>
                    <a:pt x="1468120" y="338588"/>
                  </a:lnTo>
                  <a:lnTo>
                    <a:pt x="1428565" y="360491"/>
                  </a:lnTo>
                  <a:lnTo>
                    <a:pt x="1389404" y="383009"/>
                  </a:lnTo>
                  <a:lnTo>
                    <a:pt x="1350643" y="406137"/>
                  </a:lnTo>
                  <a:lnTo>
                    <a:pt x="1312288" y="429866"/>
                  </a:lnTo>
                  <a:lnTo>
                    <a:pt x="1274346" y="454191"/>
                  </a:lnTo>
                  <a:lnTo>
                    <a:pt x="1236823" y="479106"/>
                  </a:lnTo>
                  <a:lnTo>
                    <a:pt x="1199727" y="504603"/>
                  </a:lnTo>
                  <a:lnTo>
                    <a:pt x="1163063" y="530676"/>
                  </a:lnTo>
                  <a:lnTo>
                    <a:pt x="1126838" y="557319"/>
                  </a:lnTo>
                  <a:lnTo>
                    <a:pt x="1091058" y="584525"/>
                  </a:lnTo>
                  <a:lnTo>
                    <a:pt x="1055731" y="612288"/>
                  </a:lnTo>
                  <a:lnTo>
                    <a:pt x="1020863" y="640600"/>
                  </a:lnTo>
                  <a:lnTo>
                    <a:pt x="986459" y="669456"/>
                  </a:lnTo>
                  <a:lnTo>
                    <a:pt x="952528" y="698849"/>
                  </a:lnTo>
                  <a:lnTo>
                    <a:pt x="919074" y="728773"/>
                  </a:lnTo>
                  <a:lnTo>
                    <a:pt x="886105" y="759220"/>
                  </a:lnTo>
                  <a:lnTo>
                    <a:pt x="853628" y="790185"/>
                  </a:lnTo>
                  <a:lnTo>
                    <a:pt x="821648" y="821661"/>
                  </a:lnTo>
                  <a:lnTo>
                    <a:pt x="790173" y="853641"/>
                  </a:lnTo>
                  <a:lnTo>
                    <a:pt x="759208" y="886119"/>
                  </a:lnTo>
                  <a:lnTo>
                    <a:pt x="728761" y="919088"/>
                  </a:lnTo>
                  <a:lnTo>
                    <a:pt x="698838" y="952542"/>
                  </a:lnTo>
                  <a:lnTo>
                    <a:pt x="669446" y="986474"/>
                  </a:lnTo>
                  <a:lnTo>
                    <a:pt x="640590" y="1020878"/>
                  </a:lnTo>
                  <a:lnTo>
                    <a:pt x="612278" y="1055747"/>
                  </a:lnTo>
                  <a:lnTo>
                    <a:pt x="584516" y="1091074"/>
                  </a:lnTo>
                  <a:lnTo>
                    <a:pt x="557310" y="1126854"/>
                  </a:lnTo>
                  <a:lnTo>
                    <a:pt x="530667" y="1163079"/>
                  </a:lnTo>
                  <a:lnTo>
                    <a:pt x="504595" y="1199744"/>
                  </a:lnTo>
                  <a:lnTo>
                    <a:pt x="479098" y="1236841"/>
                  </a:lnTo>
                  <a:lnTo>
                    <a:pt x="454184" y="1274363"/>
                  </a:lnTo>
                  <a:lnTo>
                    <a:pt x="429859" y="1312306"/>
                  </a:lnTo>
                  <a:lnTo>
                    <a:pt x="406130" y="1350661"/>
                  </a:lnTo>
                  <a:lnTo>
                    <a:pt x="383003" y="1389423"/>
                  </a:lnTo>
                  <a:lnTo>
                    <a:pt x="360485" y="1428584"/>
                  </a:lnTo>
                  <a:lnTo>
                    <a:pt x="338582" y="1468139"/>
                  </a:lnTo>
                  <a:lnTo>
                    <a:pt x="317301" y="1508081"/>
                  </a:lnTo>
                  <a:lnTo>
                    <a:pt x="296648" y="1548403"/>
                  </a:lnTo>
                  <a:lnTo>
                    <a:pt x="276631" y="1589099"/>
                  </a:lnTo>
                  <a:lnTo>
                    <a:pt x="257255" y="1630162"/>
                  </a:lnTo>
                  <a:lnTo>
                    <a:pt x="238526" y="1671586"/>
                  </a:lnTo>
                  <a:lnTo>
                    <a:pt x="220452" y="1713364"/>
                  </a:lnTo>
                  <a:lnTo>
                    <a:pt x="203040" y="1755489"/>
                  </a:lnTo>
                  <a:lnTo>
                    <a:pt x="186294" y="1797956"/>
                  </a:lnTo>
                  <a:lnTo>
                    <a:pt x="170223" y="1840757"/>
                  </a:lnTo>
                  <a:lnTo>
                    <a:pt x="154833" y="1883887"/>
                  </a:lnTo>
                  <a:lnTo>
                    <a:pt x="140129" y="1927338"/>
                  </a:lnTo>
                  <a:lnTo>
                    <a:pt x="126119" y="1971104"/>
                  </a:lnTo>
                  <a:lnTo>
                    <a:pt x="112810" y="2015178"/>
                  </a:lnTo>
                  <a:lnTo>
                    <a:pt x="100207" y="2059554"/>
                  </a:lnTo>
                  <a:lnTo>
                    <a:pt x="88317" y="2104226"/>
                  </a:lnTo>
                  <a:lnTo>
                    <a:pt x="77147" y="2149187"/>
                  </a:lnTo>
                  <a:lnTo>
                    <a:pt x="66704" y="2194430"/>
                  </a:lnTo>
                  <a:lnTo>
                    <a:pt x="56993" y="2239949"/>
                  </a:lnTo>
                  <a:lnTo>
                    <a:pt x="48021" y="2285737"/>
                  </a:lnTo>
                  <a:lnTo>
                    <a:pt x="39796" y="2331788"/>
                  </a:lnTo>
                  <a:lnTo>
                    <a:pt x="32323" y="2378095"/>
                  </a:lnTo>
                  <a:lnTo>
                    <a:pt x="25608" y="2424652"/>
                  </a:lnTo>
                  <a:lnTo>
                    <a:pt x="19660" y="2471453"/>
                  </a:lnTo>
                  <a:lnTo>
                    <a:pt x="14483" y="2518489"/>
                  </a:lnTo>
                  <a:lnTo>
                    <a:pt x="10085" y="2565757"/>
                  </a:lnTo>
                  <a:lnTo>
                    <a:pt x="6471" y="2613247"/>
                  </a:lnTo>
                  <a:lnTo>
                    <a:pt x="3650" y="2660955"/>
                  </a:lnTo>
                  <a:lnTo>
                    <a:pt x="1626" y="2708873"/>
                  </a:lnTo>
                  <a:lnTo>
                    <a:pt x="407" y="2756995"/>
                  </a:lnTo>
                  <a:lnTo>
                    <a:pt x="0" y="2805315"/>
                  </a:lnTo>
                  <a:lnTo>
                    <a:pt x="2805290" y="2805315"/>
                  </a:lnTo>
                  <a:lnTo>
                    <a:pt x="2805290" y="0"/>
                  </a:lnTo>
                  <a:close/>
                </a:path>
              </a:pathLst>
            </a:custGeom>
            <a:solidFill>
              <a:srgbClr val="0AB6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42" name="Google Shape;142;p16"/>
            <p:cNvSpPr/>
            <p:nvPr/>
          </p:nvSpPr>
          <p:spPr>
            <a:xfrm>
              <a:off x="9387897" y="5599811"/>
              <a:ext cx="2805430" cy="1258570"/>
            </a:xfrm>
            <a:custGeom>
              <a:avLst/>
              <a:gdLst/>
              <a:ahLst/>
              <a:cxnLst/>
              <a:rect l="l" t="t" r="r" b="b"/>
              <a:pathLst>
                <a:path w="2805429" h="1258570" extrusionOk="0">
                  <a:moveTo>
                    <a:pt x="2805302" y="0"/>
                  </a:moveTo>
                  <a:lnTo>
                    <a:pt x="0" y="0"/>
                  </a:lnTo>
                  <a:lnTo>
                    <a:pt x="474" y="52091"/>
                  </a:lnTo>
                  <a:lnTo>
                    <a:pt x="1893" y="103951"/>
                  </a:lnTo>
                  <a:lnTo>
                    <a:pt x="4246" y="155573"/>
                  </a:lnTo>
                  <a:lnTo>
                    <a:pt x="7527" y="206947"/>
                  </a:lnTo>
                  <a:lnTo>
                    <a:pt x="11727" y="258065"/>
                  </a:lnTo>
                  <a:lnTo>
                    <a:pt x="16838" y="308920"/>
                  </a:lnTo>
                  <a:lnTo>
                    <a:pt x="22851" y="359503"/>
                  </a:lnTo>
                  <a:lnTo>
                    <a:pt x="29757" y="409807"/>
                  </a:lnTo>
                  <a:lnTo>
                    <a:pt x="37550" y="459823"/>
                  </a:lnTo>
                  <a:lnTo>
                    <a:pt x="46220" y="509543"/>
                  </a:lnTo>
                  <a:lnTo>
                    <a:pt x="55759" y="558958"/>
                  </a:lnTo>
                  <a:lnTo>
                    <a:pt x="66158" y="608062"/>
                  </a:lnTo>
                  <a:lnTo>
                    <a:pt x="77411" y="656845"/>
                  </a:lnTo>
                  <a:lnTo>
                    <a:pt x="89507" y="705300"/>
                  </a:lnTo>
                  <a:lnTo>
                    <a:pt x="102440" y="753418"/>
                  </a:lnTo>
                  <a:lnTo>
                    <a:pt x="116200" y="801192"/>
                  </a:lnTo>
                  <a:lnTo>
                    <a:pt x="130779" y="848613"/>
                  </a:lnTo>
                  <a:lnTo>
                    <a:pt x="146170" y="895673"/>
                  </a:lnTo>
                  <a:lnTo>
                    <a:pt x="162363" y="942364"/>
                  </a:lnTo>
                  <a:lnTo>
                    <a:pt x="179351" y="988678"/>
                  </a:lnTo>
                  <a:lnTo>
                    <a:pt x="197125" y="1034607"/>
                  </a:lnTo>
                  <a:lnTo>
                    <a:pt x="215677" y="1080142"/>
                  </a:lnTo>
                  <a:lnTo>
                    <a:pt x="234998" y="1125276"/>
                  </a:lnTo>
                  <a:lnTo>
                    <a:pt x="255081" y="1170001"/>
                  </a:lnTo>
                  <a:lnTo>
                    <a:pt x="275917" y="1214307"/>
                  </a:lnTo>
                  <a:lnTo>
                    <a:pt x="297497" y="1258189"/>
                  </a:lnTo>
                  <a:lnTo>
                    <a:pt x="2805302" y="1258189"/>
                  </a:lnTo>
                  <a:lnTo>
                    <a:pt x="2805302"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grpSp>
        <p:nvGrpSpPr>
          <p:cNvPr id="143" name="Google Shape;143;p16"/>
          <p:cNvGrpSpPr/>
          <p:nvPr/>
        </p:nvGrpSpPr>
        <p:grpSpPr>
          <a:xfrm>
            <a:off x="-1" y="6534000"/>
            <a:ext cx="12193200" cy="324000"/>
            <a:chOff x="0" y="6534000"/>
            <a:chExt cx="12192001" cy="324000"/>
          </a:xfrm>
        </p:grpSpPr>
        <p:sp>
          <p:nvSpPr>
            <p:cNvPr id="144" name="Google Shape;144;p16"/>
            <p:cNvSpPr/>
            <p:nvPr/>
          </p:nvSpPr>
          <p:spPr>
            <a:xfrm>
              <a:off x="0" y="6534000"/>
              <a:ext cx="405298" cy="324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Roboto"/>
                <a:ea typeface="Roboto"/>
                <a:cs typeface="Roboto"/>
                <a:sym typeface="Roboto"/>
              </a:endParaRPr>
            </a:p>
          </p:txBody>
        </p:sp>
        <p:sp>
          <p:nvSpPr>
            <p:cNvPr id="145" name="Google Shape;145;p16"/>
            <p:cNvSpPr/>
            <p:nvPr/>
          </p:nvSpPr>
          <p:spPr>
            <a:xfrm rot="5400000">
              <a:off x="9444899" y="4110898"/>
              <a:ext cx="323490" cy="5170714"/>
            </a:xfrm>
            <a:custGeom>
              <a:avLst/>
              <a:gdLst/>
              <a:ahLst/>
              <a:cxnLst/>
              <a:rect l="l" t="t" r="r" b="b"/>
              <a:pathLst>
                <a:path w="300990" h="2804160" extrusionOk="0">
                  <a:moveTo>
                    <a:pt x="300596" y="0"/>
                  </a:moveTo>
                  <a:lnTo>
                    <a:pt x="0" y="0"/>
                  </a:lnTo>
                  <a:lnTo>
                    <a:pt x="0" y="2559545"/>
                  </a:lnTo>
                  <a:lnTo>
                    <a:pt x="300596" y="2804058"/>
                  </a:lnTo>
                  <a:lnTo>
                    <a:pt x="300596" y="0"/>
                  </a:lnTo>
                  <a:close/>
                </a:path>
              </a:pathLst>
            </a:custGeom>
            <a:solidFill>
              <a:srgbClr val="EF4D3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46" name="Google Shape;146;p16"/>
            <p:cNvSpPr/>
            <p:nvPr/>
          </p:nvSpPr>
          <p:spPr>
            <a:xfrm rot="5400000">
              <a:off x="3845462" y="3094348"/>
              <a:ext cx="323490" cy="7203814"/>
            </a:xfrm>
            <a:custGeom>
              <a:avLst/>
              <a:gdLst/>
              <a:ahLst/>
              <a:cxnLst/>
              <a:rect l="l" t="t" r="r" b="b"/>
              <a:pathLst>
                <a:path w="300990" h="4298950" extrusionOk="0">
                  <a:moveTo>
                    <a:pt x="0" y="0"/>
                  </a:moveTo>
                  <a:lnTo>
                    <a:pt x="0" y="4298327"/>
                  </a:lnTo>
                  <a:lnTo>
                    <a:pt x="4546" y="4298327"/>
                  </a:lnTo>
                  <a:lnTo>
                    <a:pt x="300596" y="3934358"/>
                  </a:lnTo>
                  <a:lnTo>
                    <a:pt x="300596" y="244513"/>
                  </a:lnTo>
                  <a:lnTo>
                    <a:pt x="0" y="0"/>
                  </a:lnTo>
                  <a:close/>
                </a:path>
              </a:pathLst>
            </a:custGeom>
            <a:solidFill>
              <a:srgbClr val="F05E6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47" name="Google Shape;147;p16"/>
            <p:cNvSpPr/>
            <p:nvPr/>
          </p:nvSpPr>
          <p:spPr>
            <a:xfrm rot="5400000">
              <a:off x="646650" y="6292787"/>
              <a:ext cx="323863" cy="806562"/>
            </a:xfrm>
            <a:custGeom>
              <a:avLst/>
              <a:gdLst/>
              <a:ahLst/>
              <a:cxnLst/>
              <a:rect l="l" t="t" r="r" b="b"/>
              <a:pathLst>
                <a:path w="295910" h="363854" extrusionOk="0">
                  <a:moveTo>
                    <a:pt x="295643" y="0"/>
                  </a:moveTo>
                  <a:lnTo>
                    <a:pt x="0" y="363448"/>
                  </a:lnTo>
                  <a:lnTo>
                    <a:pt x="295643" y="363448"/>
                  </a:lnTo>
                  <a:lnTo>
                    <a:pt x="295643"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grpSp>
        <p:nvGrpSpPr>
          <p:cNvPr id="148" name="Google Shape;148;p16"/>
          <p:cNvGrpSpPr/>
          <p:nvPr/>
        </p:nvGrpSpPr>
        <p:grpSpPr>
          <a:xfrm>
            <a:off x="106953" y="6595937"/>
            <a:ext cx="192984" cy="200158"/>
            <a:chOff x="11418062" y="143877"/>
            <a:chExt cx="605665" cy="628181"/>
          </a:xfrm>
        </p:grpSpPr>
        <p:pic>
          <p:nvPicPr>
            <p:cNvPr id="149" name="Google Shape;149;p16"/>
            <p:cNvPicPr preferRelativeResize="0"/>
            <p:nvPr/>
          </p:nvPicPr>
          <p:blipFill rotWithShape="1">
            <a:blip r:embed="rId2">
              <a:alphaModFix/>
            </a:blip>
            <a:srcRect/>
            <a:stretch/>
          </p:blipFill>
          <p:spPr>
            <a:xfrm>
              <a:off x="11876407" y="308926"/>
              <a:ext cx="147320" cy="294640"/>
            </a:xfrm>
            <a:prstGeom prst="rect">
              <a:avLst/>
            </a:prstGeom>
            <a:noFill/>
            <a:ln>
              <a:noFill/>
            </a:ln>
          </p:spPr>
        </p:pic>
        <p:sp>
          <p:nvSpPr>
            <p:cNvPr id="150" name="Google Shape;150;p16"/>
            <p:cNvSpPr/>
            <p:nvPr/>
          </p:nvSpPr>
          <p:spPr>
            <a:xfrm>
              <a:off x="11729085" y="468528"/>
              <a:ext cx="147320" cy="303530"/>
            </a:xfrm>
            <a:custGeom>
              <a:avLst/>
              <a:gdLst/>
              <a:ahLst/>
              <a:cxnLst/>
              <a:rect l="l" t="t" r="r" b="b"/>
              <a:pathLst>
                <a:path w="147320" h="303530" extrusionOk="0">
                  <a:moveTo>
                    <a:pt x="147320" y="136410"/>
                  </a:moveTo>
                  <a:lnTo>
                    <a:pt x="145046" y="135051"/>
                  </a:lnTo>
                  <a:lnTo>
                    <a:pt x="142773" y="134594"/>
                  </a:lnTo>
                  <a:lnTo>
                    <a:pt x="134594" y="134594"/>
                  </a:lnTo>
                  <a:lnTo>
                    <a:pt x="133223" y="134137"/>
                  </a:lnTo>
                  <a:lnTo>
                    <a:pt x="131864" y="134137"/>
                  </a:lnTo>
                  <a:lnTo>
                    <a:pt x="130492" y="133680"/>
                  </a:lnTo>
                  <a:lnTo>
                    <a:pt x="128676" y="133680"/>
                  </a:lnTo>
                  <a:lnTo>
                    <a:pt x="127317" y="133235"/>
                  </a:lnTo>
                  <a:lnTo>
                    <a:pt x="125044" y="133235"/>
                  </a:lnTo>
                  <a:lnTo>
                    <a:pt x="123672" y="132778"/>
                  </a:lnTo>
                  <a:lnTo>
                    <a:pt x="121399" y="132778"/>
                  </a:lnTo>
                  <a:lnTo>
                    <a:pt x="120497" y="132321"/>
                  </a:lnTo>
                  <a:lnTo>
                    <a:pt x="119583" y="132321"/>
                  </a:lnTo>
                  <a:lnTo>
                    <a:pt x="118224" y="131864"/>
                  </a:lnTo>
                  <a:lnTo>
                    <a:pt x="116852" y="131864"/>
                  </a:lnTo>
                  <a:lnTo>
                    <a:pt x="115493" y="131406"/>
                  </a:lnTo>
                  <a:lnTo>
                    <a:pt x="114579" y="131406"/>
                  </a:lnTo>
                  <a:lnTo>
                    <a:pt x="113677" y="130962"/>
                  </a:lnTo>
                  <a:lnTo>
                    <a:pt x="113220" y="130962"/>
                  </a:lnTo>
                  <a:lnTo>
                    <a:pt x="110490" y="130048"/>
                  </a:lnTo>
                  <a:lnTo>
                    <a:pt x="107759" y="130048"/>
                  </a:lnTo>
                  <a:lnTo>
                    <a:pt x="107302" y="129590"/>
                  </a:lnTo>
                  <a:lnTo>
                    <a:pt x="106400" y="129590"/>
                  </a:lnTo>
                  <a:lnTo>
                    <a:pt x="102311" y="128231"/>
                  </a:lnTo>
                  <a:lnTo>
                    <a:pt x="101396" y="127774"/>
                  </a:lnTo>
                  <a:lnTo>
                    <a:pt x="100939" y="127774"/>
                  </a:lnTo>
                  <a:lnTo>
                    <a:pt x="100037" y="127317"/>
                  </a:lnTo>
                  <a:lnTo>
                    <a:pt x="95935" y="125958"/>
                  </a:lnTo>
                  <a:lnTo>
                    <a:pt x="95034" y="125501"/>
                  </a:lnTo>
                  <a:lnTo>
                    <a:pt x="94119" y="125501"/>
                  </a:lnTo>
                  <a:lnTo>
                    <a:pt x="93218" y="125044"/>
                  </a:lnTo>
                  <a:lnTo>
                    <a:pt x="91846" y="124587"/>
                  </a:lnTo>
                  <a:lnTo>
                    <a:pt x="90944" y="124142"/>
                  </a:lnTo>
                  <a:lnTo>
                    <a:pt x="89573" y="123685"/>
                  </a:lnTo>
                  <a:lnTo>
                    <a:pt x="88671" y="123228"/>
                  </a:lnTo>
                  <a:lnTo>
                    <a:pt x="87299" y="122770"/>
                  </a:lnTo>
                  <a:lnTo>
                    <a:pt x="84569" y="121412"/>
                  </a:lnTo>
                  <a:lnTo>
                    <a:pt x="83210" y="120954"/>
                  </a:lnTo>
                  <a:lnTo>
                    <a:pt x="81838" y="120040"/>
                  </a:lnTo>
                  <a:lnTo>
                    <a:pt x="80479" y="119583"/>
                  </a:lnTo>
                  <a:lnTo>
                    <a:pt x="78663" y="118681"/>
                  </a:lnTo>
                  <a:lnTo>
                    <a:pt x="78206" y="118224"/>
                  </a:lnTo>
                  <a:lnTo>
                    <a:pt x="77749" y="118224"/>
                  </a:lnTo>
                  <a:lnTo>
                    <a:pt x="77292" y="117767"/>
                  </a:lnTo>
                  <a:lnTo>
                    <a:pt x="59677" y="106553"/>
                  </a:lnTo>
                  <a:lnTo>
                    <a:pt x="43815" y="92875"/>
                  </a:lnTo>
                  <a:lnTo>
                    <a:pt x="29908" y="76974"/>
                  </a:lnTo>
                  <a:lnTo>
                    <a:pt x="18186" y="59118"/>
                  </a:lnTo>
                  <a:lnTo>
                    <a:pt x="18186" y="58661"/>
                  </a:lnTo>
                  <a:lnTo>
                    <a:pt x="17729" y="58661"/>
                  </a:lnTo>
                  <a:lnTo>
                    <a:pt x="16827" y="56845"/>
                  </a:lnTo>
                  <a:lnTo>
                    <a:pt x="15913" y="55473"/>
                  </a:lnTo>
                  <a:lnTo>
                    <a:pt x="14998" y="53657"/>
                  </a:lnTo>
                  <a:lnTo>
                    <a:pt x="14554" y="53200"/>
                  </a:lnTo>
                  <a:lnTo>
                    <a:pt x="14554" y="52298"/>
                  </a:lnTo>
                  <a:lnTo>
                    <a:pt x="14097" y="51841"/>
                  </a:lnTo>
                  <a:lnTo>
                    <a:pt x="13639" y="50469"/>
                  </a:lnTo>
                  <a:lnTo>
                    <a:pt x="12725" y="49110"/>
                  </a:lnTo>
                  <a:lnTo>
                    <a:pt x="11823" y="47294"/>
                  </a:lnTo>
                  <a:lnTo>
                    <a:pt x="11366" y="45923"/>
                  </a:lnTo>
                  <a:lnTo>
                    <a:pt x="10452" y="44107"/>
                  </a:lnTo>
                  <a:lnTo>
                    <a:pt x="10452" y="43649"/>
                  </a:lnTo>
                  <a:lnTo>
                    <a:pt x="10007" y="42748"/>
                  </a:lnTo>
                  <a:lnTo>
                    <a:pt x="9550" y="41376"/>
                  </a:lnTo>
                  <a:lnTo>
                    <a:pt x="8636" y="39560"/>
                  </a:lnTo>
                  <a:lnTo>
                    <a:pt x="8178" y="38201"/>
                  </a:lnTo>
                  <a:lnTo>
                    <a:pt x="8178" y="37744"/>
                  </a:lnTo>
                  <a:lnTo>
                    <a:pt x="5626" y="29476"/>
                  </a:lnTo>
                  <a:lnTo>
                    <a:pt x="3454" y="21031"/>
                  </a:lnTo>
                  <a:lnTo>
                    <a:pt x="1714" y="12420"/>
                  </a:lnTo>
                  <a:lnTo>
                    <a:pt x="457" y="3644"/>
                  </a:lnTo>
                  <a:lnTo>
                    <a:pt x="0" y="0"/>
                  </a:lnTo>
                  <a:lnTo>
                    <a:pt x="0" y="303288"/>
                  </a:lnTo>
                  <a:lnTo>
                    <a:pt x="46532" y="295059"/>
                  </a:lnTo>
                  <a:lnTo>
                    <a:pt x="86880" y="273608"/>
                  </a:lnTo>
                  <a:lnTo>
                    <a:pt x="118706" y="241312"/>
                  </a:lnTo>
                  <a:lnTo>
                    <a:pt x="139636" y="200545"/>
                  </a:lnTo>
                  <a:lnTo>
                    <a:pt x="147320" y="153695"/>
                  </a:lnTo>
                  <a:lnTo>
                    <a:pt x="147320" y="136410"/>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151" name="Google Shape;151;p16"/>
            <p:cNvSpPr/>
            <p:nvPr/>
          </p:nvSpPr>
          <p:spPr>
            <a:xfrm>
              <a:off x="11729530" y="308939"/>
              <a:ext cx="147320" cy="294640"/>
            </a:xfrm>
            <a:custGeom>
              <a:avLst/>
              <a:gdLst/>
              <a:ahLst/>
              <a:cxnLst/>
              <a:rect l="l" t="t" r="r" b="b"/>
              <a:pathLst>
                <a:path w="147320" h="294640" extrusionOk="0">
                  <a:moveTo>
                    <a:pt x="10007" y="201422"/>
                  </a:moveTo>
                  <a:lnTo>
                    <a:pt x="9550" y="199605"/>
                  </a:lnTo>
                  <a:lnTo>
                    <a:pt x="9093" y="198234"/>
                  </a:lnTo>
                  <a:lnTo>
                    <a:pt x="8191" y="196875"/>
                  </a:lnTo>
                  <a:lnTo>
                    <a:pt x="8648" y="198234"/>
                  </a:lnTo>
                  <a:lnTo>
                    <a:pt x="9550" y="200063"/>
                  </a:lnTo>
                  <a:lnTo>
                    <a:pt x="10007" y="201422"/>
                  </a:lnTo>
                  <a:close/>
                </a:path>
                <a:path w="147320" h="294640" extrusionOk="0">
                  <a:moveTo>
                    <a:pt x="105498" y="288264"/>
                  </a:moveTo>
                  <a:lnTo>
                    <a:pt x="102768" y="287350"/>
                  </a:lnTo>
                  <a:lnTo>
                    <a:pt x="101409" y="286905"/>
                  </a:lnTo>
                  <a:lnTo>
                    <a:pt x="102768" y="287807"/>
                  </a:lnTo>
                  <a:lnTo>
                    <a:pt x="104140" y="288264"/>
                  </a:lnTo>
                  <a:lnTo>
                    <a:pt x="105498" y="288264"/>
                  </a:lnTo>
                  <a:close/>
                </a:path>
                <a:path w="147320" h="294640" extrusionOk="0">
                  <a:moveTo>
                    <a:pt x="112318" y="290080"/>
                  </a:moveTo>
                  <a:lnTo>
                    <a:pt x="109588" y="289166"/>
                  </a:lnTo>
                  <a:lnTo>
                    <a:pt x="107772" y="289166"/>
                  </a:lnTo>
                  <a:lnTo>
                    <a:pt x="109588" y="289623"/>
                  </a:lnTo>
                  <a:lnTo>
                    <a:pt x="110959" y="290080"/>
                  </a:lnTo>
                  <a:lnTo>
                    <a:pt x="112318" y="290080"/>
                  </a:lnTo>
                  <a:close/>
                </a:path>
                <a:path w="147320" h="294640" extrusionOk="0">
                  <a:moveTo>
                    <a:pt x="147320" y="0"/>
                  </a:moveTo>
                  <a:lnTo>
                    <a:pt x="91846" y="10845"/>
                  </a:lnTo>
                  <a:lnTo>
                    <a:pt x="43192" y="43192"/>
                  </a:lnTo>
                  <a:lnTo>
                    <a:pt x="12395" y="88252"/>
                  </a:lnTo>
                  <a:lnTo>
                    <a:pt x="0" y="143217"/>
                  </a:lnTo>
                  <a:lnTo>
                    <a:pt x="0" y="154597"/>
                  </a:lnTo>
                  <a:lnTo>
                    <a:pt x="457" y="158229"/>
                  </a:lnTo>
                  <a:lnTo>
                    <a:pt x="457" y="161861"/>
                  </a:lnTo>
                  <a:lnTo>
                    <a:pt x="43802" y="168376"/>
                  </a:lnTo>
                  <a:lnTo>
                    <a:pt x="82334" y="186702"/>
                  </a:lnTo>
                  <a:lnTo>
                    <a:pt x="113893" y="214998"/>
                  </a:lnTo>
                  <a:lnTo>
                    <a:pt x="136283" y="251434"/>
                  </a:lnTo>
                  <a:lnTo>
                    <a:pt x="147320" y="294182"/>
                  </a:lnTo>
                  <a:lnTo>
                    <a:pt x="147320"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152" name="Google Shape;152;p16"/>
            <p:cNvPicPr preferRelativeResize="0"/>
            <p:nvPr/>
          </p:nvPicPr>
          <p:blipFill rotWithShape="1">
            <a:blip r:embed="rId3">
              <a:alphaModFix/>
            </a:blip>
            <a:srcRect/>
            <a:stretch/>
          </p:blipFill>
          <p:spPr>
            <a:xfrm>
              <a:off x="11564940" y="308926"/>
              <a:ext cx="311915" cy="294640"/>
            </a:xfrm>
            <a:prstGeom prst="rect">
              <a:avLst/>
            </a:prstGeom>
            <a:noFill/>
            <a:ln>
              <a:noFill/>
            </a:ln>
          </p:spPr>
        </p:pic>
        <p:sp>
          <p:nvSpPr>
            <p:cNvPr id="153" name="Google Shape;153;p16"/>
            <p:cNvSpPr/>
            <p:nvPr/>
          </p:nvSpPr>
          <p:spPr>
            <a:xfrm>
              <a:off x="11418062" y="143877"/>
              <a:ext cx="147320" cy="301625"/>
            </a:xfrm>
            <a:custGeom>
              <a:avLst/>
              <a:gdLst/>
              <a:ahLst/>
              <a:cxnLst/>
              <a:rect l="l" t="t" r="r" b="b"/>
              <a:pathLst>
                <a:path w="147320" h="301625" extrusionOk="0">
                  <a:moveTo>
                    <a:pt x="147320" y="149593"/>
                  </a:moveTo>
                  <a:lnTo>
                    <a:pt x="139852" y="102743"/>
                  </a:lnTo>
                  <a:lnTo>
                    <a:pt x="119037" y="61976"/>
                  </a:lnTo>
                  <a:lnTo>
                    <a:pt x="87223" y="29679"/>
                  </a:lnTo>
                  <a:lnTo>
                    <a:pt x="46748" y="8229"/>
                  </a:lnTo>
                  <a:lnTo>
                    <a:pt x="0" y="0"/>
                  </a:lnTo>
                  <a:lnTo>
                    <a:pt x="0" y="301459"/>
                  </a:lnTo>
                  <a:lnTo>
                    <a:pt x="457" y="297827"/>
                  </a:lnTo>
                  <a:lnTo>
                    <a:pt x="1663" y="289039"/>
                  </a:lnTo>
                  <a:lnTo>
                    <a:pt x="3302" y="280428"/>
                  </a:lnTo>
                  <a:lnTo>
                    <a:pt x="5448" y="271995"/>
                  </a:lnTo>
                  <a:lnTo>
                    <a:pt x="8191" y="263728"/>
                  </a:lnTo>
                  <a:lnTo>
                    <a:pt x="8191" y="263271"/>
                  </a:lnTo>
                  <a:lnTo>
                    <a:pt x="8636" y="261912"/>
                  </a:lnTo>
                  <a:lnTo>
                    <a:pt x="9550" y="260083"/>
                  </a:lnTo>
                  <a:lnTo>
                    <a:pt x="10007" y="258724"/>
                  </a:lnTo>
                  <a:lnTo>
                    <a:pt x="10464" y="257810"/>
                  </a:lnTo>
                  <a:lnTo>
                    <a:pt x="10464" y="257365"/>
                  </a:lnTo>
                  <a:lnTo>
                    <a:pt x="11366" y="255536"/>
                  </a:lnTo>
                  <a:lnTo>
                    <a:pt x="11823" y="254177"/>
                  </a:lnTo>
                  <a:lnTo>
                    <a:pt x="12280" y="253263"/>
                  </a:lnTo>
                  <a:lnTo>
                    <a:pt x="13182" y="250532"/>
                  </a:lnTo>
                  <a:lnTo>
                    <a:pt x="14554" y="249174"/>
                  </a:lnTo>
                  <a:lnTo>
                    <a:pt x="14554" y="248259"/>
                  </a:lnTo>
                  <a:lnTo>
                    <a:pt x="15011" y="247815"/>
                  </a:lnTo>
                  <a:lnTo>
                    <a:pt x="15913" y="245986"/>
                  </a:lnTo>
                  <a:lnTo>
                    <a:pt x="16827" y="244627"/>
                  </a:lnTo>
                  <a:lnTo>
                    <a:pt x="17729" y="242811"/>
                  </a:lnTo>
                  <a:lnTo>
                    <a:pt x="17729" y="242354"/>
                  </a:lnTo>
                  <a:lnTo>
                    <a:pt x="18186" y="242354"/>
                  </a:lnTo>
                  <a:lnTo>
                    <a:pt x="29667" y="224485"/>
                  </a:lnTo>
                  <a:lnTo>
                    <a:pt x="43484" y="208584"/>
                  </a:lnTo>
                  <a:lnTo>
                    <a:pt x="59436" y="194906"/>
                  </a:lnTo>
                  <a:lnTo>
                    <a:pt x="77304" y="183692"/>
                  </a:lnTo>
                  <a:lnTo>
                    <a:pt x="77749" y="183248"/>
                  </a:lnTo>
                  <a:lnTo>
                    <a:pt x="78206" y="183248"/>
                  </a:lnTo>
                  <a:lnTo>
                    <a:pt x="78663" y="182791"/>
                  </a:lnTo>
                  <a:lnTo>
                    <a:pt x="80035" y="181876"/>
                  </a:lnTo>
                  <a:lnTo>
                    <a:pt x="81394" y="181419"/>
                  </a:lnTo>
                  <a:lnTo>
                    <a:pt x="85026" y="179603"/>
                  </a:lnTo>
                  <a:lnTo>
                    <a:pt x="86398" y="179146"/>
                  </a:lnTo>
                  <a:lnTo>
                    <a:pt x="88214" y="178244"/>
                  </a:lnTo>
                  <a:lnTo>
                    <a:pt x="90944" y="177330"/>
                  </a:lnTo>
                  <a:lnTo>
                    <a:pt x="91846" y="176872"/>
                  </a:lnTo>
                  <a:lnTo>
                    <a:pt x="93218" y="176428"/>
                  </a:lnTo>
                  <a:lnTo>
                    <a:pt x="94119" y="175971"/>
                  </a:lnTo>
                  <a:lnTo>
                    <a:pt x="95034" y="175971"/>
                  </a:lnTo>
                  <a:lnTo>
                    <a:pt x="95948" y="175514"/>
                  </a:lnTo>
                  <a:lnTo>
                    <a:pt x="100037" y="174155"/>
                  </a:lnTo>
                  <a:lnTo>
                    <a:pt x="100939" y="173697"/>
                  </a:lnTo>
                  <a:lnTo>
                    <a:pt x="101396" y="173697"/>
                  </a:lnTo>
                  <a:lnTo>
                    <a:pt x="102311" y="173240"/>
                  </a:lnTo>
                  <a:lnTo>
                    <a:pt x="106400" y="171881"/>
                  </a:lnTo>
                  <a:lnTo>
                    <a:pt x="107315" y="171881"/>
                  </a:lnTo>
                  <a:lnTo>
                    <a:pt x="107759" y="171424"/>
                  </a:lnTo>
                  <a:lnTo>
                    <a:pt x="108673" y="171424"/>
                  </a:lnTo>
                  <a:lnTo>
                    <a:pt x="111404" y="170510"/>
                  </a:lnTo>
                  <a:lnTo>
                    <a:pt x="114134" y="170510"/>
                  </a:lnTo>
                  <a:lnTo>
                    <a:pt x="115036" y="170053"/>
                  </a:lnTo>
                  <a:lnTo>
                    <a:pt x="115493" y="170053"/>
                  </a:lnTo>
                  <a:lnTo>
                    <a:pt x="116865" y="169608"/>
                  </a:lnTo>
                  <a:lnTo>
                    <a:pt x="118224" y="169608"/>
                  </a:lnTo>
                  <a:lnTo>
                    <a:pt x="119583" y="169151"/>
                  </a:lnTo>
                  <a:lnTo>
                    <a:pt x="120497" y="169151"/>
                  </a:lnTo>
                  <a:lnTo>
                    <a:pt x="121412" y="168694"/>
                  </a:lnTo>
                  <a:lnTo>
                    <a:pt x="122313" y="168694"/>
                  </a:lnTo>
                  <a:lnTo>
                    <a:pt x="123685" y="168236"/>
                  </a:lnTo>
                  <a:lnTo>
                    <a:pt x="127317" y="168236"/>
                  </a:lnTo>
                  <a:lnTo>
                    <a:pt x="128676" y="167779"/>
                  </a:lnTo>
                  <a:lnTo>
                    <a:pt x="130949" y="167779"/>
                  </a:lnTo>
                  <a:lnTo>
                    <a:pt x="132321" y="167335"/>
                  </a:lnTo>
                  <a:lnTo>
                    <a:pt x="135953" y="167335"/>
                  </a:lnTo>
                  <a:lnTo>
                    <a:pt x="137325" y="166878"/>
                  </a:lnTo>
                  <a:lnTo>
                    <a:pt x="147320" y="166878"/>
                  </a:lnTo>
                  <a:lnTo>
                    <a:pt x="147320" y="149593"/>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154" name="Google Shape;154;p16"/>
            <p:cNvSpPr/>
            <p:nvPr/>
          </p:nvSpPr>
          <p:spPr>
            <a:xfrm>
              <a:off x="11418076" y="309383"/>
              <a:ext cx="147320" cy="294640"/>
            </a:xfrm>
            <a:custGeom>
              <a:avLst/>
              <a:gdLst/>
              <a:ahLst/>
              <a:cxnLst/>
              <a:rect l="l" t="t" r="r" b="b"/>
              <a:pathLst>
                <a:path w="147320" h="294640" extrusionOk="0">
                  <a:moveTo>
                    <a:pt x="146862" y="0"/>
                  </a:moveTo>
                  <a:lnTo>
                    <a:pt x="135824" y="42742"/>
                  </a:lnTo>
                  <a:lnTo>
                    <a:pt x="113459" y="79178"/>
                  </a:lnTo>
                  <a:lnTo>
                    <a:pt x="81972" y="107473"/>
                  </a:lnTo>
                  <a:lnTo>
                    <a:pt x="43566" y="125794"/>
                  </a:lnTo>
                  <a:lnTo>
                    <a:pt x="444" y="132308"/>
                  </a:lnTo>
                  <a:lnTo>
                    <a:pt x="0" y="135953"/>
                  </a:lnTo>
                  <a:lnTo>
                    <a:pt x="0" y="150952"/>
                  </a:lnTo>
                  <a:lnTo>
                    <a:pt x="3484" y="179434"/>
                  </a:lnTo>
                  <a:lnTo>
                    <a:pt x="25635" y="229922"/>
                  </a:lnTo>
                  <a:lnTo>
                    <a:pt x="66242" y="269820"/>
                  </a:lnTo>
                  <a:lnTo>
                    <a:pt x="119155" y="291461"/>
                  </a:lnTo>
                  <a:lnTo>
                    <a:pt x="147319" y="294182"/>
                  </a:lnTo>
                  <a:lnTo>
                    <a:pt x="146862" y="146862"/>
                  </a:lnTo>
                  <a:lnTo>
                    <a:pt x="146862"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155" name="Google Shape;155;p16"/>
            <p:cNvPicPr preferRelativeResize="0"/>
            <p:nvPr/>
          </p:nvPicPr>
          <p:blipFill rotWithShape="1">
            <a:blip r:embed="rId4">
              <a:alphaModFix/>
            </a:blip>
            <a:srcRect/>
            <a:stretch/>
          </p:blipFill>
          <p:spPr>
            <a:xfrm>
              <a:off x="11418076" y="309379"/>
              <a:ext cx="146862" cy="132316"/>
            </a:xfrm>
            <a:prstGeom prst="rect">
              <a:avLst/>
            </a:prstGeom>
            <a:noFill/>
            <a:ln>
              <a:noFill/>
            </a:ln>
          </p:spPr>
        </p:pic>
      </p:grpSp>
      <p:sp>
        <p:nvSpPr>
          <p:cNvPr id="156" name="Google Shape;156;p16"/>
          <p:cNvSpPr txBox="1">
            <a:spLocks noGrp="1"/>
          </p:cNvSpPr>
          <p:nvPr>
            <p:ph type="title"/>
          </p:nvPr>
        </p:nvSpPr>
        <p:spPr>
          <a:xfrm>
            <a:off x="446399" y="410400"/>
            <a:ext cx="8385627"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7" name="Google Shape;157;p16"/>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p16"/>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59" name="Google Shape;159;p16"/>
          <p:cNvSpPr txBox="1">
            <a:spLocks noGrp="1"/>
          </p:cNvSpPr>
          <p:nvPr>
            <p:ph type="body" idx="1"/>
          </p:nvPr>
        </p:nvSpPr>
        <p:spPr>
          <a:xfrm>
            <a:off x="446400" y="975600"/>
            <a:ext cx="8384400" cy="5299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160" name="Google Shape;160;p16"/>
          <p:cNvSpPr txBox="1"/>
          <p:nvPr/>
        </p:nvSpPr>
        <p:spPr>
          <a:xfrm>
            <a:off x="763606" y="6548251"/>
            <a:ext cx="3760003" cy="27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AU" sz="1200" b="0" i="0" u="none" strike="noStrike" cap="none">
                <a:solidFill>
                  <a:schemeClr val="lt1"/>
                </a:solidFill>
                <a:latin typeface="Roboto"/>
                <a:ea typeface="Roboto"/>
                <a:cs typeface="Roboto"/>
                <a:sym typeface="Roboto"/>
              </a:rPr>
              <a:t>Copyright The Benchmarking Project 2024</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7822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ext only: 2 col + subtitle">
  <p:cSld name="Text only: 2 col + subtitle">
    <p:spTree>
      <p:nvGrpSpPr>
        <p:cNvPr id="1" name="Shape 161"/>
        <p:cNvGrpSpPr/>
        <p:nvPr/>
      </p:nvGrpSpPr>
      <p:grpSpPr>
        <a:xfrm>
          <a:off x="0" y="0"/>
          <a:ext cx="0" cy="0"/>
          <a:chOff x="0" y="0"/>
          <a:chExt cx="0" cy="0"/>
        </a:xfrm>
      </p:grpSpPr>
      <p:sp>
        <p:nvSpPr>
          <p:cNvPr id="162" name="Google Shape;162;p20"/>
          <p:cNvSpPr txBox="1">
            <a:spLocks noGrp="1"/>
          </p:cNvSpPr>
          <p:nvPr>
            <p:ph type="title"/>
          </p:nvPr>
        </p:nvSpPr>
        <p:spPr>
          <a:xfrm>
            <a:off x="446399" y="410400"/>
            <a:ext cx="11299199"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3" name="Google Shape;163;p20"/>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4" name="Google Shape;164;p20"/>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65" name="Google Shape;165;p20"/>
          <p:cNvSpPr txBox="1">
            <a:spLocks noGrp="1"/>
          </p:cNvSpPr>
          <p:nvPr>
            <p:ph type="body" idx="1"/>
          </p:nvPr>
        </p:nvSpPr>
        <p:spPr>
          <a:xfrm>
            <a:off x="446400" y="792000"/>
            <a:ext cx="11300400" cy="276999"/>
          </a:xfrm>
          <a:prstGeom prst="rect">
            <a:avLst/>
          </a:prstGeom>
          <a:noFill/>
          <a:ln>
            <a:noFill/>
          </a:ln>
        </p:spPr>
        <p:txBody>
          <a:bodyPr spcFirstLastPara="1" wrap="square" lIns="0" tIns="0" rIns="0" bIns="0" anchor="t" anchorCtr="0">
            <a:spAutoFit/>
          </a:bodyPr>
          <a:lstStyle>
            <a:lvl1pPr marL="457200" lvl="0" indent="-228600" algn="l">
              <a:lnSpc>
                <a:spcPct val="90000"/>
              </a:lnSpc>
              <a:spcBef>
                <a:spcPts val="1000"/>
              </a:spcBef>
              <a:spcAft>
                <a:spcPts val="0"/>
              </a:spcAft>
              <a:buClr>
                <a:schemeClr val="accent4"/>
              </a:buClr>
              <a:buSzPts val="2000"/>
              <a:buNone/>
              <a:defRPr sz="2000" b="0" i="1">
                <a:solidFill>
                  <a:schemeClr val="accent4"/>
                </a:solidFill>
                <a:latin typeface="Roboto Medium"/>
                <a:ea typeface="Roboto Medium"/>
                <a:cs typeface="Roboto Medium"/>
                <a:sym typeface="Roboto Medium"/>
              </a:defRPr>
            </a:lvl1pPr>
            <a:lvl2pPr marL="914400" lvl="1" indent="-228600" algn="l">
              <a:lnSpc>
                <a:spcPct val="90000"/>
              </a:lnSpc>
              <a:spcBef>
                <a:spcPts val="500"/>
              </a:spcBef>
              <a:spcAft>
                <a:spcPts val="0"/>
              </a:spcAft>
              <a:buClr>
                <a:srgbClr val="000000"/>
              </a:buClr>
              <a:buSzPts val="1800"/>
              <a:buNone/>
              <a:defRPr/>
            </a:lvl2pPr>
            <a:lvl3pPr marL="1371600" lvl="2" indent="-228600" algn="l">
              <a:lnSpc>
                <a:spcPct val="90000"/>
              </a:lnSpc>
              <a:spcBef>
                <a:spcPts val="500"/>
              </a:spcBef>
              <a:spcAft>
                <a:spcPts val="0"/>
              </a:spcAft>
              <a:buClr>
                <a:srgbClr val="000000"/>
              </a:buClr>
              <a:buSzPts val="1800"/>
              <a:buNone/>
              <a:defRPr/>
            </a:lvl3pPr>
            <a:lvl4pPr marL="1828800" lvl="3" indent="-228600" algn="l">
              <a:lnSpc>
                <a:spcPct val="90000"/>
              </a:lnSpc>
              <a:spcBef>
                <a:spcPts val="500"/>
              </a:spcBef>
              <a:spcAft>
                <a:spcPts val="0"/>
              </a:spcAft>
              <a:buClr>
                <a:srgbClr val="000000"/>
              </a:buClr>
              <a:buSzPts val="1800"/>
              <a:buNone/>
              <a:defRPr/>
            </a:lvl4pPr>
            <a:lvl5pPr marL="2286000" lvl="4" indent="-228600" algn="l">
              <a:lnSpc>
                <a:spcPct val="90000"/>
              </a:lnSpc>
              <a:spcBef>
                <a:spcPts val="500"/>
              </a:spcBef>
              <a:spcAft>
                <a:spcPts val="0"/>
              </a:spcAft>
              <a:buClr>
                <a:srgbClr val="000000"/>
              </a:buClr>
              <a:buSzPts val="1800"/>
              <a:buNone/>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166" name="Google Shape;166;p20"/>
          <p:cNvSpPr txBox="1">
            <a:spLocks noGrp="1"/>
          </p:cNvSpPr>
          <p:nvPr>
            <p:ph type="body" idx="2"/>
          </p:nvPr>
        </p:nvSpPr>
        <p:spPr>
          <a:xfrm>
            <a:off x="446400" y="1328400"/>
            <a:ext cx="11300400" cy="49454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442637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ext only: 3 col + subtitle">
  <p:cSld name="Text only: 3 col + subtitle">
    <p:spTree>
      <p:nvGrpSpPr>
        <p:cNvPr id="1" name="Shape 167"/>
        <p:cNvGrpSpPr/>
        <p:nvPr/>
      </p:nvGrpSpPr>
      <p:grpSpPr>
        <a:xfrm>
          <a:off x="0" y="0"/>
          <a:ext cx="0" cy="0"/>
          <a:chOff x="0" y="0"/>
          <a:chExt cx="0" cy="0"/>
        </a:xfrm>
      </p:grpSpPr>
      <p:sp>
        <p:nvSpPr>
          <p:cNvPr id="168" name="Google Shape;168;p22"/>
          <p:cNvSpPr txBox="1">
            <a:spLocks noGrp="1"/>
          </p:cNvSpPr>
          <p:nvPr>
            <p:ph type="title"/>
          </p:nvPr>
        </p:nvSpPr>
        <p:spPr>
          <a:xfrm>
            <a:off x="446399" y="410400"/>
            <a:ext cx="11299199"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9" name="Google Shape;169;p22"/>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0" name="Google Shape;170;p22"/>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71" name="Google Shape;171;p22"/>
          <p:cNvSpPr txBox="1">
            <a:spLocks noGrp="1"/>
          </p:cNvSpPr>
          <p:nvPr>
            <p:ph type="body" idx="1"/>
          </p:nvPr>
        </p:nvSpPr>
        <p:spPr>
          <a:xfrm>
            <a:off x="446400" y="792000"/>
            <a:ext cx="11300400" cy="276999"/>
          </a:xfrm>
          <a:prstGeom prst="rect">
            <a:avLst/>
          </a:prstGeom>
          <a:noFill/>
          <a:ln>
            <a:noFill/>
          </a:ln>
        </p:spPr>
        <p:txBody>
          <a:bodyPr spcFirstLastPara="1" wrap="square" lIns="0" tIns="0" rIns="0" bIns="0" anchor="t" anchorCtr="0">
            <a:spAutoFit/>
          </a:bodyPr>
          <a:lstStyle>
            <a:lvl1pPr marL="457200" lvl="0" indent="-228600" algn="l">
              <a:lnSpc>
                <a:spcPct val="90000"/>
              </a:lnSpc>
              <a:spcBef>
                <a:spcPts val="1000"/>
              </a:spcBef>
              <a:spcAft>
                <a:spcPts val="0"/>
              </a:spcAft>
              <a:buClr>
                <a:schemeClr val="accent4"/>
              </a:buClr>
              <a:buSzPts val="2000"/>
              <a:buNone/>
              <a:defRPr sz="2000" b="0" i="1">
                <a:solidFill>
                  <a:schemeClr val="accent4"/>
                </a:solidFill>
                <a:latin typeface="Roboto Medium"/>
                <a:ea typeface="Roboto Medium"/>
                <a:cs typeface="Roboto Medium"/>
                <a:sym typeface="Roboto Medium"/>
              </a:defRPr>
            </a:lvl1pPr>
            <a:lvl2pPr marL="914400" lvl="1" indent="-228600" algn="l">
              <a:lnSpc>
                <a:spcPct val="90000"/>
              </a:lnSpc>
              <a:spcBef>
                <a:spcPts val="500"/>
              </a:spcBef>
              <a:spcAft>
                <a:spcPts val="0"/>
              </a:spcAft>
              <a:buClr>
                <a:srgbClr val="000000"/>
              </a:buClr>
              <a:buSzPts val="1800"/>
              <a:buNone/>
              <a:defRPr/>
            </a:lvl2pPr>
            <a:lvl3pPr marL="1371600" lvl="2" indent="-228600" algn="l">
              <a:lnSpc>
                <a:spcPct val="90000"/>
              </a:lnSpc>
              <a:spcBef>
                <a:spcPts val="500"/>
              </a:spcBef>
              <a:spcAft>
                <a:spcPts val="0"/>
              </a:spcAft>
              <a:buClr>
                <a:srgbClr val="000000"/>
              </a:buClr>
              <a:buSzPts val="1800"/>
              <a:buNone/>
              <a:defRPr/>
            </a:lvl3pPr>
            <a:lvl4pPr marL="1828800" lvl="3" indent="-228600" algn="l">
              <a:lnSpc>
                <a:spcPct val="90000"/>
              </a:lnSpc>
              <a:spcBef>
                <a:spcPts val="500"/>
              </a:spcBef>
              <a:spcAft>
                <a:spcPts val="0"/>
              </a:spcAft>
              <a:buClr>
                <a:srgbClr val="000000"/>
              </a:buClr>
              <a:buSzPts val="1800"/>
              <a:buNone/>
              <a:defRPr/>
            </a:lvl4pPr>
            <a:lvl5pPr marL="2286000" lvl="4" indent="-228600" algn="l">
              <a:lnSpc>
                <a:spcPct val="90000"/>
              </a:lnSpc>
              <a:spcBef>
                <a:spcPts val="500"/>
              </a:spcBef>
              <a:spcAft>
                <a:spcPts val="0"/>
              </a:spcAft>
              <a:buClr>
                <a:srgbClr val="000000"/>
              </a:buClr>
              <a:buSzPts val="1800"/>
              <a:buNone/>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172" name="Google Shape;172;p22"/>
          <p:cNvSpPr txBox="1">
            <a:spLocks noGrp="1"/>
          </p:cNvSpPr>
          <p:nvPr>
            <p:ph type="body" idx="2"/>
          </p:nvPr>
        </p:nvSpPr>
        <p:spPr>
          <a:xfrm>
            <a:off x="446400" y="1328400"/>
            <a:ext cx="11300400" cy="49464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1992933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Image + 1 narrow col">
  <p:cSld name="Image + 1 narrow col">
    <p:spTree>
      <p:nvGrpSpPr>
        <p:cNvPr id="1" name="Shape 173"/>
        <p:cNvGrpSpPr/>
        <p:nvPr/>
      </p:nvGrpSpPr>
      <p:grpSpPr>
        <a:xfrm>
          <a:off x="0" y="0"/>
          <a:ext cx="0" cy="0"/>
          <a:chOff x="0" y="0"/>
          <a:chExt cx="0" cy="0"/>
        </a:xfrm>
      </p:grpSpPr>
      <p:sp>
        <p:nvSpPr>
          <p:cNvPr id="174" name="Google Shape;174;p23"/>
          <p:cNvSpPr txBox="1">
            <a:spLocks noGrp="1"/>
          </p:cNvSpPr>
          <p:nvPr>
            <p:ph type="title"/>
          </p:nvPr>
        </p:nvSpPr>
        <p:spPr>
          <a:xfrm>
            <a:off x="446399" y="410400"/>
            <a:ext cx="11299199"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5" name="Google Shape;175;p23"/>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6" name="Google Shape;176;p23"/>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77" name="Google Shape;177;p23"/>
          <p:cNvSpPr txBox="1">
            <a:spLocks noGrp="1"/>
          </p:cNvSpPr>
          <p:nvPr>
            <p:ph type="body" idx="1"/>
          </p:nvPr>
        </p:nvSpPr>
        <p:spPr>
          <a:xfrm>
            <a:off x="8220074" y="975600"/>
            <a:ext cx="3526725" cy="5299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178" name="Google Shape;178;p23"/>
          <p:cNvSpPr/>
          <p:nvPr/>
        </p:nvSpPr>
        <p:spPr>
          <a:xfrm>
            <a:off x="442913" y="1097323"/>
            <a:ext cx="4804713" cy="4804713"/>
          </a:xfrm>
          <a:prstGeom prst="ellipse">
            <a:avLst/>
          </a:prstGeom>
          <a:solidFill>
            <a:schemeClr val="accent2">
              <a:alpha val="4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Roboto"/>
              <a:ea typeface="Roboto"/>
              <a:cs typeface="Roboto"/>
              <a:sym typeface="Roboto"/>
            </a:endParaRPr>
          </a:p>
        </p:txBody>
      </p:sp>
      <p:sp>
        <p:nvSpPr>
          <p:cNvPr id="179" name="Google Shape;179;p23"/>
          <p:cNvSpPr>
            <a:spLocks noGrp="1"/>
          </p:cNvSpPr>
          <p:nvPr>
            <p:ph type="pic" idx="2"/>
          </p:nvPr>
        </p:nvSpPr>
        <p:spPr>
          <a:xfrm>
            <a:off x="3053713" y="1098000"/>
            <a:ext cx="4806000" cy="4806000"/>
          </a:xfrm>
          <a:prstGeom prst="ellipse">
            <a:avLst/>
          </a:prstGeom>
          <a:solidFill>
            <a:srgbClr val="D8D8D8"/>
          </a:solidFill>
          <a:ln>
            <a:noFill/>
          </a:ln>
        </p:spPr>
      </p:sp>
    </p:spTree>
    <p:extLst>
      <p:ext uri="{BB962C8B-B14F-4D97-AF65-F5344CB8AC3E}">
        <p14:creationId xmlns:p14="http://schemas.microsoft.com/office/powerpoint/2010/main" val="1487459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Image + 2 col">
  <p:cSld name="Image + 2 col">
    <p:spTree>
      <p:nvGrpSpPr>
        <p:cNvPr id="1" name="Shape 180"/>
        <p:cNvGrpSpPr/>
        <p:nvPr/>
      </p:nvGrpSpPr>
      <p:grpSpPr>
        <a:xfrm>
          <a:off x="0" y="0"/>
          <a:ext cx="0" cy="0"/>
          <a:chOff x="0" y="0"/>
          <a:chExt cx="0" cy="0"/>
        </a:xfrm>
      </p:grpSpPr>
      <p:sp>
        <p:nvSpPr>
          <p:cNvPr id="181" name="Google Shape;181;p24"/>
          <p:cNvSpPr txBox="1">
            <a:spLocks noGrp="1"/>
          </p:cNvSpPr>
          <p:nvPr>
            <p:ph type="title"/>
          </p:nvPr>
        </p:nvSpPr>
        <p:spPr>
          <a:xfrm>
            <a:off x="446399" y="410400"/>
            <a:ext cx="11299199"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2" name="Google Shape;182;p24"/>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3" name="Google Shape;183;p24"/>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84" name="Google Shape;184;p24"/>
          <p:cNvSpPr txBox="1">
            <a:spLocks noGrp="1"/>
          </p:cNvSpPr>
          <p:nvPr>
            <p:ph type="body" idx="1"/>
          </p:nvPr>
        </p:nvSpPr>
        <p:spPr>
          <a:xfrm>
            <a:off x="4332288" y="975600"/>
            <a:ext cx="7414512" cy="5299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185" name="Google Shape;185;p24"/>
          <p:cNvSpPr>
            <a:spLocks noGrp="1"/>
          </p:cNvSpPr>
          <p:nvPr>
            <p:ph type="pic" idx="2"/>
          </p:nvPr>
        </p:nvSpPr>
        <p:spPr>
          <a:xfrm>
            <a:off x="-831600" y="1098000"/>
            <a:ext cx="4806000" cy="4806000"/>
          </a:xfrm>
          <a:prstGeom prst="ellipse">
            <a:avLst/>
          </a:prstGeom>
          <a:solidFill>
            <a:srgbClr val="D8D8D8"/>
          </a:solidFill>
          <a:ln>
            <a:noFill/>
          </a:ln>
        </p:spPr>
      </p:sp>
    </p:spTree>
    <p:extLst>
      <p:ext uri="{BB962C8B-B14F-4D97-AF65-F5344CB8AC3E}">
        <p14:creationId xmlns:p14="http://schemas.microsoft.com/office/powerpoint/2010/main" val="9009934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Image + 1 wide col">
  <p:cSld name="Image + 1 wide col">
    <p:spTree>
      <p:nvGrpSpPr>
        <p:cNvPr id="1" name="Shape 186"/>
        <p:cNvGrpSpPr/>
        <p:nvPr/>
      </p:nvGrpSpPr>
      <p:grpSpPr>
        <a:xfrm>
          <a:off x="0" y="0"/>
          <a:ext cx="0" cy="0"/>
          <a:chOff x="0" y="0"/>
          <a:chExt cx="0" cy="0"/>
        </a:xfrm>
      </p:grpSpPr>
      <p:sp>
        <p:nvSpPr>
          <p:cNvPr id="187" name="Google Shape;187;p25"/>
          <p:cNvSpPr txBox="1">
            <a:spLocks noGrp="1"/>
          </p:cNvSpPr>
          <p:nvPr>
            <p:ph type="title"/>
          </p:nvPr>
        </p:nvSpPr>
        <p:spPr>
          <a:xfrm>
            <a:off x="446399" y="410400"/>
            <a:ext cx="11299199"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8" name="Google Shape;188;p25"/>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9" name="Google Shape;189;p25"/>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90" name="Google Shape;190;p25"/>
          <p:cNvSpPr txBox="1">
            <a:spLocks noGrp="1"/>
          </p:cNvSpPr>
          <p:nvPr>
            <p:ph type="body" idx="1"/>
          </p:nvPr>
        </p:nvSpPr>
        <p:spPr>
          <a:xfrm>
            <a:off x="4332288" y="975600"/>
            <a:ext cx="7414512" cy="5299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191" name="Google Shape;191;p25"/>
          <p:cNvSpPr>
            <a:spLocks noGrp="1"/>
          </p:cNvSpPr>
          <p:nvPr>
            <p:ph type="pic" idx="2"/>
          </p:nvPr>
        </p:nvSpPr>
        <p:spPr>
          <a:xfrm>
            <a:off x="-831600" y="1098000"/>
            <a:ext cx="4806000" cy="4806000"/>
          </a:xfrm>
          <a:prstGeom prst="ellipse">
            <a:avLst/>
          </a:prstGeom>
          <a:solidFill>
            <a:srgbClr val="D8D8D8"/>
          </a:solidFill>
          <a:ln>
            <a:noFill/>
          </a:ln>
        </p:spPr>
      </p:sp>
    </p:spTree>
    <p:extLst>
      <p:ext uri="{BB962C8B-B14F-4D97-AF65-F5344CB8AC3E}">
        <p14:creationId xmlns:p14="http://schemas.microsoft.com/office/powerpoint/2010/main" val="2615691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Graph A">
  <p:cSld name="Graph A">
    <p:spTree>
      <p:nvGrpSpPr>
        <p:cNvPr id="1" name="Shape 192"/>
        <p:cNvGrpSpPr/>
        <p:nvPr/>
      </p:nvGrpSpPr>
      <p:grpSpPr>
        <a:xfrm>
          <a:off x="0" y="0"/>
          <a:ext cx="0" cy="0"/>
          <a:chOff x="0" y="0"/>
          <a:chExt cx="0" cy="0"/>
        </a:xfrm>
      </p:grpSpPr>
      <p:sp>
        <p:nvSpPr>
          <p:cNvPr id="193" name="Google Shape;193;p26"/>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4" name="Google Shape;194;p26"/>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95" name="Google Shape;195;p26"/>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6" name="Google Shape;196;p26"/>
          <p:cNvSpPr>
            <a:spLocks noGrp="1"/>
          </p:cNvSpPr>
          <p:nvPr>
            <p:ph type="pic" idx="2"/>
          </p:nvPr>
        </p:nvSpPr>
        <p:spPr>
          <a:xfrm>
            <a:off x="469861" y="1169309"/>
            <a:ext cx="11277640" cy="3838120"/>
          </a:xfrm>
          <a:prstGeom prst="rect">
            <a:avLst/>
          </a:prstGeom>
          <a:solidFill>
            <a:srgbClr val="D8D8D8"/>
          </a:solidFill>
          <a:ln>
            <a:noFill/>
          </a:ln>
        </p:spPr>
      </p:sp>
      <p:sp>
        <p:nvSpPr>
          <p:cNvPr id="197" name="Google Shape;197;p26"/>
          <p:cNvSpPr txBox="1">
            <a:spLocks noGrp="1"/>
          </p:cNvSpPr>
          <p:nvPr>
            <p:ph type="body" idx="1"/>
          </p:nvPr>
        </p:nvSpPr>
        <p:spPr>
          <a:xfrm>
            <a:off x="0" y="5410089"/>
            <a:ext cx="12193200" cy="1120183"/>
          </a:xfrm>
          <a:prstGeom prst="rect">
            <a:avLst/>
          </a:prstGeom>
          <a:solidFill>
            <a:schemeClr val="accent4">
              <a:alpha val="20000"/>
            </a:schemeClr>
          </a:solidFill>
          <a:ln>
            <a:noFill/>
          </a:ln>
        </p:spPr>
        <p:txBody>
          <a:bodyPr spcFirstLastPara="1" wrap="square" lIns="478800" tIns="234000" rIns="478800" bIns="234000" anchor="b" anchorCtr="0">
            <a:spAutoFit/>
          </a:bodyPr>
          <a:lstStyle>
            <a:lvl1pPr marL="457200" lvl="0" indent="-228600" algn="l">
              <a:lnSpc>
                <a:spcPct val="90000"/>
              </a:lnSpc>
              <a:spcBef>
                <a:spcPts val="1000"/>
              </a:spcBef>
              <a:spcAft>
                <a:spcPts val="0"/>
              </a:spcAft>
              <a:buClr>
                <a:srgbClr val="000000"/>
              </a:buClr>
              <a:buSzPts val="1250"/>
              <a:buNone/>
              <a:defRPr sz="1250"/>
            </a:lvl1pPr>
            <a:lvl2pPr marL="914400" lvl="1" indent="-228600" algn="l">
              <a:lnSpc>
                <a:spcPct val="90000"/>
              </a:lnSpc>
              <a:spcBef>
                <a:spcPts val="500"/>
              </a:spcBef>
              <a:spcAft>
                <a:spcPts val="0"/>
              </a:spcAft>
              <a:buClr>
                <a:srgbClr val="000000"/>
              </a:buClr>
              <a:buSzPts val="1250"/>
              <a:buNone/>
              <a:defRPr sz="1250"/>
            </a:lvl2pPr>
            <a:lvl3pPr marL="1371600" lvl="2" indent="-228600" algn="l">
              <a:lnSpc>
                <a:spcPct val="90000"/>
              </a:lnSpc>
              <a:spcBef>
                <a:spcPts val="500"/>
              </a:spcBef>
              <a:spcAft>
                <a:spcPts val="0"/>
              </a:spcAft>
              <a:buClr>
                <a:srgbClr val="000000"/>
              </a:buClr>
              <a:buSzPts val="1250"/>
              <a:buNone/>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2290511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Giver profile">
  <p:cSld name="Giver profile">
    <p:spTree>
      <p:nvGrpSpPr>
        <p:cNvPr id="1" name="Shape 198"/>
        <p:cNvGrpSpPr/>
        <p:nvPr/>
      </p:nvGrpSpPr>
      <p:grpSpPr>
        <a:xfrm>
          <a:off x="0" y="0"/>
          <a:ext cx="0" cy="0"/>
          <a:chOff x="0" y="0"/>
          <a:chExt cx="0" cy="0"/>
        </a:xfrm>
      </p:grpSpPr>
      <p:grpSp>
        <p:nvGrpSpPr>
          <p:cNvPr id="199" name="Google Shape;199;p27"/>
          <p:cNvGrpSpPr/>
          <p:nvPr/>
        </p:nvGrpSpPr>
        <p:grpSpPr>
          <a:xfrm>
            <a:off x="-1175656" y="0"/>
            <a:ext cx="4600018" cy="2308893"/>
            <a:chOff x="4088782" y="348170"/>
            <a:chExt cx="3655662" cy="1834891"/>
          </a:xfrm>
        </p:grpSpPr>
        <p:sp>
          <p:nvSpPr>
            <p:cNvPr id="200" name="Google Shape;200;p27"/>
            <p:cNvSpPr/>
            <p:nvPr/>
          </p:nvSpPr>
          <p:spPr>
            <a:xfrm rot="-5400000">
              <a:off x="5913083" y="351700"/>
              <a:ext cx="1834891" cy="1827831"/>
            </a:xfrm>
            <a:custGeom>
              <a:avLst/>
              <a:gdLst/>
              <a:ahLst/>
              <a:cxnLst/>
              <a:rect l="l" t="t" r="r" b="b"/>
              <a:pathLst>
                <a:path w="2805429" h="2794635" extrusionOk="0">
                  <a:moveTo>
                    <a:pt x="2805215" y="0"/>
                  </a:moveTo>
                  <a:lnTo>
                    <a:pt x="0" y="0"/>
                  </a:lnTo>
                  <a:lnTo>
                    <a:pt x="316" y="37518"/>
                  </a:lnTo>
                  <a:lnTo>
                    <a:pt x="1535" y="85640"/>
                  </a:lnTo>
                  <a:lnTo>
                    <a:pt x="3559" y="133559"/>
                  </a:lnTo>
                  <a:lnTo>
                    <a:pt x="6380" y="181266"/>
                  </a:lnTo>
                  <a:lnTo>
                    <a:pt x="9994" y="228757"/>
                  </a:lnTo>
                  <a:lnTo>
                    <a:pt x="14392" y="276024"/>
                  </a:lnTo>
                  <a:lnTo>
                    <a:pt x="19569" y="323061"/>
                  </a:lnTo>
                  <a:lnTo>
                    <a:pt x="25518" y="369861"/>
                  </a:lnTo>
                  <a:lnTo>
                    <a:pt x="32232" y="416417"/>
                  </a:lnTo>
                  <a:lnTo>
                    <a:pt x="39705" y="462725"/>
                  </a:lnTo>
                  <a:lnTo>
                    <a:pt x="47931" y="508775"/>
                  </a:lnTo>
                  <a:lnTo>
                    <a:pt x="56903" y="554564"/>
                  </a:lnTo>
                  <a:lnTo>
                    <a:pt x="66614" y="600082"/>
                  </a:lnTo>
                  <a:lnTo>
                    <a:pt x="77058" y="645325"/>
                  </a:lnTo>
                  <a:lnTo>
                    <a:pt x="88228" y="690286"/>
                  </a:lnTo>
                  <a:lnTo>
                    <a:pt x="100118" y="734957"/>
                  </a:lnTo>
                  <a:lnTo>
                    <a:pt x="112721" y="779333"/>
                  </a:lnTo>
                  <a:lnTo>
                    <a:pt x="126031" y="823408"/>
                  </a:lnTo>
                  <a:lnTo>
                    <a:pt x="140041" y="867173"/>
                  </a:lnTo>
                  <a:lnTo>
                    <a:pt x="154744" y="910624"/>
                  </a:lnTo>
                  <a:lnTo>
                    <a:pt x="170135" y="953753"/>
                  </a:lnTo>
                  <a:lnTo>
                    <a:pt x="186207" y="996554"/>
                  </a:lnTo>
                  <a:lnTo>
                    <a:pt x="202952" y="1039021"/>
                  </a:lnTo>
                  <a:lnTo>
                    <a:pt x="220365" y="1081146"/>
                  </a:lnTo>
                  <a:lnTo>
                    <a:pt x="238439" y="1122924"/>
                  </a:lnTo>
                  <a:lnTo>
                    <a:pt x="257168" y="1164347"/>
                  </a:lnTo>
                  <a:lnTo>
                    <a:pt x="276545" y="1205410"/>
                  </a:lnTo>
                  <a:lnTo>
                    <a:pt x="296563" y="1246105"/>
                  </a:lnTo>
                  <a:lnTo>
                    <a:pt x="317215" y="1286427"/>
                  </a:lnTo>
                  <a:lnTo>
                    <a:pt x="338497" y="1326368"/>
                  </a:lnTo>
                  <a:lnTo>
                    <a:pt x="360400" y="1365923"/>
                  </a:lnTo>
                  <a:lnTo>
                    <a:pt x="382918" y="1405084"/>
                  </a:lnTo>
                  <a:lnTo>
                    <a:pt x="406045" y="1443845"/>
                  </a:lnTo>
                  <a:lnTo>
                    <a:pt x="429775" y="1482200"/>
                  </a:lnTo>
                  <a:lnTo>
                    <a:pt x="454100" y="1520142"/>
                  </a:lnTo>
                  <a:lnTo>
                    <a:pt x="479015" y="1557665"/>
                  </a:lnTo>
                  <a:lnTo>
                    <a:pt x="504512" y="1594761"/>
                  </a:lnTo>
                  <a:lnTo>
                    <a:pt x="530585" y="1631425"/>
                  </a:lnTo>
                  <a:lnTo>
                    <a:pt x="557228" y="1667650"/>
                  </a:lnTo>
                  <a:lnTo>
                    <a:pt x="584434" y="1703430"/>
                  </a:lnTo>
                  <a:lnTo>
                    <a:pt x="612196" y="1738757"/>
                  </a:lnTo>
                  <a:lnTo>
                    <a:pt x="640509" y="1773625"/>
                  </a:lnTo>
                  <a:lnTo>
                    <a:pt x="669365" y="1808029"/>
                  </a:lnTo>
                  <a:lnTo>
                    <a:pt x="698758" y="1841961"/>
                  </a:lnTo>
                  <a:lnTo>
                    <a:pt x="728682" y="1875414"/>
                  </a:lnTo>
                  <a:lnTo>
                    <a:pt x="759129" y="1908383"/>
                  </a:lnTo>
                  <a:lnTo>
                    <a:pt x="790094" y="1940860"/>
                  </a:lnTo>
                  <a:lnTo>
                    <a:pt x="821570" y="1972840"/>
                  </a:lnTo>
                  <a:lnTo>
                    <a:pt x="853550" y="2004315"/>
                  </a:lnTo>
                  <a:lnTo>
                    <a:pt x="886028" y="2035280"/>
                  </a:lnTo>
                  <a:lnTo>
                    <a:pt x="918997" y="2065727"/>
                  </a:lnTo>
                  <a:lnTo>
                    <a:pt x="952451" y="2095650"/>
                  </a:lnTo>
                  <a:lnTo>
                    <a:pt x="986383" y="2125043"/>
                  </a:lnTo>
                  <a:lnTo>
                    <a:pt x="1020787" y="2153898"/>
                  </a:lnTo>
                  <a:lnTo>
                    <a:pt x="1055656" y="2182210"/>
                  </a:lnTo>
                  <a:lnTo>
                    <a:pt x="1090983" y="2209973"/>
                  </a:lnTo>
                  <a:lnTo>
                    <a:pt x="1126763" y="2237178"/>
                  </a:lnTo>
                  <a:lnTo>
                    <a:pt x="1162988" y="2263821"/>
                  </a:lnTo>
                  <a:lnTo>
                    <a:pt x="1199653" y="2289894"/>
                  </a:lnTo>
                  <a:lnTo>
                    <a:pt x="1236749" y="2315390"/>
                  </a:lnTo>
                  <a:lnTo>
                    <a:pt x="1274272" y="2340304"/>
                  </a:lnTo>
                  <a:lnTo>
                    <a:pt x="1312215" y="2364629"/>
                  </a:lnTo>
                  <a:lnTo>
                    <a:pt x="1350570" y="2388358"/>
                  </a:lnTo>
                  <a:lnTo>
                    <a:pt x="1389332" y="2411485"/>
                  </a:lnTo>
                  <a:lnTo>
                    <a:pt x="1428493" y="2434003"/>
                  </a:lnTo>
                  <a:lnTo>
                    <a:pt x="1468048" y="2455906"/>
                  </a:lnTo>
                  <a:lnTo>
                    <a:pt x="1507990" y="2477187"/>
                  </a:lnTo>
                  <a:lnTo>
                    <a:pt x="1548312" y="2497840"/>
                  </a:lnTo>
                  <a:lnTo>
                    <a:pt x="1589008" y="2517857"/>
                  </a:lnTo>
                  <a:lnTo>
                    <a:pt x="1630071" y="2537234"/>
                  </a:lnTo>
                  <a:lnTo>
                    <a:pt x="1671495" y="2555962"/>
                  </a:lnTo>
                  <a:lnTo>
                    <a:pt x="1713272" y="2574036"/>
                  </a:lnTo>
                  <a:lnTo>
                    <a:pt x="1755398" y="2591448"/>
                  </a:lnTo>
                  <a:lnTo>
                    <a:pt x="1797865" y="2608194"/>
                  </a:lnTo>
                  <a:lnTo>
                    <a:pt x="1840666" y="2624265"/>
                  </a:lnTo>
                  <a:lnTo>
                    <a:pt x="1883796" y="2639655"/>
                  </a:lnTo>
                  <a:lnTo>
                    <a:pt x="1927246" y="2654359"/>
                  </a:lnTo>
                  <a:lnTo>
                    <a:pt x="1971012" y="2668369"/>
                  </a:lnTo>
                  <a:lnTo>
                    <a:pt x="2015087" y="2681678"/>
                  </a:lnTo>
                  <a:lnTo>
                    <a:pt x="2059463" y="2694281"/>
                  </a:lnTo>
                  <a:lnTo>
                    <a:pt x="2104135" y="2706171"/>
                  </a:lnTo>
                  <a:lnTo>
                    <a:pt x="2149096" y="2717341"/>
                  </a:lnTo>
                  <a:lnTo>
                    <a:pt x="2194339" y="2727784"/>
                  </a:lnTo>
                  <a:lnTo>
                    <a:pt x="2239858" y="2737495"/>
                  </a:lnTo>
                  <a:lnTo>
                    <a:pt x="2285646" y="2746467"/>
                  </a:lnTo>
                  <a:lnTo>
                    <a:pt x="2331697" y="2754692"/>
                  </a:lnTo>
                  <a:lnTo>
                    <a:pt x="2378004" y="2762165"/>
                  </a:lnTo>
                  <a:lnTo>
                    <a:pt x="2424561" y="2768880"/>
                  </a:lnTo>
                  <a:lnTo>
                    <a:pt x="2471361" y="2774828"/>
                  </a:lnTo>
                  <a:lnTo>
                    <a:pt x="2518398" y="2780005"/>
                  </a:lnTo>
                  <a:lnTo>
                    <a:pt x="2565665" y="2784404"/>
                  </a:lnTo>
                  <a:lnTo>
                    <a:pt x="2613156" y="2788017"/>
                  </a:lnTo>
                  <a:lnTo>
                    <a:pt x="2660864" y="2790838"/>
                  </a:lnTo>
                  <a:lnTo>
                    <a:pt x="2708782" y="2792862"/>
                  </a:lnTo>
                  <a:lnTo>
                    <a:pt x="2756904" y="2794081"/>
                  </a:lnTo>
                  <a:lnTo>
                    <a:pt x="2805215" y="2794489"/>
                  </a:lnTo>
                  <a:lnTo>
                    <a:pt x="2805215" y="0"/>
                  </a:lnTo>
                  <a:close/>
                </a:path>
              </a:pathLst>
            </a:custGeom>
            <a:solidFill>
              <a:schemeClr val="accent4">
                <a:alpha val="74509"/>
              </a:scheme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201" name="Google Shape;201;p27"/>
            <p:cNvSpPr/>
            <p:nvPr/>
          </p:nvSpPr>
          <p:spPr>
            <a:xfrm rot="5400000" flipH="1">
              <a:off x="4085252" y="351700"/>
              <a:ext cx="1834891" cy="1827831"/>
            </a:xfrm>
            <a:custGeom>
              <a:avLst/>
              <a:gdLst/>
              <a:ahLst/>
              <a:cxnLst/>
              <a:rect l="l" t="t" r="r" b="b"/>
              <a:pathLst>
                <a:path w="2805429" h="2794635" extrusionOk="0">
                  <a:moveTo>
                    <a:pt x="2805215" y="0"/>
                  </a:moveTo>
                  <a:lnTo>
                    <a:pt x="0" y="0"/>
                  </a:lnTo>
                  <a:lnTo>
                    <a:pt x="316" y="37518"/>
                  </a:lnTo>
                  <a:lnTo>
                    <a:pt x="1535" y="85640"/>
                  </a:lnTo>
                  <a:lnTo>
                    <a:pt x="3559" y="133559"/>
                  </a:lnTo>
                  <a:lnTo>
                    <a:pt x="6380" y="181266"/>
                  </a:lnTo>
                  <a:lnTo>
                    <a:pt x="9994" y="228757"/>
                  </a:lnTo>
                  <a:lnTo>
                    <a:pt x="14392" y="276024"/>
                  </a:lnTo>
                  <a:lnTo>
                    <a:pt x="19569" y="323061"/>
                  </a:lnTo>
                  <a:lnTo>
                    <a:pt x="25518" y="369861"/>
                  </a:lnTo>
                  <a:lnTo>
                    <a:pt x="32232" y="416417"/>
                  </a:lnTo>
                  <a:lnTo>
                    <a:pt x="39705" y="462725"/>
                  </a:lnTo>
                  <a:lnTo>
                    <a:pt x="47931" y="508775"/>
                  </a:lnTo>
                  <a:lnTo>
                    <a:pt x="56903" y="554564"/>
                  </a:lnTo>
                  <a:lnTo>
                    <a:pt x="66614" y="600082"/>
                  </a:lnTo>
                  <a:lnTo>
                    <a:pt x="77058" y="645325"/>
                  </a:lnTo>
                  <a:lnTo>
                    <a:pt x="88228" y="690286"/>
                  </a:lnTo>
                  <a:lnTo>
                    <a:pt x="100118" y="734957"/>
                  </a:lnTo>
                  <a:lnTo>
                    <a:pt x="112721" y="779333"/>
                  </a:lnTo>
                  <a:lnTo>
                    <a:pt x="126031" y="823408"/>
                  </a:lnTo>
                  <a:lnTo>
                    <a:pt x="140041" y="867173"/>
                  </a:lnTo>
                  <a:lnTo>
                    <a:pt x="154744" y="910624"/>
                  </a:lnTo>
                  <a:lnTo>
                    <a:pt x="170135" y="953753"/>
                  </a:lnTo>
                  <a:lnTo>
                    <a:pt x="186207" y="996554"/>
                  </a:lnTo>
                  <a:lnTo>
                    <a:pt x="202952" y="1039021"/>
                  </a:lnTo>
                  <a:lnTo>
                    <a:pt x="220365" y="1081146"/>
                  </a:lnTo>
                  <a:lnTo>
                    <a:pt x="238439" y="1122924"/>
                  </a:lnTo>
                  <a:lnTo>
                    <a:pt x="257168" y="1164347"/>
                  </a:lnTo>
                  <a:lnTo>
                    <a:pt x="276545" y="1205410"/>
                  </a:lnTo>
                  <a:lnTo>
                    <a:pt x="296563" y="1246105"/>
                  </a:lnTo>
                  <a:lnTo>
                    <a:pt x="317215" y="1286427"/>
                  </a:lnTo>
                  <a:lnTo>
                    <a:pt x="338497" y="1326368"/>
                  </a:lnTo>
                  <a:lnTo>
                    <a:pt x="360400" y="1365923"/>
                  </a:lnTo>
                  <a:lnTo>
                    <a:pt x="382918" y="1405084"/>
                  </a:lnTo>
                  <a:lnTo>
                    <a:pt x="406045" y="1443845"/>
                  </a:lnTo>
                  <a:lnTo>
                    <a:pt x="429775" y="1482200"/>
                  </a:lnTo>
                  <a:lnTo>
                    <a:pt x="454100" y="1520142"/>
                  </a:lnTo>
                  <a:lnTo>
                    <a:pt x="479015" y="1557665"/>
                  </a:lnTo>
                  <a:lnTo>
                    <a:pt x="504512" y="1594761"/>
                  </a:lnTo>
                  <a:lnTo>
                    <a:pt x="530585" y="1631425"/>
                  </a:lnTo>
                  <a:lnTo>
                    <a:pt x="557228" y="1667650"/>
                  </a:lnTo>
                  <a:lnTo>
                    <a:pt x="584434" y="1703430"/>
                  </a:lnTo>
                  <a:lnTo>
                    <a:pt x="612196" y="1738757"/>
                  </a:lnTo>
                  <a:lnTo>
                    <a:pt x="640509" y="1773625"/>
                  </a:lnTo>
                  <a:lnTo>
                    <a:pt x="669365" y="1808029"/>
                  </a:lnTo>
                  <a:lnTo>
                    <a:pt x="698758" y="1841961"/>
                  </a:lnTo>
                  <a:lnTo>
                    <a:pt x="728682" y="1875414"/>
                  </a:lnTo>
                  <a:lnTo>
                    <a:pt x="759129" y="1908383"/>
                  </a:lnTo>
                  <a:lnTo>
                    <a:pt x="790094" y="1940860"/>
                  </a:lnTo>
                  <a:lnTo>
                    <a:pt x="821570" y="1972840"/>
                  </a:lnTo>
                  <a:lnTo>
                    <a:pt x="853550" y="2004315"/>
                  </a:lnTo>
                  <a:lnTo>
                    <a:pt x="886028" y="2035280"/>
                  </a:lnTo>
                  <a:lnTo>
                    <a:pt x="918997" y="2065727"/>
                  </a:lnTo>
                  <a:lnTo>
                    <a:pt x="952451" y="2095650"/>
                  </a:lnTo>
                  <a:lnTo>
                    <a:pt x="986383" y="2125043"/>
                  </a:lnTo>
                  <a:lnTo>
                    <a:pt x="1020787" y="2153898"/>
                  </a:lnTo>
                  <a:lnTo>
                    <a:pt x="1055656" y="2182210"/>
                  </a:lnTo>
                  <a:lnTo>
                    <a:pt x="1090983" y="2209973"/>
                  </a:lnTo>
                  <a:lnTo>
                    <a:pt x="1126763" y="2237178"/>
                  </a:lnTo>
                  <a:lnTo>
                    <a:pt x="1162988" y="2263821"/>
                  </a:lnTo>
                  <a:lnTo>
                    <a:pt x="1199653" y="2289894"/>
                  </a:lnTo>
                  <a:lnTo>
                    <a:pt x="1236749" y="2315390"/>
                  </a:lnTo>
                  <a:lnTo>
                    <a:pt x="1274272" y="2340304"/>
                  </a:lnTo>
                  <a:lnTo>
                    <a:pt x="1312215" y="2364629"/>
                  </a:lnTo>
                  <a:lnTo>
                    <a:pt x="1350570" y="2388358"/>
                  </a:lnTo>
                  <a:lnTo>
                    <a:pt x="1389332" y="2411485"/>
                  </a:lnTo>
                  <a:lnTo>
                    <a:pt x="1428493" y="2434003"/>
                  </a:lnTo>
                  <a:lnTo>
                    <a:pt x="1468048" y="2455906"/>
                  </a:lnTo>
                  <a:lnTo>
                    <a:pt x="1507990" y="2477187"/>
                  </a:lnTo>
                  <a:lnTo>
                    <a:pt x="1548312" y="2497840"/>
                  </a:lnTo>
                  <a:lnTo>
                    <a:pt x="1589008" y="2517857"/>
                  </a:lnTo>
                  <a:lnTo>
                    <a:pt x="1630071" y="2537234"/>
                  </a:lnTo>
                  <a:lnTo>
                    <a:pt x="1671495" y="2555962"/>
                  </a:lnTo>
                  <a:lnTo>
                    <a:pt x="1713272" y="2574036"/>
                  </a:lnTo>
                  <a:lnTo>
                    <a:pt x="1755398" y="2591448"/>
                  </a:lnTo>
                  <a:lnTo>
                    <a:pt x="1797865" y="2608194"/>
                  </a:lnTo>
                  <a:lnTo>
                    <a:pt x="1840666" y="2624265"/>
                  </a:lnTo>
                  <a:lnTo>
                    <a:pt x="1883796" y="2639655"/>
                  </a:lnTo>
                  <a:lnTo>
                    <a:pt x="1927246" y="2654359"/>
                  </a:lnTo>
                  <a:lnTo>
                    <a:pt x="1971012" y="2668369"/>
                  </a:lnTo>
                  <a:lnTo>
                    <a:pt x="2015087" y="2681678"/>
                  </a:lnTo>
                  <a:lnTo>
                    <a:pt x="2059463" y="2694281"/>
                  </a:lnTo>
                  <a:lnTo>
                    <a:pt x="2104135" y="2706171"/>
                  </a:lnTo>
                  <a:lnTo>
                    <a:pt x="2149096" y="2717341"/>
                  </a:lnTo>
                  <a:lnTo>
                    <a:pt x="2194339" y="2727784"/>
                  </a:lnTo>
                  <a:lnTo>
                    <a:pt x="2239858" y="2737495"/>
                  </a:lnTo>
                  <a:lnTo>
                    <a:pt x="2285646" y="2746467"/>
                  </a:lnTo>
                  <a:lnTo>
                    <a:pt x="2331697" y="2754692"/>
                  </a:lnTo>
                  <a:lnTo>
                    <a:pt x="2378004" y="2762165"/>
                  </a:lnTo>
                  <a:lnTo>
                    <a:pt x="2424561" y="2768880"/>
                  </a:lnTo>
                  <a:lnTo>
                    <a:pt x="2471361" y="2774828"/>
                  </a:lnTo>
                  <a:lnTo>
                    <a:pt x="2518398" y="2780005"/>
                  </a:lnTo>
                  <a:lnTo>
                    <a:pt x="2565665" y="2784404"/>
                  </a:lnTo>
                  <a:lnTo>
                    <a:pt x="2613156" y="2788017"/>
                  </a:lnTo>
                  <a:lnTo>
                    <a:pt x="2660864" y="2790838"/>
                  </a:lnTo>
                  <a:lnTo>
                    <a:pt x="2708782" y="2792862"/>
                  </a:lnTo>
                  <a:lnTo>
                    <a:pt x="2756904" y="2794081"/>
                  </a:lnTo>
                  <a:lnTo>
                    <a:pt x="2805215" y="2794489"/>
                  </a:lnTo>
                  <a:lnTo>
                    <a:pt x="2805215"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sp>
        <p:nvSpPr>
          <p:cNvPr id="202" name="Google Shape;202;p27"/>
          <p:cNvSpPr txBox="1">
            <a:spLocks noGrp="1"/>
          </p:cNvSpPr>
          <p:nvPr>
            <p:ph type="title"/>
          </p:nvPr>
        </p:nvSpPr>
        <p:spPr>
          <a:xfrm>
            <a:off x="446402" y="410400"/>
            <a:ext cx="2656027" cy="1080296"/>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lt1"/>
              </a:buClr>
              <a:buSzPts val="2600"/>
              <a:buFont typeface="Roboto Medium"/>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3" name="Google Shape;203;p27"/>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4" name="Google Shape;204;p27"/>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205" name="Google Shape;205;p27"/>
          <p:cNvSpPr>
            <a:spLocks noGrp="1"/>
          </p:cNvSpPr>
          <p:nvPr>
            <p:ph type="pic" idx="2"/>
          </p:nvPr>
        </p:nvSpPr>
        <p:spPr>
          <a:xfrm>
            <a:off x="4489200" y="439200"/>
            <a:ext cx="7225200" cy="5742000"/>
          </a:xfrm>
          <a:prstGeom prst="rect">
            <a:avLst/>
          </a:prstGeom>
          <a:solidFill>
            <a:srgbClr val="D8D8D8"/>
          </a:solidFill>
          <a:ln>
            <a:noFill/>
          </a:ln>
        </p:spPr>
      </p:sp>
      <p:sp>
        <p:nvSpPr>
          <p:cNvPr id="206" name="Google Shape;206;p27"/>
          <p:cNvSpPr txBox="1">
            <a:spLocks noGrp="1"/>
          </p:cNvSpPr>
          <p:nvPr>
            <p:ph type="body" idx="1"/>
          </p:nvPr>
        </p:nvSpPr>
        <p:spPr>
          <a:xfrm>
            <a:off x="478800" y="2804400"/>
            <a:ext cx="3491999" cy="1318310"/>
          </a:xfrm>
          <a:prstGeom prst="rect">
            <a:avLst/>
          </a:prstGeom>
          <a:noFill/>
          <a:ln>
            <a:noFill/>
          </a:ln>
        </p:spPr>
        <p:txBody>
          <a:bodyPr spcFirstLastPara="1" wrap="square" lIns="91425" tIns="45700" rIns="91425" bIns="45700" anchor="t" anchorCtr="0">
            <a:spAutoFit/>
          </a:bodyPr>
          <a:lstStyle>
            <a:lvl1pPr marL="457200" lvl="0" indent="-304165" algn="l">
              <a:lnSpc>
                <a:spcPct val="90000"/>
              </a:lnSpc>
              <a:spcBef>
                <a:spcPts val="1000"/>
              </a:spcBef>
              <a:spcAft>
                <a:spcPts val="0"/>
              </a:spcAft>
              <a:buClr>
                <a:srgbClr val="000000"/>
              </a:buClr>
              <a:buSzPts val="1190"/>
              <a:buFont typeface="Arial"/>
              <a:buChar char="•"/>
              <a:defRPr/>
            </a:lvl1pPr>
            <a:lvl2pPr marL="914400" lvl="1" indent="-304165" algn="l">
              <a:lnSpc>
                <a:spcPct val="90000"/>
              </a:lnSpc>
              <a:spcBef>
                <a:spcPts val="500"/>
              </a:spcBef>
              <a:spcAft>
                <a:spcPts val="0"/>
              </a:spcAft>
              <a:buClr>
                <a:srgbClr val="000000"/>
              </a:buClr>
              <a:buSzPts val="1190"/>
              <a:buFont typeface="Arial"/>
              <a:buChar char="•"/>
              <a:defRPr/>
            </a:lvl2pPr>
            <a:lvl3pPr marL="1371600" lvl="2" indent="-304164" algn="l">
              <a:lnSpc>
                <a:spcPct val="90000"/>
              </a:lnSpc>
              <a:spcBef>
                <a:spcPts val="500"/>
              </a:spcBef>
              <a:spcAft>
                <a:spcPts val="0"/>
              </a:spcAft>
              <a:buClr>
                <a:srgbClr val="000000"/>
              </a:buClr>
              <a:buSzPts val="1190"/>
              <a:buFont typeface="Arial"/>
              <a:buChar char="•"/>
              <a:defRPr/>
            </a:lvl3pPr>
            <a:lvl4pPr marL="1828800" lvl="3" indent="-304164" algn="l">
              <a:lnSpc>
                <a:spcPct val="90000"/>
              </a:lnSpc>
              <a:spcBef>
                <a:spcPts val="500"/>
              </a:spcBef>
              <a:spcAft>
                <a:spcPts val="0"/>
              </a:spcAft>
              <a:buClr>
                <a:srgbClr val="000000"/>
              </a:buClr>
              <a:buSzPts val="1190"/>
              <a:buFont typeface="Arial"/>
              <a:buChar char="•"/>
              <a:defRPr/>
            </a:lvl4pPr>
            <a:lvl5pPr marL="2286000" lvl="4" indent="-304164" algn="l">
              <a:lnSpc>
                <a:spcPct val="90000"/>
              </a:lnSpc>
              <a:spcBef>
                <a:spcPts val="500"/>
              </a:spcBef>
              <a:spcAft>
                <a:spcPts val="0"/>
              </a:spcAft>
              <a:buClr>
                <a:srgbClr val="000000"/>
              </a:buClr>
              <a:buSzPts val="119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29490360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Advisory panel">
  <p:cSld name="Advisory panel">
    <p:spTree>
      <p:nvGrpSpPr>
        <p:cNvPr id="1" name="Shape 207"/>
        <p:cNvGrpSpPr/>
        <p:nvPr/>
      </p:nvGrpSpPr>
      <p:grpSpPr>
        <a:xfrm>
          <a:off x="0" y="0"/>
          <a:ext cx="0" cy="0"/>
          <a:chOff x="0" y="0"/>
          <a:chExt cx="0" cy="0"/>
        </a:xfrm>
      </p:grpSpPr>
      <p:sp>
        <p:nvSpPr>
          <p:cNvPr id="208" name="Google Shape;208;p28"/>
          <p:cNvSpPr txBox="1">
            <a:spLocks noGrp="1"/>
          </p:cNvSpPr>
          <p:nvPr>
            <p:ph type="title"/>
          </p:nvPr>
        </p:nvSpPr>
        <p:spPr>
          <a:xfrm>
            <a:off x="1958400" y="410400"/>
            <a:ext cx="9788400" cy="720197"/>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9" name="Google Shape;209;p28"/>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0" name="Google Shape;210;p28"/>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grpSp>
        <p:nvGrpSpPr>
          <p:cNvPr id="211" name="Google Shape;211;p28"/>
          <p:cNvGrpSpPr/>
          <p:nvPr/>
        </p:nvGrpSpPr>
        <p:grpSpPr>
          <a:xfrm>
            <a:off x="0" y="1"/>
            <a:ext cx="1692000" cy="1698535"/>
            <a:chOff x="0" y="1"/>
            <a:chExt cx="1692000" cy="1698535"/>
          </a:xfrm>
        </p:grpSpPr>
        <p:sp>
          <p:nvSpPr>
            <p:cNvPr id="212" name="Google Shape;212;p28"/>
            <p:cNvSpPr/>
            <p:nvPr/>
          </p:nvSpPr>
          <p:spPr>
            <a:xfrm rot="-5400000">
              <a:off x="-3267" y="3269"/>
              <a:ext cx="1698535" cy="1692000"/>
            </a:xfrm>
            <a:custGeom>
              <a:avLst/>
              <a:gdLst/>
              <a:ahLst/>
              <a:cxnLst/>
              <a:rect l="l" t="t" r="r" b="b"/>
              <a:pathLst>
                <a:path w="2805429" h="2794635" extrusionOk="0">
                  <a:moveTo>
                    <a:pt x="2805215" y="0"/>
                  </a:moveTo>
                  <a:lnTo>
                    <a:pt x="0" y="0"/>
                  </a:lnTo>
                  <a:lnTo>
                    <a:pt x="316" y="37518"/>
                  </a:lnTo>
                  <a:lnTo>
                    <a:pt x="1535" y="85640"/>
                  </a:lnTo>
                  <a:lnTo>
                    <a:pt x="3559" y="133559"/>
                  </a:lnTo>
                  <a:lnTo>
                    <a:pt x="6380" y="181266"/>
                  </a:lnTo>
                  <a:lnTo>
                    <a:pt x="9994" y="228757"/>
                  </a:lnTo>
                  <a:lnTo>
                    <a:pt x="14392" y="276024"/>
                  </a:lnTo>
                  <a:lnTo>
                    <a:pt x="19569" y="323061"/>
                  </a:lnTo>
                  <a:lnTo>
                    <a:pt x="25518" y="369861"/>
                  </a:lnTo>
                  <a:lnTo>
                    <a:pt x="32232" y="416417"/>
                  </a:lnTo>
                  <a:lnTo>
                    <a:pt x="39705" y="462725"/>
                  </a:lnTo>
                  <a:lnTo>
                    <a:pt x="47931" y="508775"/>
                  </a:lnTo>
                  <a:lnTo>
                    <a:pt x="56903" y="554564"/>
                  </a:lnTo>
                  <a:lnTo>
                    <a:pt x="66614" y="600082"/>
                  </a:lnTo>
                  <a:lnTo>
                    <a:pt x="77058" y="645325"/>
                  </a:lnTo>
                  <a:lnTo>
                    <a:pt x="88228" y="690286"/>
                  </a:lnTo>
                  <a:lnTo>
                    <a:pt x="100118" y="734957"/>
                  </a:lnTo>
                  <a:lnTo>
                    <a:pt x="112721" y="779333"/>
                  </a:lnTo>
                  <a:lnTo>
                    <a:pt x="126031" y="823408"/>
                  </a:lnTo>
                  <a:lnTo>
                    <a:pt x="140041" y="867173"/>
                  </a:lnTo>
                  <a:lnTo>
                    <a:pt x="154744" y="910624"/>
                  </a:lnTo>
                  <a:lnTo>
                    <a:pt x="170135" y="953753"/>
                  </a:lnTo>
                  <a:lnTo>
                    <a:pt x="186207" y="996554"/>
                  </a:lnTo>
                  <a:lnTo>
                    <a:pt x="202952" y="1039021"/>
                  </a:lnTo>
                  <a:lnTo>
                    <a:pt x="220365" y="1081146"/>
                  </a:lnTo>
                  <a:lnTo>
                    <a:pt x="238439" y="1122924"/>
                  </a:lnTo>
                  <a:lnTo>
                    <a:pt x="257168" y="1164347"/>
                  </a:lnTo>
                  <a:lnTo>
                    <a:pt x="276545" y="1205410"/>
                  </a:lnTo>
                  <a:lnTo>
                    <a:pt x="296563" y="1246105"/>
                  </a:lnTo>
                  <a:lnTo>
                    <a:pt x="317215" y="1286427"/>
                  </a:lnTo>
                  <a:lnTo>
                    <a:pt x="338497" y="1326368"/>
                  </a:lnTo>
                  <a:lnTo>
                    <a:pt x="360400" y="1365923"/>
                  </a:lnTo>
                  <a:lnTo>
                    <a:pt x="382918" y="1405084"/>
                  </a:lnTo>
                  <a:lnTo>
                    <a:pt x="406045" y="1443845"/>
                  </a:lnTo>
                  <a:lnTo>
                    <a:pt x="429775" y="1482200"/>
                  </a:lnTo>
                  <a:lnTo>
                    <a:pt x="454100" y="1520142"/>
                  </a:lnTo>
                  <a:lnTo>
                    <a:pt x="479015" y="1557665"/>
                  </a:lnTo>
                  <a:lnTo>
                    <a:pt x="504512" y="1594761"/>
                  </a:lnTo>
                  <a:lnTo>
                    <a:pt x="530585" y="1631425"/>
                  </a:lnTo>
                  <a:lnTo>
                    <a:pt x="557228" y="1667650"/>
                  </a:lnTo>
                  <a:lnTo>
                    <a:pt x="584434" y="1703430"/>
                  </a:lnTo>
                  <a:lnTo>
                    <a:pt x="612196" y="1738757"/>
                  </a:lnTo>
                  <a:lnTo>
                    <a:pt x="640509" y="1773625"/>
                  </a:lnTo>
                  <a:lnTo>
                    <a:pt x="669365" y="1808029"/>
                  </a:lnTo>
                  <a:lnTo>
                    <a:pt x="698758" y="1841961"/>
                  </a:lnTo>
                  <a:lnTo>
                    <a:pt x="728682" y="1875414"/>
                  </a:lnTo>
                  <a:lnTo>
                    <a:pt x="759129" y="1908383"/>
                  </a:lnTo>
                  <a:lnTo>
                    <a:pt x="790094" y="1940860"/>
                  </a:lnTo>
                  <a:lnTo>
                    <a:pt x="821570" y="1972840"/>
                  </a:lnTo>
                  <a:lnTo>
                    <a:pt x="853550" y="2004315"/>
                  </a:lnTo>
                  <a:lnTo>
                    <a:pt x="886028" y="2035280"/>
                  </a:lnTo>
                  <a:lnTo>
                    <a:pt x="918997" y="2065727"/>
                  </a:lnTo>
                  <a:lnTo>
                    <a:pt x="952451" y="2095650"/>
                  </a:lnTo>
                  <a:lnTo>
                    <a:pt x="986383" y="2125043"/>
                  </a:lnTo>
                  <a:lnTo>
                    <a:pt x="1020787" y="2153898"/>
                  </a:lnTo>
                  <a:lnTo>
                    <a:pt x="1055656" y="2182210"/>
                  </a:lnTo>
                  <a:lnTo>
                    <a:pt x="1090983" y="2209973"/>
                  </a:lnTo>
                  <a:lnTo>
                    <a:pt x="1126763" y="2237178"/>
                  </a:lnTo>
                  <a:lnTo>
                    <a:pt x="1162988" y="2263821"/>
                  </a:lnTo>
                  <a:lnTo>
                    <a:pt x="1199653" y="2289894"/>
                  </a:lnTo>
                  <a:lnTo>
                    <a:pt x="1236749" y="2315390"/>
                  </a:lnTo>
                  <a:lnTo>
                    <a:pt x="1274272" y="2340304"/>
                  </a:lnTo>
                  <a:lnTo>
                    <a:pt x="1312215" y="2364629"/>
                  </a:lnTo>
                  <a:lnTo>
                    <a:pt x="1350570" y="2388358"/>
                  </a:lnTo>
                  <a:lnTo>
                    <a:pt x="1389332" y="2411485"/>
                  </a:lnTo>
                  <a:lnTo>
                    <a:pt x="1428493" y="2434003"/>
                  </a:lnTo>
                  <a:lnTo>
                    <a:pt x="1468048" y="2455906"/>
                  </a:lnTo>
                  <a:lnTo>
                    <a:pt x="1507990" y="2477187"/>
                  </a:lnTo>
                  <a:lnTo>
                    <a:pt x="1548312" y="2497840"/>
                  </a:lnTo>
                  <a:lnTo>
                    <a:pt x="1589008" y="2517857"/>
                  </a:lnTo>
                  <a:lnTo>
                    <a:pt x="1630071" y="2537234"/>
                  </a:lnTo>
                  <a:lnTo>
                    <a:pt x="1671495" y="2555962"/>
                  </a:lnTo>
                  <a:lnTo>
                    <a:pt x="1713272" y="2574036"/>
                  </a:lnTo>
                  <a:lnTo>
                    <a:pt x="1755398" y="2591448"/>
                  </a:lnTo>
                  <a:lnTo>
                    <a:pt x="1797865" y="2608194"/>
                  </a:lnTo>
                  <a:lnTo>
                    <a:pt x="1840666" y="2624265"/>
                  </a:lnTo>
                  <a:lnTo>
                    <a:pt x="1883796" y="2639655"/>
                  </a:lnTo>
                  <a:lnTo>
                    <a:pt x="1927246" y="2654359"/>
                  </a:lnTo>
                  <a:lnTo>
                    <a:pt x="1971012" y="2668369"/>
                  </a:lnTo>
                  <a:lnTo>
                    <a:pt x="2015087" y="2681678"/>
                  </a:lnTo>
                  <a:lnTo>
                    <a:pt x="2059463" y="2694281"/>
                  </a:lnTo>
                  <a:lnTo>
                    <a:pt x="2104135" y="2706171"/>
                  </a:lnTo>
                  <a:lnTo>
                    <a:pt x="2149096" y="2717341"/>
                  </a:lnTo>
                  <a:lnTo>
                    <a:pt x="2194339" y="2727784"/>
                  </a:lnTo>
                  <a:lnTo>
                    <a:pt x="2239858" y="2737495"/>
                  </a:lnTo>
                  <a:lnTo>
                    <a:pt x="2285646" y="2746467"/>
                  </a:lnTo>
                  <a:lnTo>
                    <a:pt x="2331697" y="2754692"/>
                  </a:lnTo>
                  <a:lnTo>
                    <a:pt x="2378004" y="2762165"/>
                  </a:lnTo>
                  <a:lnTo>
                    <a:pt x="2424561" y="2768880"/>
                  </a:lnTo>
                  <a:lnTo>
                    <a:pt x="2471361" y="2774828"/>
                  </a:lnTo>
                  <a:lnTo>
                    <a:pt x="2518398" y="2780005"/>
                  </a:lnTo>
                  <a:lnTo>
                    <a:pt x="2565665" y="2784404"/>
                  </a:lnTo>
                  <a:lnTo>
                    <a:pt x="2613156" y="2788017"/>
                  </a:lnTo>
                  <a:lnTo>
                    <a:pt x="2660864" y="2790838"/>
                  </a:lnTo>
                  <a:lnTo>
                    <a:pt x="2708782" y="2792862"/>
                  </a:lnTo>
                  <a:lnTo>
                    <a:pt x="2756904" y="2794081"/>
                  </a:lnTo>
                  <a:lnTo>
                    <a:pt x="2805215" y="2794489"/>
                  </a:lnTo>
                  <a:lnTo>
                    <a:pt x="2805215" y="0"/>
                  </a:lnTo>
                  <a:close/>
                </a:path>
              </a:pathLst>
            </a:cu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pic>
          <p:nvPicPr>
            <p:cNvPr id="213" name="Google Shape;213;p28"/>
            <p:cNvPicPr preferRelativeResize="0"/>
            <p:nvPr/>
          </p:nvPicPr>
          <p:blipFill rotWithShape="1">
            <a:blip r:embed="rId2">
              <a:alphaModFix/>
            </a:blip>
            <a:srcRect/>
            <a:stretch/>
          </p:blipFill>
          <p:spPr>
            <a:xfrm>
              <a:off x="20469" y="63837"/>
              <a:ext cx="1229499" cy="1229499"/>
            </a:xfrm>
            <a:prstGeom prst="rect">
              <a:avLst/>
            </a:prstGeom>
            <a:noFill/>
            <a:ln>
              <a:noFill/>
            </a:ln>
          </p:spPr>
        </p:pic>
      </p:grpSp>
      <p:sp>
        <p:nvSpPr>
          <p:cNvPr id="214" name="Google Shape;214;p28"/>
          <p:cNvSpPr txBox="1">
            <a:spLocks noGrp="1"/>
          </p:cNvSpPr>
          <p:nvPr>
            <p:ph type="body" idx="1"/>
          </p:nvPr>
        </p:nvSpPr>
        <p:spPr>
          <a:xfrm>
            <a:off x="446400" y="3025494"/>
            <a:ext cx="11300400" cy="996170"/>
          </a:xfrm>
          <a:prstGeom prst="rect">
            <a:avLst/>
          </a:prstGeom>
          <a:noFill/>
          <a:ln>
            <a:noFill/>
          </a:ln>
        </p:spPr>
        <p:txBody>
          <a:bodyPr spcFirstLastPara="1" wrap="square" lIns="91425" tIns="45700" rIns="91425" bIns="45700" anchor="t" anchorCtr="0">
            <a:spAutoFit/>
          </a:bodyPr>
          <a:lstStyle>
            <a:lvl1pPr marL="457200" lvl="0" indent="-228600" algn="l">
              <a:lnSpc>
                <a:spcPct val="90000"/>
              </a:lnSpc>
              <a:spcBef>
                <a:spcPts val="1000"/>
              </a:spcBef>
              <a:spcAft>
                <a:spcPts val="0"/>
              </a:spcAft>
              <a:buClr>
                <a:srgbClr val="000000"/>
              </a:buClr>
              <a:buSzPts val="1190"/>
              <a:buFont typeface="Arial"/>
              <a:buNone/>
              <a:defRPr/>
            </a:lvl1pPr>
            <a:lvl2pPr marL="914400" lvl="1" indent="-304165" algn="l">
              <a:lnSpc>
                <a:spcPct val="90000"/>
              </a:lnSpc>
              <a:spcBef>
                <a:spcPts val="500"/>
              </a:spcBef>
              <a:spcAft>
                <a:spcPts val="0"/>
              </a:spcAft>
              <a:buClr>
                <a:srgbClr val="000000"/>
              </a:buClr>
              <a:buSzPts val="1190"/>
              <a:buFont typeface="Arial"/>
              <a:buChar char="•"/>
              <a:defRPr/>
            </a:lvl2pPr>
            <a:lvl3pPr marL="1371600" lvl="2" indent="-304164" algn="l">
              <a:lnSpc>
                <a:spcPct val="90000"/>
              </a:lnSpc>
              <a:spcBef>
                <a:spcPts val="500"/>
              </a:spcBef>
              <a:spcAft>
                <a:spcPts val="0"/>
              </a:spcAft>
              <a:buClr>
                <a:srgbClr val="000000"/>
              </a:buClr>
              <a:buSzPts val="1190"/>
              <a:buFont typeface="Arial"/>
              <a:buChar char="•"/>
              <a:defRPr/>
            </a:lvl3pPr>
            <a:lvl4pPr marL="1828800" lvl="3" indent="-304164" algn="l">
              <a:lnSpc>
                <a:spcPct val="90000"/>
              </a:lnSpc>
              <a:spcBef>
                <a:spcPts val="500"/>
              </a:spcBef>
              <a:spcAft>
                <a:spcPts val="0"/>
              </a:spcAft>
              <a:buClr>
                <a:srgbClr val="000000"/>
              </a:buClr>
              <a:buSzPts val="1190"/>
              <a:buFont typeface="Arial"/>
              <a:buChar char="•"/>
              <a:defRPr/>
            </a:lvl4pPr>
            <a:lvl5pPr marL="2286000" lvl="4" indent="-304164" algn="l">
              <a:lnSpc>
                <a:spcPct val="90000"/>
              </a:lnSpc>
              <a:spcBef>
                <a:spcPts val="500"/>
              </a:spcBef>
              <a:spcAft>
                <a:spcPts val="0"/>
              </a:spcAft>
              <a:buClr>
                <a:srgbClr val="000000"/>
              </a:buClr>
              <a:buSzPts val="119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26696083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ox Style A: 2x">
  <p:cSld name="Box Style A: 2x">
    <p:spTree>
      <p:nvGrpSpPr>
        <p:cNvPr id="1" name="Shape 215"/>
        <p:cNvGrpSpPr/>
        <p:nvPr/>
      </p:nvGrpSpPr>
      <p:grpSpPr>
        <a:xfrm>
          <a:off x="0" y="0"/>
          <a:ext cx="0" cy="0"/>
          <a:chOff x="0" y="0"/>
          <a:chExt cx="0" cy="0"/>
        </a:xfrm>
      </p:grpSpPr>
      <p:sp>
        <p:nvSpPr>
          <p:cNvPr id="216" name="Google Shape;216;p29"/>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7" name="Google Shape;217;p29"/>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8" name="Google Shape;218;p29"/>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219" name="Google Shape;219;p29"/>
          <p:cNvSpPr/>
          <p:nvPr/>
        </p:nvSpPr>
        <p:spPr>
          <a:xfrm>
            <a:off x="6275388" y="944563"/>
            <a:ext cx="5237796" cy="5237162"/>
          </a:xfrm>
          <a:prstGeom prst="roundRect">
            <a:avLst>
              <a:gd name="adj" fmla="val 4381"/>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20" name="Google Shape;220;p29"/>
          <p:cNvSpPr/>
          <p:nvPr/>
        </p:nvSpPr>
        <p:spPr>
          <a:xfrm>
            <a:off x="678817" y="944563"/>
            <a:ext cx="5237796" cy="5237162"/>
          </a:xfrm>
          <a:prstGeom prst="roundRect">
            <a:avLst>
              <a:gd name="adj" fmla="val 4381"/>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21" name="Google Shape;221;p29"/>
          <p:cNvSpPr txBox="1">
            <a:spLocks noGrp="1"/>
          </p:cNvSpPr>
          <p:nvPr>
            <p:ph type="body" idx="1"/>
          </p:nvPr>
        </p:nvSpPr>
        <p:spPr>
          <a:xfrm>
            <a:off x="878400" y="2285490"/>
            <a:ext cx="4838400" cy="1267200"/>
          </a:xfrm>
          <a:prstGeom prst="rect">
            <a:avLst/>
          </a:prstGeom>
          <a:solidFill>
            <a:schemeClr val="lt1">
              <a:alpha val="84313"/>
            </a:schemeClr>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22" name="Google Shape;222;p29"/>
          <p:cNvSpPr txBox="1">
            <a:spLocks noGrp="1"/>
          </p:cNvSpPr>
          <p:nvPr>
            <p:ph type="body" idx="2"/>
          </p:nvPr>
        </p:nvSpPr>
        <p:spPr>
          <a:xfrm>
            <a:off x="6476400" y="2285490"/>
            <a:ext cx="4838400" cy="1267200"/>
          </a:xfrm>
          <a:prstGeom prst="rect">
            <a:avLst/>
          </a:prstGeom>
          <a:solidFill>
            <a:schemeClr val="lt1">
              <a:alpha val="84313"/>
            </a:schemeClr>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23" name="Google Shape;223;p29"/>
          <p:cNvSpPr txBox="1">
            <a:spLocks noGrp="1"/>
          </p:cNvSpPr>
          <p:nvPr>
            <p:ph type="body" idx="3"/>
          </p:nvPr>
        </p:nvSpPr>
        <p:spPr>
          <a:xfrm>
            <a:off x="878400" y="3553200"/>
            <a:ext cx="4838400" cy="2440800"/>
          </a:xfrm>
          <a:prstGeom prst="rect">
            <a:avLst/>
          </a:prstGeom>
          <a:solidFill>
            <a:schemeClr val="lt1"/>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24" name="Google Shape;224;p29"/>
          <p:cNvSpPr txBox="1">
            <a:spLocks noGrp="1"/>
          </p:cNvSpPr>
          <p:nvPr>
            <p:ph type="body" idx="4"/>
          </p:nvPr>
        </p:nvSpPr>
        <p:spPr>
          <a:xfrm>
            <a:off x="6476400" y="3553200"/>
            <a:ext cx="4838400" cy="2440800"/>
          </a:xfrm>
          <a:prstGeom prst="rect">
            <a:avLst/>
          </a:prstGeom>
          <a:solidFill>
            <a:schemeClr val="lt1"/>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25" name="Google Shape;225;p29"/>
          <p:cNvSpPr txBox="1">
            <a:spLocks noGrp="1"/>
          </p:cNvSpPr>
          <p:nvPr>
            <p:ph type="body" idx="5"/>
          </p:nvPr>
        </p:nvSpPr>
        <p:spPr>
          <a:xfrm>
            <a:off x="878400" y="1159784"/>
            <a:ext cx="48384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26" name="Google Shape;226;p29"/>
          <p:cNvSpPr txBox="1">
            <a:spLocks noGrp="1"/>
          </p:cNvSpPr>
          <p:nvPr>
            <p:ph type="body" idx="6"/>
          </p:nvPr>
        </p:nvSpPr>
        <p:spPr>
          <a:xfrm>
            <a:off x="878400" y="1642593"/>
            <a:ext cx="4838400" cy="375657"/>
          </a:xfrm>
          <a:prstGeom prst="rect">
            <a:avLst/>
          </a:prstGeom>
          <a:noFill/>
          <a:ln>
            <a:noFill/>
          </a:ln>
        </p:spPr>
        <p:txBody>
          <a:bodyPr spcFirstLastPara="1" wrap="square" lIns="90000" tIns="90000" rIns="90000" bIns="90000" anchor="t" anchorCtr="0">
            <a:spAutoFit/>
          </a:bodyPr>
          <a:lstStyle>
            <a:lvl1pPr marL="457200" lvl="0" indent="-228600" algn="ctr">
              <a:lnSpc>
                <a:spcPct val="90000"/>
              </a:lnSpc>
              <a:spcBef>
                <a:spcPts val="1000"/>
              </a:spcBef>
              <a:spcAft>
                <a:spcPts val="0"/>
              </a:spcAft>
              <a:buClr>
                <a:schemeClr val="lt1"/>
              </a:buClr>
              <a:buSzPts val="1190"/>
              <a:buFont typeface="Arial"/>
              <a:buNone/>
              <a:defRPr sz="1400" b="1">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27" name="Google Shape;227;p29"/>
          <p:cNvSpPr txBox="1">
            <a:spLocks noGrp="1"/>
          </p:cNvSpPr>
          <p:nvPr>
            <p:ph type="body" idx="7"/>
          </p:nvPr>
        </p:nvSpPr>
        <p:spPr>
          <a:xfrm>
            <a:off x="6475200" y="1159784"/>
            <a:ext cx="48384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28" name="Google Shape;228;p29"/>
          <p:cNvSpPr txBox="1">
            <a:spLocks noGrp="1"/>
          </p:cNvSpPr>
          <p:nvPr>
            <p:ph type="body" idx="8"/>
          </p:nvPr>
        </p:nvSpPr>
        <p:spPr>
          <a:xfrm>
            <a:off x="6475200" y="1642593"/>
            <a:ext cx="4838400" cy="375657"/>
          </a:xfrm>
          <a:prstGeom prst="rect">
            <a:avLst/>
          </a:prstGeom>
          <a:noFill/>
          <a:ln>
            <a:noFill/>
          </a:ln>
        </p:spPr>
        <p:txBody>
          <a:bodyPr spcFirstLastPara="1" wrap="square" lIns="90000" tIns="90000" rIns="90000" bIns="90000" anchor="t" anchorCtr="0">
            <a:spAutoFit/>
          </a:bodyPr>
          <a:lstStyle>
            <a:lvl1pPr marL="457200" lvl="0" indent="-228600" algn="ctr">
              <a:lnSpc>
                <a:spcPct val="90000"/>
              </a:lnSpc>
              <a:spcBef>
                <a:spcPts val="1000"/>
              </a:spcBef>
              <a:spcAft>
                <a:spcPts val="0"/>
              </a:spcAft>
              <a:buClr>
                <a:schemeClr val="lt1"/>
              </a:buClr>
              <a:buSzPts val="1190"/>
              <a:buFont typeface="Arial"/>
              <a:buNone/>
              <a:defRPr sz="1400" b="1">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3818096957"/>
      </p:ext>
    </p:extLst>
  </p:cSld>
  <p:clrMapOvr>
    <a:masterClrMapping/>
  </p:clrMapOvr>
  <p:extLst>
    <p:ext uri="{DCECCB84-F9BA-43D5-87BE-67443E8EF086}">
      <p15:sldGuideLst xmlns:p15="http://schemas.microsoft.com/office/powerpoint/2012/main">
        <p15:guide id="1" orient="horz" pos="2160">
          <p15:clr>
            <a:srgbClr val="FBAE40"/>
          </p15:clr>
        </p15:guide>
        <p15:guide id="2" pos="3863">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40"/>
        <p:cNvGrpSpPr/>
        <p:nvPr/>
      </p:nvGrpSpPr>
      <p:grpSpPr>
        <a:xfrm>
          <a:off x="0" y="0"/>
          <a:ext cx="0" cy="0"/>
          <a:chOff x="0" y="0"/>
          <a:chExt cx="0" cy="0"/>
        </a:xfrm>
      </p:grpSpPr>
      <p:sp>
        <p:nvSpPr>
          <p:cNvPr id="41" name="Google Shape;41;p12"/>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2"/>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pic>
        <p:nvPicPr>
          <p:cNvPr id="43" name="Google Shape;43;p12" descr="A picture containing icon&#10;&#10;Description automatically generated"/>
          <p:cNvPicPr preferRelativeResize="0"/>
          <p:nvPr/>
        </p:nvPicPr>
        <p:blipFill rotWithShape="1">
          <a:blip r:embed="rId2">
            <a:alphaModFix amt="80000"/>
          </a:blip>
          <a:srcRect/>
          <a:stretch/>
        </p:blipFill>
        <p:spPr>
          <a:xfrm>
            <a:off x="5440320" y="1007634"/>
            <a:ext cx="6772275" cy="5076825"/>
          </a:xfrm>
          <a:prstGeom prst="rect">
            <a:avLst/>
          </a:prstGeom>
          <a:noFill/>
          <a:ln>
            <a:noFill/>
          </a:ln>
        </p:spPr>
      </p:pic>
      <p:sp>
        <p:nvSpPr>
          <p:cNvPr id="44" name="Google Shape;44;p12"/>
          <p:cNvSpPr txBox="1">
            <a:spLocks noGrp="1"/>
          </p:cNvSpPr>
          <p:nvPr>
            <p:ph type="subTitle" idx="1"/>
          </p:nvPr>
        </p:nvSpPr>
        <p:spPr>
          <a:xfrm>
            <a:off x="508455" y="4400686"/>
            <a:ext cx="4724400" cy="1301895"/>
          </a:xfrm>
          <a:prstGeom prst="rect">
            <a:avLst/>
          </a:prstGeom>
          <a:noFill/>
          <a:ln>
            <a:noFill/>
          </a:ln>
        </p:spPr>
        <p:txBody>
          <a:bodyPr spcFirstLastPara="1" wrap="square" lIns="0" tIns="0" rIns="0" bIns="0" anchor="b" anchorCtr="0">
            <a:spAutoFit/>
          </a:bodyPr>
          <a:lstStyle>
            <a:lvl1pPr lvl="0" algn="l">
              <a:lnSpc>
                <a:spcPct val="90000"/>
              </a:lnSpc>
              <a:spcBef>
                <a:spcPts val="1000"/>
              </a:spcBef>
              <a:spcAft>
                <a:spcPts val="0"/>
              </a:spcAft>
              <a:buClr>
                <a:schemeClr val="dk1"/>
              </a:buClr>
              <a:buSzPts val="1400"/>
              <a:buNone/>
              <a:defRPr>
                <a:solidFill>
                  <a:schemeClr val="dk1"/>
                </a:solidFill>
              </a:defRPr>
            </a:lvl1pPr>
            <a:lvl2pPr lvl="1" algn="l">
              <a:lnSpc>
                <a:spcPct val="90000"/>
              </a:lnSpc>
              <a:spcBef>
                <a:spcPts val="500"/>
              </a:spcBef>
              <a:spcAft>
                <a:spcPts val="0"/>
              </a:spcAft>
              <a:buClr>
                <a:srgbClr val="000000"/>
              </a:buClr>
              <a:buSzPts val="1800"/>
              <a:buNone/>
              <a:defRPr/>
            </a:lvl2pPr>
            <a:lvl3pPr lvl="2" algn="l">
              <a:lnSpc>
                <a:spcPct val="90000"/>
              </a:lnSpc>
              <a:spcBef>
                <a:spcPts val="500"/>
              </a:spcBef>
              <a:spcAft>
                <a:spcPts val="0"/>
              </a:spcAft>
              <a:buClr>
                <a:srgbClr val="000000"/>
              </a:buClr>
              <a:buSzPts val="1800"/>
              <a:buNone/>
              <a:defRPr/>
            </a:lvl3pPr>
            <a:lvl4pPr lvl="3" algn="l">
              <a:lnSpc>
                <a:spcPct val="90000"/>
              </a:lnSpc>
              <a:spcBef>
                <a:spcPts val="500"/>
              </a:spcBef>
              <a:spcAft>
                <a:spcPts val="0"/>
              </a:spcAft>
              <a:buClr>
                <a:srgbClr val="000000"/>
              </a:buClr>
              <a:buSzPts val="1800"/>
              <a:buNone/>
              <a:defRPr/>
            </a:lvl4pPr>
            <a:lvl5pPr lvl="4" algn="l">
              <a:lnSpc>
                <a:spcPct val="90000"/>
              </a:lnSpc>
              <a:spcBef>
                <a:spcPts val="500"/>
              </a:spcBef>
              <a:spcAft>
                <a:spcPts val="0"/>
              </a:spcAft>
              <a:buClr>
                <a:srgbClr val="000000"/>
              </a:buClr>
              <a:buSzPts val="1800"/>
              <a:buNone/>
              <a:defRPr/>
            </a:lvl5pPr>
            <a:lvl6pPr lvl="5" algn="l">
              <a:lnSpc>
                <a:spcPct val="90000"/>
              </a:lnSpc>
              <a:spcBef>
                <a:spcPts val="500"/>
              </a:spcBef>
              <a:spcAft>
                <a:spcPts val="0"/>
              </a:spcAft>
              <a:buClr>
                <a:schemeClr val="dk1"/>
              </a:buClr>
              <a:buSzPts val="1800"/>
              <a:buNone/>
              <a:defRPr/>
            </a:lvl6pPr>
            <a:lvl7pPr lvl="6" algn="l">
              <a:lnSpc>
                <a:spcPct val="90000"/>
              </a:lnSpc>
              <a:spcBef>
                <a:spcPts val="500"/>
              </a:spcBef>
              <a:spcAft>
                <a:spcPts val="0"/>
              </a:spcAft>
              <a:buClr>
                <a:schemeClr val="dk1"/>
              </a:buClr>
              <a:buSzPts val="1800"/>
              <a:buNone/>
              <a:defRPr/>
            </a:lvl7pPr>
            <a:lvl8pPr lvl="7" algn="l">
              <a:lnSpc>
                <a:spcPct val="90000"/>
              </a:lnSpc>
              <a:spcBef>
                <a:spcPts val="500"/>
              </a:spcBef>
              <a:spcAft>
                <a:spcPts val="0"/>
              </a:spcAft>
              <a:buClr>
                <a:schemeClr val="dk1"/>
              </a:buClr>
              <a:buSzPts val="1800"/>
              <a:buNone/>
              <a:defRPr/>
            </a:lvl8pPr>
            <a:lvl9pPr lvl="8"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30994476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1_Box Style A: 3x">
  <p:cSld name="1_Box Style A: 3x">
    <p:spTree>
      <p:nvGrpSpPr>
        <p:cNvPr id="1" name="Shape 229"/>
        <p:cNvGrpSpPr/>
        <p:nvPr/>
      </p:nvGrpSpPr>
      <p:grpSpPr>
        <a:xfrm>
          <a:off x="0" y="0"/>
          <a:ext cx="0" cy="0"/>
          <a:chOff x="0" y="0"/>
          <a:chExt cx="0" cy="0"/>
        </a:xfrm>
      </p:grpSpPr>
      <p:sp>
        <p:nvSpPr>
          <p:cNvPr id="230" name="Google Shape;230;p30"/>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1" name="Google Shape;231;p30"/>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2" name="Google Shape;232;p30"/>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233" name="Google Shape;233;p30"/>
          <p:cNvSpPr/>
          <p:nvPr/>
        </p:nvSpPr>
        <p:spPr>
          <a:xfrm>
            <a:off x="676800" y="944563"/>
            <a:ext cx="3441600" cy="5238000"/>
          </a:xfrm>
          <a:prstGeom prst="roundRect">
            <a:avLst>
              <a:gd name="adj" fmla="val 6377"/>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34" name="Google Shape;234;p30"/>
          <p:cNvSpPr txBox="1">
            <a:spLocks noGrp="1"/>
          </p:cNvSpPr>
          <p:nvPr>
            <p:ph type="body" idx="1"/>
          </p:nvPr>
        </p:nvSpPr>
        <p:spPr>
          <a:xfrm>
            <a:off x="889200" y="2285490"/>
            <a:ext cx="3006000" cy="1267200"/>
          </a:xfrm>
          <a:prstGeom prst="rect">
            <a:avLst/>
          </a:prstGeom>
          <a:solidFill>
            <a:schemeClr val="lt1">
              <a:alpha val="84313"/>
            </a:schemeClr>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35" name="Google Shape;235;p30"/>
          <p:cNvSpPr txBox="1">
            <a:spLocks noGrp="1"/>
          </p:cNvSpPr>
          <p:nvPr>
            <p:ph type="body" idx="2"/>
          </p:nvPr>
        </p:nvSpPr>
        <p:spPr>
          <a:xfrm>
            <a:off x="889200" y="3553200"/>
            <a:ext cx="3006000" cy="2440800"/>
          </a:xfrm>
          <a:prstGeom prst="rect">
            <a:avLst/>
          </a:prstGeom>
          <a:solidFill>
            <a:schemeClr val="lt1"/>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36" name="Google Shape;236;p30"/>
          <p:cNvSpPr txBox="1">
            <a:spLocks noGrp="1"/>
          </p:cNvSpPr>
          <p:nvPr>
            <p:ph type="body" idx="3"/>
          </p:nvPr>
        </p:nvSpPr>
        <p:spPr>
          <a:xfrm>
            <a:off x="889200" y="1159784"/>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37" name="Google Shape;237;p30"/>
          <p:cNvSpPr txBox="1">
            <a:spLocks noGrp="1"/>
          </p:cNvSpPr>
          <p:nvPr>
            <p:ph type="body" idx="4"/>
          </p:nvPr>
        </p:nvSpPr>
        <p:spPr>
          <a:xfrm>
            <a:off x="889200" y="1642593"/>
            <a:ext cx="3006000" cy="375657"/>
          </a:xfrm>
          <a:prstGeom prst="rect">
            <a:avLst/>
          </a:prstGeom>
          <a:noFill/>
          <a:ln>
            <a:noFill/>
          </a:ln>
        </p:spPr>
        <p:txBody>
          <a:bodyPr spcFirstLastPara="1" wrap="square" lIns="90000" tIns="90000" rIns="90000" bIns="90000" anchor="t" anchorCtr="0">
            <a:spAutoFit/>
          </a:bodyPr>
          <a:lstStyle>
            <a:lvl1pPr marL="457200" lvl="0" indent="-228600" algn="ctr">
              <a:lnSpc>
                <a:spcPct val="90000"/>
              </a:lnSpc>
              <a:spcBef>
                <a:spcPts val="1000"/>
              </a:spcBef>
              <a:spcAft>
                <a:spcPts val="0"/>
              </a:spcAft>
              <a:buClr>
                <a:schemeClr val="lt1"/>
              </a:buClr>
              <a:buSzPts val="1190"/>
              <a:buFont typeface="Arial"/>
              <a:buNone/>
              <a:defRPr sz="1400" b="1">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38" name="Google Shape;238;p30"/>
          <p:cNvSpPr/>
          <p:nvPr/>
        </p:nvSpPr>
        <p:spPr>
          <a:xfrm>
            <a:off x="4381200" y="944563"/>
            <a:ext cx="3441600" cy="5238000"/>
          </a:xfrm>
          <a:prstGeom prst="roundRect">
            <a:avLst>
              <a:gd name="adj" fmla="val 6377"/>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39" name="Google Shape;239;p30"/>
          <p:cNvSpPr txBox="1">
            <a:spLocks noGrp="1"/>
          </p:cNvSpPr>
          <p:nvPr>
            <p:ph type="body" idx="5"/>
          </p:nvPr>
        </p:nvSpPr>
        <p:spPr>
          <a:xfrm>
            <a:off x="4593600" y="2285490"/>
            <a:ext cx="3006000" cy="1267200"/>
          </a:xfrm>
          <a:prstGeom prst="rect">
            <a:avLst/>
          </a:prstGeom>
          <a:solidFill>
            <a:schemeClr val="lt1">
              <a:alpha val="84313"/>
            </a:schemeClr>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40" name="Google Shape;240;p30"/>
          <p:cNvSpPr txBox="1">
            <a:spLocks noGrp="1"/>
          </p:cNvSpPr>
          <p:nvPr>
            <p:ph type="body" idx="6"/>
          </p:nvPr>
        </p:nvSpPr>
        <p:spPr>
          <a:xfrm>
            <a:off x="4593600" y="3553200"/>
            <a:ext cx="3006000" cy="2440800"/>
          </a:xfrm>
          <a:prstGeom prst="rect">
            <a:avLst/>
          </a:prstGeom>
          <a:solidFill>
            <a:schemeClr val="lt1"/>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41" name="Google Shape;241;p30"/>
          <p:cNvSpPr txBox="1">
            <a:spLocks noGrp="1"/>
          </p:cNvSpPr>
          <p:nvPr>
            <p:ph type="body" idx="7"/>
          </p:nvPr>
        </p:nvSpPr>
        <p:spPr>
          <a:xfrm>
            <a:off x="4593600" y="1159784"/>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42" name="Google Shape;242;p30"/>
          <p:cNvSpPr txBox="1">
            <a:spLocks noGrp="1"/>
          </p:cNvSpPr>
          <p:nvPr>
            <p:ph type="body" idx="8"/>
          </p:nvPr>
        </p:nvSpPr>
        <p:spPr>
          <a:xfrm>
            <a:off x="4593600" y="1642593"/>
            <a:ext cx="3006000" cy="375657"/>
          </a:xfrm>
          <a:prstGeom prst="rect">
            <a:avLst/>
          </a:prstGeom>
          <a:noFill/>
          <a:ln>
            <a:noFill/>
          </a:ln>
        </p:spPr>
        <p:txBody>
          <a:bodyPr spcFirstLastPara="1" wrap="square" lIns="90000" tIns="90000" rIns="90000" bIns="90000" anchor="t" anchorCtr="0">
            <a:spAutoFit/>
          </a:bodyPr>
          <a:lstStyle>
            <a:lvl1pPr marL="457200" lvl="0" indent="-228600" algn="ctr">
              <a:lnSpc>
                <a:spcPct val="90000"/>
              </a:lnSpc>
              <a:spcBef>
                <a:spcPts val="1000"/>
              </a:spcBef>
              <a:spcAft>
                <a:spcPts val="0"/>
              </a:spcAft>
              <a:buClr>
                <a:schemeClr val="lt1"/>
              </a:buClr>
              <a:buSzPts val="1190"/>
              <a:buFont typeface="Arial"/>
              <a:buNone/>
              <a:defRPr sz="1400" b="1">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43" name="Google Shape;243;p30"/>
          <p:cNvSpPr/>
          <p:nvPr/>
        </p:nvSpPr>
        <p:spPr>
          <a:xfrm>
            <a:off x="8078400" y="944563"/>
            <a:ext cx="3441600" cy="5238000"/>
          </a:xfrm>
          <a:prstGeom prst="roundRect">
            <a:avLst>
              <a:gd name="adj" fmla="val 6377"/>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44" name="Google Shape;244;p30"/>
          <p:cNvSpPr txBox="1">
            <a:spLocks noGrp="1"/>
          </p:cNvSpPr>
          <p:nvPr>
            <p:ph type="body" idx="9"/>
          </p:nvPr>
        </p:nvSpPr>
        <p:spPr>
          <a:xfrm>
            <a:off x="8298000" y="2285490"/>
            <a:ext cx="3006000" cy="1267200"/>
          </a:xfrm>
          <a:prstGeom prst="rect">
            <a:avLst/>
          </a:prstGeom>
          <a:solidFill>
            <a:schemeClr val="lt1">
              <a:alpha val="84313"/>
            </a:schemeClr>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45" name="Google Shape;245;p30"/>
          <p:cNvSpPr txBox="1">
            <a:spLocks noGrp="1"/>
          </p:cNvSpPr>
          <p:nvPr>
            <p:ph type="body" idx="13"/>
          </p:nvPr>
        </p:nvSpPr>
        <p:spPr>
          <a:xfrm>
            <a:off x="8298000" y="3553200"/>
            <a:ext cx="3006000" cy="2440800"/>
          </a:xfrm>
          <a:prstGeom prst="rect">
            <a:avLst/>
          </a:prstGeom>
          <a:solidFill>
            <a:schemeClr val="lt1"/>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46" name="Google Shape;246;p30"/>
          <p:cNvSpPr txBox="1">
            <a:spLocks noGrp="1"/>
          </p:cNvSpPr>
          <p:nvPr>
            <p:ph type="body" idx="14"/>
          </p:nvPr>
        </p:nvSpPr>
        <p:spPr>
          <a:xfrm>
            <a:off x="8298000" y="1159784"/>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47" name="Google Shape;247;p30"/>
          <p:cNvSpPr txBox="1">
            <a:spLocks noGrp="1"/>
          </p:cNvSpPr>
          <p:nvPr>
            <p:ph type="body" idx="15"/>
          </p:nvPr>
        </p:nvSpPr>
        <p:spPr>
          <a:xfrm>
            <a:off x="8298000" y="1642593"/>
            <a:ext cx="3006000" cy="375657"/>
          </a:xfrm>
          <a:prstGeom prst="rect">
            <a:avLst/>
          </a:prstGeom>
          <a:noFill/>
          <a:ln>
            <a:noFill/>
          </a:ln>
        </p:spPr>
        <p:txBody>
          <a:bodyPr spcFirstLastPara="1" wrap="square" lIns="90000" tIns="90000" rIns="90000" bIns="90000" anchor="t" anchorCtr="0">
            <a:spAutoFit/>
          </a:bodyPr>
          <a:lstStyle>
            <a:lvl1pPr marL="457200" lvl="0" indent="-228600" algn="ctr">
              <a:lnSpc>
                <a:spcPct val="90000"/>
              </a:lnSpc>
              <a:spcBef>
                <a:spcPts val="1000"/>
              </a:spcBef>
              <a:spcAft>
                <a:spcPts val="0"/>
              </a:spcAft>
              <a:buClr>
                <a:schemeClr val="lt1"/>
              </a:buClr>
              <a:buSzPts val="1190"/>
              <a:buFont typeface="Arial"/>
              <a:buNone/>
              <a:defRPr sz="1400" b="1">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1460790596"/>
      </p:ext>
    </p:extLst>
  </p:cSld>
  <p:clrMapOvr>
    <a:masterClrMapping/>
  </p:clrMapOvr>
  <p:extLst>
    <p:ext uri="{DCECCB84-F9BA-43D5-87BE-67443E8EF086}">
      <p15:sldGuideLst xmlns:p15="http://schemas.microsoft.com/office/powerpoint/2012/main">
        <p15:guide id="1" orient="horz" pos="2160">
          <p15:clr>
            <a:srgbClr val="FBAE40"/>
          </p15:clr>
        </p15:guide>
        <p15:guide id="2" pos="3863">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ox Style A: 4x">
  <p:cSld name="Box Style A: 4x">
    <p:spTree>
      <p:nvGrpSpPr>
        <p:cNvPr id="1" name="Shape 248"/>
        <p:cNvGrpSpPr/>
        <p:nvPr/>
      </p:nvGrpSpPr>
      <p:grpSpPr>
        <a:xfrm>
          <a:off x="0" y="0"/>
          <a:ext cx="0" cy="0"/>
          <a:chOff x="0" y="0"/>
          <a:chExt cx="0" cy="0"/>
        </a:xfrm>
      </p:grpSpPr>
      <p:sp>
        <p:nvSpPr>
          <p:cNvPr id="249" name="Google Shape;249;p31"/>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0" name="Google Shape;250;p31"/>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1" name="Google Shape;251;p31"/>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252" name="Google Shape;252;p31"/>
          <p:cNvSpPr/>
          <p:nvPr/>
        </p:nvSpPr>
        <p:spPr>
          <a:xfrm>
            <a:off x="676800" y="944563"/>
            <a:ext cx="2566800" cy="5238000"/>
          </a:xfrm>
          <a:prstGeom prst="roundRect">
            <a:avLst>
              <a:gd name="adj" fmla="val 8622"/>
            </a:avLst>
          </a:prstGeom>
          <a:solidFill>
            <a:schemeClr val="lt2">
              <a:alpha val="7450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53" name="Google Shape;253;p31"/>
          <p:cNvSpPr txBox="1">
            <a:spLocks noGrp="1"/>
          </p:cNvSpPr>
          <p:nvPr>
            <p:ph type="body" idx="1"/>
          </p:nvPr>
        </p:nvSpPr>
        <p:spPr>
          <a:xfrm>
            <a:off x="878400" y="2285490"/>
            <a:ext cx="2160000" cy="1267200"/>
          </a:xfrm>
          <a:prstGeom prst="rect">
            <a:avLst/>
          </a:prstGeom>
          <a:solidFill>
            <a:schemeClr val="lt1">
              <a:alpha val="84313"/>
            </a:schemeClr>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54" name="Google Shape;254;p31"/>
          <p:cNvSpPr txBox="1">
            <a:spLocks noGrp="1"/>
          </p:cNvSpPr>
          <p:nvPr>
            <p:ph type="body" idx="2"/>
          </p:nvPr>
        </p:nvSpPr>
        <p:spPr>
          <a:xfrm>
            <a:off x="878400" y="3553200"/>
            <a:ext cx="2160000" cy="2440800"/>
          </a:xfrm>
          <a:prstGeom prst="rect">
            <a:avLst/>
          </a:prstGeom>
          <a:solidFill>
            <a:schemeClr val="lt1"/>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55" name="Google Shape;255;p31"/>
          <p:cNvSpPr txBox="1">
            <a:spLocks noGrp="1"/>
          </p:cNvSpPr>
          <p:nvPr>
            <p:ph type="body" idx="3"/>
          </p:nvPr>
        </p:nvSpPr>
        <p:spPr>
          <a:xfrm>
            <a:off x="878400" y="1159784"/>
            <a:ext cx="2160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56" name="Google Shape;256;p31"/>
          <p:cNvSpPr txBox="1">
            <a:spLocks noGrp="1"/>
          </p:cNvSpPr>
          <p:nvPr>
            <p:ph type="body" idx="4"/>
          </p:nvPr>
        </p:nvSpPr>
        <p:spPr>
          <a:xfrm>
            <a:off x="878400" y="1642593"/>
            <a:ext cx="2160000" cy="375657"/>
          </a:xfrm>
          <a:prstGeom prst="rect">
            <a:avLst/>
          </a:prstGeom>
          <a:noFill/>
          <a:ln>
            <a:noFill/>
          </a:ln>
        </p:spPr>
        <p:txBody>
          <a:bodyPr spcFirstLastPara="1" wrap="square" lIns="90000" tIns="90000" rIns="90000" bIns="90000" anchor="t" anchorCtr="0">
            <a:spAutoFit/>
          </a:bodyPr>
          <a:lstStyle>
            <a:lvl1pPr marL="457200" lvl="0" indent="-228600" algn="ctr">
              <a:lnSpc>
                <a:spcPct val="90000"/>
              </a:lnSpc>
              <a:spcBef>
                <a:spcPts val="1000"/>
              </a:spcBef>
              <a:spcAft>
                <a:spcPts val="0"/>
              </a:spcAft>
              <a:buClr>
                <a:schemeClr val="lt1"/>
              </a:buClr>
              <a:buSzPts val="1190"/>
              <a:buFont typeface="Arial"/>
              <a:buNone/>
              <a:defRPr sz="1400" b="1">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57" name="Google Shape;257;p31"/>
          <p:cNvSpPr/>
          <p:nvPr/>
        </p:nvSpPr>
        <p:spPr>
          <a:xfrm>
            <a:off x="3434400" y="944563"/>
            <a:ext cx="2566800" cy="5238000"/>
          </a:xfrm>
          <a:prstGeom prst="roundRect">
            <a:avLst>
              <a:gd name="adj" fmla="val 8622"/>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58" name="Google Shape;258;p31"/>
          <p:cNvSpPr txBox="1">
            <a:spLocks noGrp="1"/>
          </p:cNvSpPr>
          <p:nvPr>
            <p:ph type="body" idx="5"/>
          </p:nvPr>
        </p:nvSpPr>
        <p:spPr>
          <a:xfrm>
            <a:off x="3636000" y="2285490"/>
            <a:ext cx="2160000" cy="1267200"/>
          </a:xfrm>
          <a:prstGeom prst="rect">
            <a:avLst/>
          </a:prstGeom>
          <a:solidFill>
            <a:schemeClr val="lt1">
              <a:alpha val="84313"/>
            </a:schemeClr>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59" name="Google Shape;259;p31"/>
          <p:cNvSpPr txBox="1">
            <a:spLocks noGrp="1"/>
          </p:cNvSpPr>
          <p:nvPr>
            <p:ph type="body" idx="6"/>
          </p:nvPr>
        </p:nvSpPr>
        <p:spPr>
          <a:xfrm>
            <a:off x="3636000" y="3553200"/>
            <a:ext cx="2160000" cy="2440800"/>
          </a:xfrm>
          <a:prstGeom prst="rect">
            <a:avLst/>
          </a:prstGeom>
          <a:solidFill>
            <a:schemeClr val="lt1"/>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60" name="Google Shape;260;p31"/>
          <p:cNvSpPr txBox="1">
            <a:spLocks noGrp="1"/>
          </p:cNvSpPr>
          <p:nvPr>
            <p:ph type="body" idx="7"/>
          </p:nvPr>
        </p:nvSpPr>
        <p:spPr>
          <a:xfrm>
            <a:off x="3636000" y="1159784"/>
            <a:ext cx="2160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61" name="Google Shape;261;p31"/>
          <p:cNvSpPr txBox="1">
            <a:spLocks noGrp="1"/>
          </p:cNvSpPr>
          <p:nvPr>
            <p:ph type="body" idx="8"/>
          </p:nvPr>
        </p:nvSpPr>
        <p:spPr>
          <a:xfrm>
            <a:off x="3636000" y="1642593"/>
            <a:ext cx="2160000" cy="375657"/>
          </a:xfrm>
          <a:prstGeom prst="rect">
            <a:avLst/>
          </a:prstGeom>
          <a:noFill/>
          <a:ln>
            <a:noFill/>
          </a:ln>
        </p:spPr>
        <p:txBody>
          <a:bodyPr spcFirstLastPara="1" wrap="square" lIns="90000" tIns="90000" rIns="90000" bIns="90000" anchor="t" anchorCtr="0">
            <a:spAutoFit/>
          </a:bodyPr>
          <a:lstStyle>
            <a:lvl1pPr marL="457200" lvl="0" indent="-228600" algn="ctr">
              <a:lnSpc>
                <a:spcPct val="90000"/>
              </a:lnSpc>
              <a:spcBef>
                <a:spcPts val="1000"/>
              </a:spcBef>
              <a:spcAft>
                <a:spcPts val="0"/>
              </a:spcAft>
              <a:buClr>
                <a:schemeClr val="lt1"/>
              </a:buClr>
              <a:buSzPts val="1190"/>
              <a:buFont typeface="Arial"/>
              <a:buNone/>
              <a:defRPr sz="1400" b="1">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62" name="Google Shape;262;p31"/>
          <p:cNvSpPr/>
          <p:nvPr/>
        </p:nvSpPr>
        <p:spPr>
          <a:xfrm>
            <a:off x="6192000" y="944563"/>
            <a:ext cx="2566800" cy="5238000"/>
          </a:xfrm>
          <a:prstGeom prst="roundRect">
            <a:avLst>
              <a:gd name="adj" fmla="val 8622"/>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63" name="Google Shape;263;p31"/>
          <p:cNvSpPr txBox="1">
            <a:spLocks noGrp="1"/>
          </p:cNvSpPr>
          <p:nvPr>
            <p:ph type="body" idx="9"/>
          </p:nvPr>
        </p:nvSpPr>
        <p:spPr>
          <a:xfrm>
            <a:off x="6393600" y="2285490"/>
            <a:ext cx="2160000" cy="1267200"/>
          </a:xfrm>
          <a:prstGeom prst="rect">
            <a:avLst/>
          </a:prstGeom>
          <a:solidFill>
            <a:schemeClr val="lt1">
              <a:alpha val="84313"/>
            </a:schemeClr>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64" name="Google Shape;264;p31"/>
          <p:cNvSpPr txBox="1">
            <a:spLocks noGrp="1"/>
          </p:cNvSpPr>
          <p:nvPr>
            <p:ph type="body" idx="13"/>
          </p:nvPr>
        </p:nvSpPr>
        <p:spPr>
          <a:xfrm>
            <a:off x="6393600" y="3553200"/>
            <a:ext cx="2160000" cy="2440800"/>
          </a:xfrm>
          <a:prstGeom prst="rect">
            <a:avLst/>
          </a:prstGeom>
          <a:solidFill>
            <a:schemeClr val="lt1"/>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65" name="Google Shape;265;p31"/>
          <p:cNvSpPr txBox="1">
            <a:spLocks noGrp="1"/>
          </p:cNvSpPr>
          <p:nvPr>
            <p:ph type="body" idx="14"/>
          </p:nvPr>
        </p:nvSpPr>
        <p:spPr>
          <a:xfrm>
            <a:off x="6393600" y="1159784"/>
            <a:ext cx="2160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66" name="Google Shape;266;p31"/>
          <p:cNvSpPr txBox="1">
            <a:spLocks noGrp="1"/>
          </p:cNvSpPr>
          <p:nvPr>
            <p:ph type="body" idx="15"/>
          </p:nvPr>
        </p:nvSpPr>
        <p:spPr>
          <a:xfrm>
            <a:off x="6393600" y="1642593"/>
            <a:ext cx="2160000" cy="375657"/>
          </a:xfrm>
          <a:prstGeom prst="rect">
            <a:avLst/>
          </a:prstGeom>
          <a:noFill/>
          <a:ln>
            <a:noFill/>
          </a:ln>
        </p:spPr>
        <p:txBody>
          <a:bodyPr spcFirstLastPara="1" wrap="square" lIns="90000" tIns="90000" rIns="90000" bIns="90000" anchor="t" anchorCtr="0">
            <a:spAutoFit/>
          </a:bodyPr>
          <a:lstStyle>
            <a:lvl1pPr marL="457200" lvl="0" indent="-228600" algn="ctr">
              <a:lnSpc>
                <a:spcPct val="90000"/>
              </a:lnSpc>
              <a:spcBef>
                <a:spcPts val="1000"/>
              </a:spcBef>
              <a:spcAft>
                <a:spcPts val="0"/>
              </a:spcAft>
              <a:buClr>
                <a:schemeClr val="lt1"/>
              </a:buClr>
              <a:buSzPts val="1190"/>
              <a:buFont typeface="Arial"/>
              <a:buNone/>
              <a:defRPr sz="1400" b="1">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67" name="Google Shape;267;p31"/>
          <p:cNvSpPr/>
          <p:nvPr/>
        </p:nvSpPr>
        <p:spPr>
          <a:xfrm>
            <a:off x="8949600" y="944563"/>
            <a:ext cx="2566800" cy="5238000"/>
          </a:xfrm>
          <a:prstGeom prst="roundRect">
            <a:avLst>
              <a:gd name="adj" fmla="val 8622"/>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68" name="Google Shape;268;p31"/>
          <p:cNvSpPr txBox="1">
            <a:spLocks noGrp="1"/>
          </p:cNvSpPr>
          <p:nvPr>
            <p:ph type="body" idx="16"/>
          </p:nvPr>
        </p:nvSpPr>
        <p:spPr>
          <a:xfrm>
            <a:off x="9151200" y="2285490"/>
            <a:ext cx="2160000" cy="1267200"/>
          </a:xfrm>
          <a:prstGeom prst="rect">
            <a:avLst/>
          </a:prstGeom>
          <a:solidFill>
            <a:schemeClr val="lt1">
              <a:alpha val="84313"/>
            </a:schemeClr>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69" name="Google Shape;269;p31"/>
          <p:cNvSpPr txBox="1">
            <a:spLocks noGrp="1"/>
          </p:cNvSpPr>
          <p:nvPr>
            <p:ph type="body" idx="17"/>
          </p:nvPr>
        </p:nvSpPr>
        <p:spPr>
          <a:xfrm>
            <a:off x="9151200" y="3553200"/>
            <a:ext cx="2160000" cy="2440800"/>
          </a:xfrm>
          <a:prstGeom prst="rect">
            <a:avLst/>
          </a:prstGeom>
          <a:solidFill>
            <a:schemeClr val="lt1"/>
          </a:solidFill>
          <a:ln>
            <a:noFill/>
          </a:ln>
        </p:spPr>
        <p:txBody>
          <a:bodyPr spcFirstLastPara="1" wrap="square" lIns="90000" tIns="90000" rIns="90000" bIns="90000" anchor="ctr" anchorCtr="0">
            <a:noAutofit/>
          </a:bodyPr>
          <a:lstStyle>
            <a:lvl1pPr marL="457200" lvl="0" indent="-296100" algn="l">
              <a:lnSpc>
                <a:spcPct val="90000"/>
              </a:lnSpc>
              <a:spcBef>
                <a:spcPts val="1000"/>
              </a:spcBef>
              <a:spcAft>
                <a:spcPts val="0"/>
              </a:spcAft>
              <a:buClr>
                <a:srgbClr val="000000"/>
              </a:buClr>
              <a:buSzPts val="1063"/>
              <a:buFont typeface="Arial"/>
              <a:buChar char="•"/>
              <a:defRPr sz="125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70" name="Google Shape;270;p31"/>
          <p:cNvSpPr txBox="1">
            <a:spLocks noGrp="1"/>
          </p:cNvSpPr>
          <p:nvPr>
            <p:ph type="body" idx="18"/>
          </p:nvPr>
        </p:nvSpPr>
        <p:spPr>
          <a:xfrm>
            <a:off x="9151200" y="1159784"/>
            <a:ext cx="2160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71" name="Google Shape;271;p31"/>
          <p:cNvSpPr txBox="1">
            <a:spLocks noGrp="1"/>
          </p:cNvSpPr>
          <p:nvPr>
            <p:ph type="body" idx="19"/>
          </p:nvPr>
        </p:nvSpPr>
        <p:spPr>
          <a:xfrm>
            <a:off x="9151200" y="1642593"/>
            <a:ext cx="2160000" cy="375657"/>
          </a:xfrm>
          <a:prstGeom prst="rect">
            <a:avLst/>
          </a:prstGeom>
          <a:noFill/>
          <a:ln>
            <a:noFill/>
          </a:ln>
        </p:spPr>
        <p:txBody>
          <a:bodyPr spcFirstLastPara="1" wrap="square" lIns="90000" tIns="90000" rIns="90000" bIns="90000" anchor="t" anchorCtr="0">
            <a:spAutoFit/>
          </a:bodyPr>
          <a:lstStyle>
            <a:lvl1pPr marL="457200" lvl="0" indent="-228600" algn="ctr">
              <a:lnSpc>
                <a:spcPct val="90000"/>
              </a:lnSpc>
              <a:spcBef>
                <a:spcPts val="1000"/>
              </a:spcBef>
              <a:spcAft>
                <a:spcPts val="0"/>
              </a:spcAft>
              <a:buClr>
                <a:schemeClr val="lt1"/>
              </a:buClr>
              <a:buSzPts val="1190"/>
              <a:buFont typeface="Arial"/>
              <a:buNone/>
              <a:defRPr sz="1400" b="1">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1789433610"/>
      </p:ext>
    </p:extLst>
  </p:cSld>
  <p:clrMapOvr>
    <a:masterClrMapping/>
  </p:clrMapOvr>
  <p:extLst>
    <p:ext uri="{DCECCB84-F9BA-43D5-87BE-67443E8EF086}">
      <p15:sldGuideLst xmlns:p15="http://schemas.microsoft.com/office/powerpoint/2012/main">
        <p15:guide id="1" orient="horz" pos="2160">
          <p15:clr>
            <a:srgbClr val="FBAE40"/>
          </p15:clr>
        </p15:guide>
        <p15:guide id="2" pos="3863">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ox Style B: 2x">
  <p:cSld name="Box Style B: 2x">
    <p:spTree>
      <p:nvGrpSpPr>
        <p:cNvPr id="1" name="Shape 272"/>
        <p:cNvGrpSpPr/>
        <p:nvPr/>
      </p:nvGrpSpPr>
      <p:grpSpPr>
        <a:xfrm>
          <a:off x="0" y="0"/>
          <a:ext cx="0" cy="0"/>
          <a:chOff x="0" y="0"/>
          <a:chExt cx="0" cy="0"/>
        </a:xfrm>
      </p:grpSpPr>
      <p:sp>
        <p:nvSpPr>
          <p:cNvPr id="273" name="Google Shape;273;p32"/>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4" name="Google Shape;274;p32"/>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5" name="Google Shape;275;p32"/>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276" name="Google Shape;276;p32"/>
          <p:cNvSpPr/>
          <p:nvPr/>
        </p:nvSpPr>
        <p:spPr>
          <a:xfrm>
            <a:off x="6275388" y="944563"/>
            <a:ext cx="5237796" cy="5237162"/>
          </a:xfrm>
          <a:prstGeom prst="roundRect">
            <a:avLst>
              <a:gd name="adj" fmla="val 4381"/>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77" name="Google Shape;277;p32"/>
          <p:cNvSpPr/>
          <p:nvPr/>
        </p:nvSpPr>
        <p:spPr>
          <a:xfrm>
            <a:off x="678817" y="944563"/>
            <a:ext cx="5237796" cy="5237162"/>
          </a:xfrm>
          <a:prstGeom prst="roundRect">
            <a:avLst>
              <a:gd name="adj" fmla="val 4381"/>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78" name="Google Shape;278;p32"/>
          <p:cNvSpPr txBox="1">
            <a:spLocks noGrp="1"/>
          </p:cNvSpPr>
          <p:nvPr>
            <p:ph type="body" idx="1"/>
          </p:nvPr>
        </p:nvSpPr>
        <p:spPr>
          <a:xfrm>
            <a:off x="878400" y="1774800"/>
            <a:ext cx="4838400" cy="42192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79" name="Google Shape;279;p32"/>
          <p:cNvSpPr txBox="1">
            <a:spLocks noGrp="1"/>
          </p:cNvSpPr>
          <p:nvPr>
            <p:ph type="body" idx="2"/>
          </p:nvPr>
        </p:nvSpPr>
        <p:spPr>
          <a:xfrm>
            <a:off x="6476400" y="1774800"/>
            <a:ext cx="4838400" cy="42192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80" name="Google Shape;280;p32"/>
          <p:cNvSpPr txBox="1">
            <a:spLocks noGrp="1"/>
          </p:cNvSpPr>
          <p:nvPr>
            <p:ph type="body" idx="3"/>
          </p:nvPr>
        </p:nvSpPr>
        <p:spPr>
          <a:xfrm>
            <a:off x="878400" y="1159784"/>
            <a:ext cx="48384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81" name="Google Shape;281;p32"/>
          <p:cNvSpPr txBox="1">
            <a:spLocks noGrp="1"/>
          </p:cNvSpPr>
          <p:nvPr>
            <p:ph type="body" idx="4"/>
          </p:nvPr>
        </p:nvSpPr>
        <p:spPr>
          <a:xfrm>
            <a:off x="6475200" y="1159784"/>
            <a:ext cx="48384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2161121401"/>
      </p:ext>
    </p:extLst>
  </p:cSld>
  <p:clrMapOvr>
    <a:masterClrMapping/>
  </p:clrMapOvr>
  <p:extLst>
    <p:ext uri="{DCECCB84-F9BA-43D5-87BE-67443E8EF086}">
      <p15:sldGuideLst xmlns:p15="http://schemas.microsoft.com/office/powerpoint/2012/main">
        <p15:guide id="1" orient="horz" pos="2160">
          <p15:clr>
            <a:srgbClr val="FBAE40"/>
          </p15:clr>
        </p15:guide>
        <p15:guide id="2" pos="3863">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ox Style B: 3x">
  <p:cSld name="Box Style B: 3x">
    <p:spTree>
      <p:nvGrpSpPr>
        <p:cNvPr id="1" name="Shape 282"/>
        <p:cNvGrpSpPr/>
        <p:nvPr/>
      </p:nvGrpSpPr>
      <p:grpSpPr>
        <a:xfrm>
          <a:off x="0" y="0"/>
          <a:ext cx="0" cy="0"/>
          <a:chOff x="0" y="0"/>
          <a:chExt cx="0" cy="0"/>
        </a:xfrm>
      </p:grpSpPr>
      <p:sp>
        <p:nvSpPr>
          <p:cNvPr id="283" name="Google Shape;283;p33"/>
          <p:cNvSpPr/>
          <p:nvPr/>
        </p:nvSpPr>
        <p:spPr>
          <a:xfrm>
            <a:off x="8085600" y="944563"/>
            <a:ext cx="3441600" cy="5237162"/>
          </a:xfrm>
          <a:prstGeom prst="roundRect">
            <a:avLst>
              <a:gd name="adj" fmla="val 6278"/>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84" name="Google Shape;284;p33"/>
          <p:cNvSpPr/>
          <p:nvPr/>
        </p:nvSpPr>
        <p:spPr>
          <a:xfrm>
            <a:off x="4381200" y="944563"/>
            <a:ext cx="3441600" cy="5237162"/>
          </a:xfrm>
          <a:prstGeom prst="roundRect">
            <a:avLst>
              <a:gd name="adj" fmla="val 6278"/>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85" name="Google Shape;285;p33"/>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6" name="Google Shape;286;p33"/>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7" name="Google Shape;287;p33"/>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288" name="Google Shape;288;p33"/>
          <p:cNvSpPr/>
          <p:nvPr/>
        </p:nvSpPr>
        <p:spPr>
          <a:xfrm>
            <a:off x="676800" y="944563"/>
            <a:ext cx="3441600" cy="5237162"/>
          </a:xfrm>
          <a:prstGeom prst="roundRect">
            <a:avLst>
              <a:gd name="adj" fmla="val 6278"/>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89" name="Google Shape;289;p33"/>
          <p:cNvSpPr txBox="1">
            <a:spLocks noGrp="1"/>
          </p:cNvSpPr>
          <p:nvPr>
            <p:ph type="body" idx="1"/>
          </p:nvPr>
        </p:nvSpPr>
        <p:spPr>
          <a:xfrm>
            <a:off x="892800" y="1774800"/>
            <a:ext cx="3006000" cy="42192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90" name="Google Shape;290;p33"/>
          <p:cNvSpPr txBox="1">
            <a:spLocks noGrp="1"/>
          </p:cNvSpPr>
          <p:nvPr>
            <p:ph type="body" idx="2"/>
          </p:nvPr>
        </p:nvSpPr>
        <p:spPr>
          <a:xfrm>
            <a:off x="892800" y="1159785"/>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91" name="Google Shape;291;p33"/>
          <p:cNvSpPr txBox="1">
            <a:spLocks noGrp="1"/>
          </p:cNvSpPr>
          <p:nvPr>
            <p:ph type="body" idx="3"/>
          </p:nvPr>
        </p:nvSpPr>
        <p:spPr>
          <a:xfrm>
            <a:off x="4593600" y="1774800"/>
            <a:ext cx="3006000" cy="42192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92" name="Google Shape;292;p33"/>
          <p:cNvSpPr txBox="1">
            <a:spLocks noGrp="1"/>
          </p:cNvSpPr>
          <p:nvPr>
            <p:ph type="body" idx="4"/>
          </p:nvPr>
        </p:nvSpPr>
        <p:spPr>
          <a:xfrm>
            <a:off x="4593600" y="1159785"/>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93" name="Google Shape;293;p33"/>
          <p:cNvSpPr txBox="1">
            <a:spLocks noGrp="1"/>
          </p:cNvSpPr>
          <p:nvPr>
            <p:ph type="body" idx="5"/>
          </p:nvPr>
        </p:nvSpPr>
        <p:spPr>
          <a:xfrm>
            <a:off x="8290800" y="1774800"/>
            <a:ext cx="3006000" cy="42192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294" name="Google Shape;294;p33"/>
          <p:cNvSpPr txBox="1">
            <a:spLocks noGrp="1"/>
          </p:cNvSpPr>
          <p:nvPr>
            <p:ph type="body" idx="6"/>
          </p:nvPr>
        </p:nvSpPr>
        <p:spPr>
          <a:xfrm>
            <a:off x="8290800" y="1159785"/>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2821567602"/>
      </p:ext>
    </p:extLst>
  </p:cSld>
  <p:clrMapOvr>
    <a:masterClrMapping/>
  </p:clrMapOvr>
  <p:extLst>
    <p:ext uri="{DCECCB84-F9BA-43D5-87BE-67443E8EF086}">
      <p15:sldGuideLst xmlns:p15="http://schemas.microsoft.com/office/powerpoint/2012/main">
        <p15:guide id="1" orient="horz" pos="2160">
          <p15:clr>
            <a:srgbClr val="FBAE40"/>
          </p15:clr>
        </p15:guide>
        <p15:guide id="2" pos="3863">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ox Style B: 4x">
  <p:cSld name="Box Style B: 4x">
    <p:spTree>
      <p:nvGrpSpPr>
        <p:cNvPr id="1" name="Shape 295"/>
        <p:cNvGrpSpPr/>
        <p:nvPr/>
      </p:nvGrpSpPr>
      <p:grpSpPr>
        <a:xfrm>
          <a:off x="0" y="0"/>
          <a:ext cx="0" cy="0"/>
          <a:chOff x="0" y="0"/>
          <a:chExt cx="0" cy="0"/>
        </a:xfrm>
      </p:grpSpPr>
      <p:sp>
        <p:nvSpPr>
          <p:cNvPr id="296" name="Google Shape;296;p34"/>
          <p:cNvSpPr/>
          <p:nvPr/>
        </p:nvSpPr>
        <p:spPr>
          <a:xfrm>
            <a:off x="3434400" y="944563"/>
            <a:ext cx="2566800" cy="5238000"/>
          </a:xfrm>
          <a:prstGeom prst="roundRect">
            <a:avLst>
              <a:gd name="adj" fmla="val 8516"/>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97" name="Google Shape;297;p34"/>
          <p:cNvSpPr/>
          <p:nvPr/>
        </p:nvSpPr>
        <p:spPr>
          <a:xfrm>
            <a:off x="6192000" y="944563"/>
            <a:ext cx="2566800" cy="5238000"/>
          </a:xfrm>
          <a:prstGeom prst="roundRect">
            <a:avLst>
              <a:gd name="adj" fmla="val 8516"/>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98" name="Google Shape;298;p34"/>
          <p:cNvSpPr/>
          <p:nvPr/>
        </p:nvSpPr>
        <p:spPr>
          <a:xfrm>
            <a:off x="8949600" y="944563"/>
            <a:ext cx="2566800" cy="5238000"/>
          </a:xfrm>
          <a:prstGeom prst="roundRect">
            <a:avLst>
              <a:gd name="adj" fmla="val 8516"/>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299" name="Google Shape;299;p34"/>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0" name="Google Shape;300;p34"/>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1" name="Google Shape;301;p34"/>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302" name="Google Shape;302;p34"/>
          <p:cNvSpPr/>
          <p:nvPr/>
        </p:nvSpPr>
        <p:spPr>
          <a:xfrm>
            <a:off x="676800" y="944563"/>
            <a:ext cx="2566800" cy="5238000"/>
          </a:xfrm>
          <a:prstGeom prst="roundRect">
            <a:avLst>
              <a:gd name="adj" fmla="val 8516"/>
            </a:avLst>
          </a:prstGeom>
          <a:solidFill>
            <a:schemeClr val="lt2">
              <a:alpha val="74509"/>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03" name="Google Shape;303;p34"/>
          <p:cNvSpPr txBox="1">
            <a:spLocks noGrp="1"/>
          </p:cNvSpPr>
          <p:nvPr>
            <p:ph type="body" idx="1"/>
          </p:nvPr>
        </p:nvSpPr>
        <p:spPr>
          <a:xfrm>
            <a:off x="878400" y="1774800"/>
            <a:ext cx="2160000" cy="42192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04" name="Google Shape;304;p34"/>
          <p:cNvSpPr txBox="1">
            <a:spLocks noGrp="1"/>
          </p:cNvSpPr>
          <p:nvPr>
            <p:ph type="body" idx="2"/>
          </p:nvPr>
        </p:nvSpPr>
        <p:spPr>
          <a:xfrm>
            <a:off x="878400" y="1159785"/>
            <a:ext cx="2160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05" name="Google Shape;305;p34"/>
          <p:cNvSpPr txBox="1">
            <a:spLocks noGrp="1"/>
          </p:cNvSpPr>
          <p:nvPr>
            <p:ph type="body" idx="3"/>
          </p:nvPr>
        </p:nvSpPr>
        <p:spPr>
          <a:xfrm>
            <a:off x="3636000" y="1774800"/>
            <a:ext cx="2160000" cy="42192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06" name="Google Shape;306;p34"/>
          <p:cNvSpPr txBox="1">
            <a:spLocks noGrp="1"/>
          </p:cNvSpPr>
          <p:nvPr>
            <p:ph type="body" idx="4"/>
          </p:nvPr>
        </p:nvSpPr>
        <p:spPr>
          <a:xfrm>
            <a:off x="3636000" y="1159785"/>
            <a:ext cx="2160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07" name="Google Shape;307;p34"/>
          <p:cNvSpPr txBox="1">
            <a:spLocks noGrp="1"/>
          </p:cNvSpPr>
          <p:nvPr>
            <p:ph type="body" idx="5"/>
          </p:nvPr>
        </p:nvSpPr>
        <p:spPr>
          <a:xfrm>
            <a:off x="6393600" y="1774800"/>
            <a:ext cx="2160000" cy="42192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08" name="Google Shape;308;p34"/>
          <p:cNvSpPr txBox="1">
            <a:spLocks noGrp="1"/>
          </p:cNvSpPr>
          <p:nvPr>
            <p:ph type="body" idx="6"/>
          </p:nvPr>
        </p:nvSpPr>
        <p:spPr>
          <a:xfrm>
            <a:off x="6393600" y="1159785"/>
            <a:ext cx="2160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09" name="Google Shape;309;p34"/>
          <p:cNvSpPr txBox="1">
            <a:spLocks noGrp="1"/>
          </p:cNvSpPr>
          <p:nvPr>
            <p:ph type="body" idx="7"/>
          </p:nvPr>
        </p:nvSpPr>
        <p:spPr>
          <a:xfrm>
            <a:off x="9151200" y="1774800"/>
            <a:ext cx="2160000" cy="42192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10" name="Google Shape;310;p34"/>
          <p:cNvSpPr txBox="1">
            <a:spLocks noGrp="1"/>
          </p:cNvSpPr>
          <p:nvPr>
            <p:ph type="body" idx="8"/>
          </p:nvPr>
        </p:nvSpPr>
        <p:spPr>
          <a:xfrm>
            <a:off x="9151200" y="1159785"/>
            <a:ext cx="2160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3747011273"/>
      </p:ext>
    </p:extLst>
  </p:cSld>
  <p:clrMapOvr>
    <a:masterClrMapping/>
  </p:clrMapOvr>
  <p:extLst>
    <p:ext uri="{DCECCB84-F9BA-43D5-87BE-67443E8EF086}">
      <p15:sldGuideLst xmlns:p15="http://schemas.microsoft.com/office/powerpoint/2012/main">
        <p15:guide id="1" orient="horz" pos="2160">
          <p15:clr>
            <a:srgbClr val="FBAE40"/>
          </p15:clr>
        </p15:guide>
        <p15:guide id="2" pos="3863">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ox Style B: 4x stacked">
  <p:cSld name="Box Style B: 4x stacked">
    <p:spTree>
      <p:nvGrpSpPr>
        <p:cNvPr id="1" name="Shape 311"/>
        <p:cNvGrpSpPr/>
        <p:nvPr/>
      </p:nvGrpSpPr>
      <p:grpSpPr>
        <a:xfrm>
          <a:off x="0" y="0"/>
          <a:ext cx="0" cy="0"/>
          <a:chOff x="0" y="0"/>
          <a:chExt cx="0" cy="0"/>
        </a:xfrm>
      </p:grpSpPr>
      <p:sp>
        <p:nvSpPr>
          <p:cNvPr id="312" name="Google Shape;312;p35"/>
          <p:cNvSpPr/>
          <p:nvPr/>
        </p:nvSpPr>
        <p:spPr>
          <a:xfrm>
            <a:off x="6274800" y="944563"/>
            <a:ext cx="5238000" cy="2462400"/>
          </a:xfrm>
          <a:prstGeom prst="roundRect">
            <a:avLst>
              <a:gd name="adj" fmla="val 9860"/>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13" name="Google Shape;313;p35"/>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4" name="Google Shape;314;p35"/>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5" name="Google Shape;315;p35"/>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316" name="Google Shape;316;p35"/>
          <p:cNvSpPr/>
          <p:nvPr/>
        </p:nvSpPr>
        <p:spPr>
          <a:xfrm>
            <a:off x="678817" y="944563"/>
            <a:ext cx="5238000" cy="2462400"/>
          </a:xfrm>
          <a:prstGeom prst="roundRect">
            <a:avLst>
              <a:gd name="adj" fmla="val 9860"/>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17" name="Google Shape;317;p35"/>
          <p:cNvSpPr txBox="1">
            <a:spLocks noGrp="1"/>
          </p:cNvSpPr>
          <p:nvPr>
            <p:ph type="body" idx="1"/>
          </p:nvPr>
        </p:nvSpPr>
        <p:spPr>
          <a:xfrm>
            <a:off x="878400" y="1602000"/>
            <a:ext cx="48384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18" name="Google Shape;318;p35"/>
          <p:cNvSpPr txBox="1">
            <a:spLocks noGrp="1"/>
          </p:cNvSpPr>
          <p:nvPr>
            <p:ph type="body" idx="2"/>
          </p:nvPr>
        </p:nvSpPr>
        <p:spPr>
          <a:xfrm>
            <a:off x="6476400" y="1602000"/>
            <a:ext cx="48384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19" name="Google Shape;319;p35"/>
          <p:cNvSpPr txBox="1">
            <a:spLocks noGrp="1"/>
          </p:cNvSpPr>
          <p:nvPr>
            <p:ph type="body" idx="3"/>
          </p:nvPr>
        </p:nvSpPr>
        <p:spPr>
          <a:xfrm>
            <a:off x="878400" y="1024874"/>
            <a:ext cx="48384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20" name="Google Shape;320;p35"/>
          <p:cNvSpPr txBox="1">
            <a:spLocks noGrp="1"/>
          </p:cNvSpPr>
          <p:nvPr>
            <p:ph type="body" idx="4"/>
          </p:nvPr>
        </p:nvSpPr>
        <p:spPr>
          <a:xfrm>
            <a:off x="6475200" y="1024874"/>
            <a:ext cx="48384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21" name="Google Shape;321;p35"/>
          <p:cNvSpPr/>
          <p:nvPr/>
        </p:nvSpPr>
        <p:spPr>
          <a:xfrm>
            <a:off x="6274800" y="3698901"/>
            <a:ext cx="5238000" cy="2462400"/>
          </a:xfrm>
          <a:prstGeom prst="roundRect">
            <a:avLst>
              <a:gd name="adj" fmla="val 9860"/>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22" name="Google Shape;322;p35"/>
          <p:cNvSpPr/>
          <p:nvPr/>
        </p:nvSpPr>
        <p:spPr>
          <a:xfrm>
            <a:off x="678817" y="3698901"/>
            <a:ext cx="5238000" cy="2462400"/>
          </a:xfrm>
          <a:prstGeom prst="roundRect">
            <a:avLst>
              <a:gd name="adj" fmla="val 9860"/>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23" name="Google Shape;323;p35"/>
          <p:cNvSpPr txBox="1">
            <a:spLocks noGrp="1"/>
          </p:cNvSpPr>
          <p:nvPr>
            <p:ph type="body" idx="5"/>
          </p:nvPr>
        </p:nvSpPr>
        <p:spPr>
          <a:xfrm>
            <a:off x="878400" y="4356338"/>
            <a:ext cx="48384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24" name="Google Shape;324;p35"/>
          <p:cNvSpPr txBox="1">
            <a:spLocks noGrp="1"/>
          </p:cNvSpPr>
          <p:nvPr>
            <p:ph type="body" idx="6"/>
          </p:nvPr>
        </p:nvSpPr>
        <p:spPr>
          <a:xfrm>
            <a:off x="6476400" y="4356338"/>
            <a:ext cx="48384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25" name="Google Shape;325;p35"/>
          <p:cNvSpPr txBox="1">
            <a:spLocks noGrp="1"/>
          </p:cNvSpPr>
          <p:nvPr>
            <p:ph type="body" idx="7"/>
          </p:nvPr>
        </p:nvSpPr>
        <p:spPr>
          <a:xfrm>
            <a:off x="878400" y="3779212"/>
            <a:ext cx="48384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26" name="Google Shape;326;p35"/>
          <p:cNvSpPr txBox="1">
            <a:spLocks noGrp="1"/>
          </p:cNvSpPr>
          <p:nvPr>
            <p:ph type="body" idx="8"/>
          </p:nvPr>
        </p:nvSpPr>
        <p:spPr>
          <a:xfrm>
            <a:off x="6475200" y="3779212"/>
            <a:ext cx="48384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2814383691"/>
      </p:ext>
    </p:extLst>
  </p:cSld>
  <p:clrMapOvr>
    <a:masterClrMapping/>
  </p:clrMapOvr>
  <p:extLst>
    <p:ext uri="{DCECCB84-F9BA-43D5-87BE-67443E8EF086}">
      <p15:sldGuideLst xmlns:p15="http://schemas.microsoft.com/office/powerpoint/2012/main">
        <p15:guide id="1" orient="horz" pos="2160">
          <p15:clr>
            <a:srgbClr val="FBAE40"/>
          </p15:clr>
        </p15:guide>
        <p15:guide id="2" pos="3863">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ox Style B: 6x stacked">
  <p:cSld name="Box Style B: 6x stacked">
    <p:spTree>
      <p:nvGrpSpPr>
        <p:cNvPr id="1" name="Shape 327"/>
        <p:cNvGrpSpPr/>
        <p:nvPr/>
      </p:nvGrpSpPr>
      <p:grpSpPr>
        <a:xfrm>
          <a:off x="0" y="0"/>
          <a:ext cx="0" cy="0"/>
          <a:chOff x="0" y="0"/>
          <a:chExt cx="0" cy="0"/>
        </a:xfrm>
      </p:grpSpPr>
      <p:sp>
        <p:nvSpPr>
          <p:cNvPr id="328" name="Google Shape;328;p36"/>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9" name="Google Shape;329;p36"/>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0" name="Google Shape;330;p36"/>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331" name="Google Shape;331;p36"/>
          <p:cNvSpPr/>
          <p:nvPr/>
        </p:nvSpPr>
        <p:spPr>
          <a:xfrm>
            <a:off x="678817" y="944563"/>
            <a:ext cx="3441600" cy="2462400"/>
          </a:xfrm>
          <a:prstGeom prst="roundRect">
            <a:avLst>
              <a:gd name="adj" fmla="val 9860"/>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32" name="Google Shape;332;p36"/>
          <p:cNvSpPr txBox="1">
            <a:spLocks noGrp="1"/>
          </p:cNvSpPr>
          <p:nvPr>
            <p:ph type="body" idx="1"/>
          </p:nvPr>
        </p:nvSpPr>
        <p:spPr>
          <a:xfrm>
            <a:off x="878400" y="1602000"/>
            <a:ext cx="30060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33" name="Google Shape;333;p36"/>
          <p:cNvSpPr txBox="1">
            <a:spLocks noGrp="1"/>
          </p:cNvSpPr>
          <p:nvPr>
            <p:ph type="body" idx="2"/>
          </p:nvPr>
        </p:nvSpPr>
        <p:spPr>
          <a:xfrm>
            <a:off x="878400" y="1024874"/>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34" name="Google Shape;334;p36"/>
          <p:cNvSpPr/>
          <p:nvPr/>
        </p:nvSpPr>
        <p:spPr>
          <a:xfrm>
            <a:off x="678817" y="3698901"/>
            <a:ext cx="3441600" cy="2462400"/>
          </a:xfrm>
          <a:prstGeom prst="roundRect">
            <a:avLst>
              <a:gd name="adj" fmla="val 9860"/>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35" name="Google Shape;335;p36"/>
          <p:cNvSpPr txBox="1">
            <a:spLocks noGrp="1"/>
          </p:cNvSpPr>
          <p:nvPr>
            <p:ph type="body" idx="3"/>
          </p:nvPr>
        </p:nvSpPr>
        <p:spPr>
          <a:xfrm>
            <a:off x="878400" y="4356338"/>
            <a:ext cx="30060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36" name="Google Shape;336;p36"/>
          <p:cNvSpPr txBox="1">
            <a:spLocks noGrp="1"/>
          </p:cNvSpPr>
          <p:nvPr>
            <p:ph type="body" idx="4"/>
          </p:nvPr>
        </p:nvSpPr>
        <p:spPr>
          <a:xfrm>
            <a:off x="878400" y="3779212"/>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37" name="Google Shape;337;p36"/>
          <p:cNvSpPr/>
          <p:nvPr/>
        </p:nvSpPr>
        <p:spPr>
          <a:xfrm>
            <a:off x="4381200" y="944563"/>
            <a:ext cx="3441600" cy="2462400"/>
          </a:xfrm>
          <a:prstGeom prst="roundRect">
            <a:avLst>
              <a:gd name="adj" fmla="val 9860"/>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38" name="Google Shape;338;p36"/>
          <p:cNvSpPr txBox="1">
            <a:spLocks noGrp="1"/>
          </p:cNvSpPr>
          <p:nvPr>
            <p:ph type="body" idx="5"/>
          </p:nvPr>
        </p:nvSpPr>
        <p:spPr>
          <a:xfrm>
            <a:off x="4593600" y="1602000"/>
            <a:ext cx="30060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39" name="Google Shape;339;p36"/>
          <p:cNvSpPr txBox="1">
            <a:spLocks noGrp="1"/>
          </p:cNvSpPr>
          <p:nvPr>
            <p:ph type="body" idx="6"/>
          </p:nvPr>
        </p:nvSpPr>
        <p:spPr>
          <a:xfrm>
            <a:off x="4593600" y="1024874"/>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40" name="Google Shape;340;p36"/>
          <p:cNvSpPr/>
          <p:nvPr/>
        </p:nvSpPr>
        <p:spPr>
          <a:xfrm>
            <a:off x="4381200" y="3698901"/>
            <a:ext cx="3441600" cy="2462400"/>
          </a:xfrm>
          <a:prstGeom prst="roundRect">
            <a:avLst>
              <a:gd name="adj" fmla="val 9860"/>
            </a:avLst>
          </a:pr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41" name="Google Shape;341;p36"/>
          <p:cNvSpPr txBox="1">
            <a:spLocks noGrp="1"/>
          </p:cNvSpPr>
          <p:nvPr>
            <p:ph type="body" idx="7"/>
          </p:nvPr>
        </p:nvSpPr>
        <p:spPr>
          <a:xfrm>
            <a:off x="4593600" y="4356338"/>
            <a:ext cx="30060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42" name="Google Shape;342;p36"/>
          <p:cNvSpPr txBox="1">
            <a:spLocks noGrp="1"/>
          </p:cNvSpPr>
          <p:nvPr>
            <p:ph type="body" idx="8"/>
          </p:nvPr>
        </p:nvSpPr>
        <p:spPr>
          <a:xfrm>
            <a:off x="4593600" y="3779212"/>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43" name="Google Shape;343;p36"/>
          <p:cNvSpPr/>
          <p:nvPr/>
        </p:nvSpPr>
        <p:spPr>
          <a:xfrm>
            <a:off x="8085600" y="944563"/>
            <a:ext cx="3441600" cy="2462400"/>
          </a:xfrm>
          <a:prstGeom prst="roundRect">
            <a:avLst>
              <a:gd name="adj" fmla="val 9860"/>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44" name="Google Shape;344;p36"/>
          <p:cNvSpPr txBox="1">
            <a:spLocks noGrp="1"/>
          </p:cNvSpPr>
          <p:nvPr>
            <p:ph type="body" idx="9"/>
          </p:nvPr>
        </p:nvSpPr>
        <p:spPr>
          <a:xfrm>
            <a:off x="8307600" y="1602000"/>
            <a:ext cx="30060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45" name="Google Shape;345;p36"/>
          <p:cNvSpPr txBox="1">
            <a:spLocks noGrp="1"/>
          </p:cNvSpPr>
          <p:nvPr>
            <p:ph type="body" idx="13"/>
          </p:nvPr>
        </p:nvSpPr>
        <p:spPr>
          <a:xfrm>
            <a:off x="8307600" y="1024874"/>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46" name="Google Shape;346;p36"/>
          <p:cNvSpPr/>
          <p:nvPr/>
        </p:nvSpPr>
        <p:spPr>
          <a:xfrm>
            <a:off x="8085600" y="3698901"/>
            <a:ext cx="3441600" cy="2462400"/>
          </a:xfrm>
          <a:prstGeom prst="roundRect">
            <a:avLst>
              <a:gd name="adj" fmla="val 9860"/>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FFFFFF"/>
              </a:buClr>
              <a:buSzPts val="1800"/>
              <a:buFont typeface="Roboto"/>
              <a:buNone/>
            </a:pPr>
            <a:endParaRPr sz="1800" b="0" i="0" u="none" strike="noStrike" cap="none">
              <a:solidFill>
                <a:srgbClr val="FFFFFF"/>
              </a:solidFill>
              <a:latin typeface="Roboto"/>
              <a:ea typeface="Roboto"/>
              <a:cs typeface="Roboto"/>
              <a:sym typeface="Roboto"/>
            </a:endParaRPr>
          </a:p>
        </p:txBody>
      </p:sp>
      <p:sp>
        <p:nvSpPr>
          <p:cNvPr id="347" name="Google Shape;347;p36"/>
          <p:cNvSpPr txBox="1">
            <a:spLocks noGrp="1"/>
          </p:cNvSpPr>
          <p:nvPr>
            <p:ph type="body" idx="14"/>
          </p:nvPr>
        </p:nvSpPr>
        <p:spPr>
          <a:xfrm>
            <a:off x="8307600" y="4356338"/>
            <a:ext cx="3006000" cy="1620000"/>
          </a:xfrm>
          <a:prstGeom prst="rect">
            <a:avLst/>
          </a:prstGeom>
          <a:solidFill>
            <a:schemeClr val="lt1"/>
          </a:solidFill>
          <a:ln>
            <a:noFill/>
          </a:ln>
        </p:spPr>
        <p:txBody>
          <a:bodyPr spcFirstLastPara="1" wrap="square" lIns="180000" tIns="270000" rIns="180000" bIns="270000" anchor="t" anchorCtr="0">
            <a:noAutofit/>
          </a:bodyPr>
          <a:lstStyle>
            <a:lvl1pPr marL="457200" lvl="0" indent="-228600" algn="l">
              <a:lnSpc>
                <a:spcPct val="90000"/>
              </a:lnSpc>
              <a:spcBef>
                <a:spcPts val="1000"/>
              </a:spcBef>
              <a:spcAft>
                <a:spcPts val="0"/>
              </a:spcAft>
              <a:buClr>
                <a:srgbClr val="000000"/>
              </a:buClr>
              <a:buSzPts val="1190"/>
              <a:buFont typeface="Arial"/>
              <a:buNone/>
              <a:defRPr sz="1400"/>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348" name="Google Shape;348;p36"/>
          <p:cNvSpPr txBox="1">
            <a:spLocks noGrp="1"/>
          </p:cNvSpPr>
          <p:nvPr>
            <p:ph type="body" idx="15"/>
          </p:nvPr>
        </p:nvSpPr>
        <p:spPr>
          <a:xfrm>
            <a:off x="8307600" y="3779212"/>
            <a:ext cx="3006000" cy="514157"/>
          </a:xfrm>
          <a:prstGeom prst="rect">
            <a:avLst/>
          </a:prstGeom>
          <a:noFill/>
          <a:ln>
            <a:noFill/>
          </a:ln>
        </p:spPr>
        <p:txBody>
          <a:bodyPr spcFirstLastPara="1" wrap="square" lIns="90000" tIns="90000" rIns="90000" bIns="90000" anchor="b" anchorCtr="0">
            <a:spAutoFit/>
          </a:bodyPr>
          <a:lstStyle>
            <a:lvl1pPr marL="457200" lvl="0" indent="-228600" algn="ctr">
              <a:lnSpc>
                <a:spcPct val="90000"/>
              </a:lnSpc>
              <a:spcBef>
                <a:spcPts val="1000"/>
              </a:spcBef>
              <a:spcAft>
                <a:spcPts val="0"/>
              </a:spcAft>
              <a:buClr>
                <a:schemeClr val="lt1"/>
              </a:buClr>
              <a:buSzPts val="2040"/>
              <a:buFont typeface="Arial"/>
              <a:buNone/>
              <a:defRPr sz="2400">
                <a:solidFill>
                  <a:schemeClr val="lt1"/>
                </a:solidFill>
              </a:defRPr>
            </a:lvl1pPr>
            <a:lvl2pPr marL="914400" lvl="1" indent="-296100" algn="l">
              <a:lnSpc>
                <a:spcPct val="90000"/>
              </a:lnSpc>
              <a:spcBef>
                <a:spcPts val="500"/>
              </a:spcBef>
              <a:spcAft>
                <a:spcPts val="0"/>
              </a:spcAft>
              <a:buClr>
                <a:srgbClr val="000000"/>
              </a:buClr>
              <a:buSzPts val="1063"/>
              <a:buFont typeface="Arial"/>
              <a:buChar char="•"/>
              <a:defRPr sz="1250"/>
            </a:lvl2pPr>
            <a:lvl3pPr marL="1371600" lvl="2" indent="-296100" algn="l">
              <a:lnSpc>
                <a:spcPct val="90000"/>
              </a:lnSpc>
              <a:spcBef>
                <a:spcPts val="500"/>
              </a:spcBef>
              <a:spcAft>
                <a:spcPts val="0"/>
              </a:spcAft>
              <a:buClr>
                <a:srgbClr val="000000"/>
              </a:buClr>
              <a:buSzPts val="1063"/>
              <a:buFont typeface="Arial"/>
              <a:buChar char="•"/>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3038976432"/>
      </p:ext>
    </p:extLst>
  </p:cSld>
  <p:clrMapOvr>
    <a:masterClrMapping/>
  </p:clrMapOvr>
  <p:extLst>
    <p:ext uri="{DCECCB84-F9BA-43D5-87BE-67443E8EF086}">
      <p15:sldGuideLst xmlns:p15="http://schemas.microsoft.com/office/powerpoint/2012/main">
        <p15:guide id="1" orient="horz" pos="2160">
          <p15:clr>
            <a:srgbClr val="FBAE40"/>
          </p15:clr>
        </p15:guide>
        <p15:guide id="2" pos="3863">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Glossary">
  <p:cSld name="Glossary">
    <p:spTree>
      <p:nvGrpSpPr>
        <p:cNvPr id="1" name="Shape 349"/>
        <p:cNvGrpSpPr/>
        <p:nvPr/>
      </p:nvGrpSpPr>
      <p:grpSpPr>
        <a:xfrm>
          <a:off x="0" y="0"/>
          <a:ext cx="0" cy="0"/>
          <a:chOff x="0" y="0"/>
          <a:chExt cx="0" cy="0"/>
        </a:xfrm>
      </p:grpSpPr>
      <p:sp>
        <p:nvSpPr>
          <p:cNvPr id="350" name="Google Shape;350;p37"/>
          <p:cNvSpPr txBox="1">
            <a:spLocks noGrp="1"/>
          </p:cNvSpPr>
          <p:nvPr>
            <p:ph type="title"/>
          </p:nvPr>
        </p:nvSpPr>
        <p:spPr>
          <a:xfrm>
            <a:off x="446400" y="410400"/>
            <a:ext cx="3525525"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1" name="Google Shape;351;p37"/>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2" name="Google Shape;352;p37"/>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353" name="Google Shape;353;p37"/>
          <p:cNvSpPr txBox="1">
            <a:spLocks noGrp="1"/>
          </p:cNvSpPr>
          <p:nvPr>
            <p:ph type="body" idx="1"/>
          </p:nvPr>
        </p:nvSpPr>
        <p:spPr>
          <a:xfrm>
            <a:off x="4332288" y="404813"/>
            <a:ext cx="7414512" cy="5868987"/>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34920250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54"/>
        <p:cNvGrpSpPr/>
        <p:nvPr/>
      </p:nvGrpSpPr>
      <p:grpSpPr>
        <a:xfrm>
          <a:off x="0" y="0"/>
          <a:ext cx="0" cy="0"/>
          <a:chOff x="0" y="0"/>
          <a:chExt cx="0" cy="0"/>
        </a:xfrm>
      </p:grpSpPr>
      <p:sp>
        <p:nvSpPr>
          <p:cNvPr id="355" name="Google Shape;355;p38"/>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6" name="Google Shape;356;p38"/>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7" name="Google Shape;357;p38"/>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Tree>
    <p:extLst>
      <p:ext uri="{BB962C8B-B14F-4D97-AF65-F5344CB8AC3E}">
        <p14:creationId xmlns:p14="http://schemas.microsoft.com/office/powerpoint/2010/main" val="112461225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End Page">
  <p:cSld name="End Page">
    <p:spTree>
      <p:nvGrpSpPr>
        <p:cNvPr id="1" name="Shape 358"/>
        <p:cNvGrpSpPr/>
        <p:nvPr/>
      </p:nvGrpSpPr>
      <p:grpSpPr>
        <a:xfrm>
          <a:off x="0" y="0"/>
          <a:ext cx="0" cy="0"/>
          <a:chOff x="0" y="0"/>
          <a:chExt cx="0" cy="0"/>
        </a:xfrm>
      </p:grpSpPr>
      <p:sp>
        <p:nvSpPr>
          <p:cNvPr id="359" name="Google Shape;359;p39"/>
          <p:cNvSpPr/>
          <p:nvPr/>
        </p:nvSpPr>
        <p:spPr>
          <a:xfrm>
            <a:off x="299085" y="0"/>
            <a:ext cx="11892915" cy="6858000"/>
          </a:xfrm>
          <a:custGeom>
            <a:avLst/>
            <a:gdLst/>
            <a:ahLst/>
            <a:cxnLst/>
            <a:rect l="l" t="t" r="r" b="b"/>
            <a:pathLst>
              <a:path w="11892915" h="6858000" extrusionOk="0">
                <a:moveTo>
                  <a:pt x="11892610" y="0"/>
                </a:moveTo>
                <a:lnTo>
                  <a:pt x="0" y="0"/>
                </a:lnTo>
                <a:lnTo>
                  <a:pt x="0" y="6858000"/>
                </a:lnTo>
                <a:lnTo>
                  <a:pt x="11892610" y="6858000"/>
                </a:lnTo>
                <a:lnTo>
                  <a:pt x="11892610" y="0"/>
                </a:lnTo>
                <a:close/>
              </a:path>
            </a:pathLst>
          </a:custGeom>
          <a:solidFill>
            <a:schemeClr val="l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360" name="Google Shape;360;p39" descr="A picture containing logo&#10;&#10;Description automatically generated"/>
          <p:cNvPicPr preferRelativeResize="0"/>
          <p:nvPr/>
        </p:nvPicPr>
        <p:blipFill rotWithShape="1">
          <a:blip r:embed="rId2">
            <a:alphaModFix/>
          </a:blip>
          <a:srcRect/>
          <a:stretch/>
        </p:blipFill>
        <p:spPr>
          <a:xfrm>
            <a:off x="495828" y="5085030"/>
            <a:ext cx="4058465" cy="1752600"/>
          </a:xfrm>
          <a:prstGeom prst="rect">
            <a:avLst/>
          </a:prstGeom>
          <a:noFill/>
          <a:ln>
            <a:noFill/>
          </a:ln>
        </p:spPr>
      </p:pic>
      <p:grpSp>
        <p:nvGrpSpPr>
          <p:cNvPr id="361" name="Google Shape;361;p39"/>
          <p:cNvGrpSpPr/>
          <p:nvPr/>
        </p:nvGrpSpPr>
        <p:grpSpPr>
          <a:xfrm>
            <a:off x="0" y="0"/>
            <a:ext cx="301464" cy="6870980"/>
            <a:chOff x="-474" y="0"/>
            <a:chExt cx="301464" cy="6870980"/>
          </a:xfrm>
        </p:grpSpPr>
        <p:sp>
          <p:nvSpPr>
            <p:cNvPr id="362" name="Google Shape;362;p39"/>
            <p:cNvSpPr/>
            <p:nvPr/>
          </p:nvSpPr>
          <p:spPr>
            <a:xfrm>
              <a:off x="0" y="0"/>
              <a:ext cx="300990" cy="2804160"/>
            </a:xfrm>
            <a:custGeom>
              <a:avLst/>
              <a:gdLst/>
              <a:ahLst/>
              <a:cxnLst/>
              <a:rect l="l" t="t" r="r" b="b"/>
              <a:pathLst>
                <a:path w="300990" h="2804160" extrusionOk="0">
                  <a:moveTo>
                    <a:pt x="300596" y="0"/>
                  </a:moveTo>
                  <a:lnTo>
                    <a:pt x="0" y="0"/>
                  </a:lnTo>
                  <a:lnTo>
                    <a:pt x="0" y="2559545"/>
                  </a:lnTo>
                  <a:lnTo>
                    <a:pt x="300596" y="2804058"/>
                  </a:lnTo>
                  <a:lnTo>
                    <a:pt x="300596" y="0"/>
                  </a:lnTo>
                  <a:close/>
                </a:path>
              </a:pathLst>
            </a:custGeom>
            <a:solidFill>
              <a:srgbClr val="EF4D3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363" name="Google Shape;363;p39"/>
            <p:cNvSpPr/>
            <p:nvPr/>
          </p:nvSpPr>
          <p:spPr>
            <a:xfrm>
              <a:off x="0" y="2362200"/>
              <a:ext cx="300990" cy="4508780"/>
            </a:xfrm>
            <a:custGeom>
              <a:avLst/>
              <a:gdLst/>
              <a:ahLst/>
              <a:cxnLst/>
              <a:rect l="l" t="t" r="r" b="b"/>
              <a:pathLst>
                <a:path w="300990" h="4298950" extrusionOk="0">
                  <a:moveTo>
                    <a:pt x="0" y="0"/>
                  </a:moveTo>
                  <a:lnTo>
                    <a:pt x="0" y="4298327"/>
                  </a:lnTo>
                  <a:lnTo>
                    <a:pt x="4546" y="4298327"/>
                  </a:lnTo>
                  <a:lnTo>
                    <a:pt x="300596" y="3934358"/>
                  </a:lnTo>
                  <a:lnTo>
                    <a:pt x="300596" y="244513"/>
                  </a:lnTo>
                  <a:lnTo>
                    <a:pt x="0" y="0"/>
                  </a:lnTo>
                  <a:close/>
                </a:path>
              </a:pathLst>
            </a:custGeom>
            <a:solidFill>
              <a:srgbClr val="F05E6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364" name="Google Shape;364;p39"/>
            <p:cNvSpPr/>
            <p:nvPr/>
          </p:nvSpPr>
          <p:spPr>
            <a:xfrm>
              <a:off x="-474" y="6400801"/>
              <a:ext cx="301337" cy="457606"/>
            </a:xfrm>
            <a:custGeom>
              <a:avLst/>
              <a:gdLst/>
              <a:ahLst/>
              <a:cxnLst/>
              <a:rect l="l" t="t" r="r" b="b"/>
              <a:pathLst>
                <a:path w="295910" h="363854" extrusionOk="0">
                  <a:moveTo>
                    <a:pt x="295643" y="0"/>
                  </a:moveTo>
                  <a:lnTo>
                    <a:pt x="0" y="363448"/>
                  </a:lnTo>
                  <a:lnTo>
                    <a:pt x="295643" y="363448"/>
                  </a:lnTo>
                  <a:lnTo>
                    <a:pt x="295643"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grpSp>
      <p:pic>
        <p:nvPicPr>
          <p:cNvPr id="365" name="Google Shape;365;p39" descr="Shape, circle&#10;&#10;Description automatically generated"/>
          <p:cNvPicPr preferRelativeResize="0"/>
          <p:nvPr/>
        </p:nvPicPr>
        <p:blipFill rotWithShape="1">
          <a:blip r:embed="rId3">
            <a:alphaModFix/>
          </a:blip>
          <a:srcRect r="-88" b="37435"/>
          <a:stretch/>
        </p:blipFill>
        <p:spPr>
          <a:xfrm>
            <a:off x="6306774" y="4657046"/>
            <a:ext cx="5885226" cy="2200954"/>
          </a:xfrm>
          <a:prstGeom prst="rect">
            <a:avLst/>
          </a:prstGeom>
          <a:noFill/>
          <a:ln>
            <a:noFill/>
          </a:ln>
        </p:spPr>
      </p:pic>
      <p:pic>
        <p:nvPicPr>
          <p:cNvPr id="366" name="Google Shape;366;p39" descr="A picture containing background pattern&#10;&#10;Description automatically generated"/>
          <p:cNvPicPr preferRelativeResize="0"/>
          <p:nvPr/>
        </p:nvPicPr>
        <p:blipFill rotWithShape="1">
          <a:blip r:embed="rId4">
            <a:alphaModFix/>
          </a:blip>
          <a:srcRect t="15148" r="7344"/>
          <a:stretch/>
        </p:blipFill>
        <p:spPr>
          <a:xfrm>
            <a:off x="8036949" y="0"/>
            <a:ext cx="4155051" cy="6098942"/>
          </a:xfrm>
          <a:prstGeom prst="rect">
            <a:avLst/>
          </a:prstGeom>
          <a:noFill/>
          <a:ln>
            <a:noFill/>
          </a:ln>
        </p:spPr>
      </p:pic>
    </p:spTree>
    <p:extLst>
      <p:ext uri="{BB962C8B-B14F-4D97-AF65-F5344CB8AC3E}">
        <p14:creationId xmlns:p14="http://schemas.microsoft.com/office/powerpoint/2010/main" val="7533130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s">
  <p:cSld name="Contents">
    <p:spTree>
      <p:nvGrpSpPr>
        <p:cNvPr id="1" name="Shape 45"/>
        <p:cNvGrpSpPr/>
        <p:nvPr/>
      </p:nvGrpSpPr>
      <p:grpSpPr>
        <a:xfrm>
          <a:off x="0" y="0"/>
          <a:ext cx="0" cy="0"/>
          <a:chOff x="0" y="0"/>
          <a:chExt cx="0" cy="0"/>
        </a:xfrm>
      </p:grpSpPr>
      <p:sp>
        <p:nvSpPr>
          <p:cNvPr id="46" name="Google Shape;46;p13"/>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grpSp>
        <p:nvGrpSpPr>
          <p:cNvPr id="48" name="Google Shape;48;p13"/>
          <p:cNvGrpSpPr/>
          <p:nvPr/>
        </p:nvGrpSpPr>
        <p:grpSpPr>
          <a:xfrm rot="-5400000">
            <a:off x="-1657684" y="1283438"/>
            <a:ext cx="6656445" cy="3341078"/>
            <a:chOff x="4088782" y="348170"/>
            <a:chExt cx="3655662" cy="1834891"/>
          </a:xfrm>
        </p:grpSpPr>
        <p:sp>
          <p:nvSpPr>
            <p:cNvPr id="49" name="Google Shape;49;p13"/>
            <p:cNvSpPr/>
            <p:nvPr/>
          </p:nvSpPr>
          <p:spPr>
            <a:xfrm rot="-5400000">
              <a:off x="5913083" y="351700"/>
              <a:ext cx="1834891" cy="1827831"/>
            </a:xfrm>
            <a:custGeom>
              <a:avLst/>
              <a:gdLst/>
              <a:ahLst/>
              <a:cxnLst/>
              <a:rect l="l" t="t" r="r" b="b"/>
              <a:pathLst>
                <a:path w="2805429" h="2794635" extrusionOk="0">
                  <a:moveTo>
                    <a:pt x="2805215" y="0"/>
                  </a:moveTo>
                  <a:lnTo>
                    <a:pt x="0" y="0"/>
                  </a:lnTo>
                  <a:lnTo>
                    <a:pt x="316" y="37518"/>
                  </a:lnTo>
                  <a:lnTo>
                    <a:pt x="1535" y="85640"/>
                  </a:lnTo>
                  <a:lnTo>
                    <a:pt x="3559" y="133559"/>
                  </a:lnTo>
                  <a:lnTo>
                    <a:pt x="6380" y="181266"/>
                  </a:lnTo>
                  <a:lnTo>
                    <a:pt x="9994" y="228757"/>
                  </a:lnTo>
                  <a:lnTo>
                    <a:pt x="14392" y="276024"/>
                  </a:lnTo>
                  <a:lnTo>
                    <a:pt x="19569" y="323061"/>
                  </a:lnTo>
                  <a:lnTo>
                    <a:pt x="25518" y="369861"/>
                  </a:lnTo>
                  <a:lnTo>
                    <a:pt x="32232" y="416417"/>
                  </a:lnTo>
                  <a:lnTo>
                    <a:pt x="39705" y="462725"/>
                  </a:lnTo>
                  <a:lnTo>
                    <a:pt x="47931" y="508775"/>
                  </a:lnTo>
                  <a:lnTo>
                    <a:pt x="56903" y="554564"/>
                  </a:lnTo>
                  <a:lnTo>
                    <a:pt x="66614" y="600082"/>
                  </a:lnTo>
                  <a:lnTo>
                    <a:pt x="77058" y="645325"/>
                  </a:lnTo>
                  <a:lnTo>
                    <a:pt x="88228" y="690286"/>
                  </a:lnTo>
                  <a:lnTo>
                    <a:pt x="100118" y="734957"/>
                  </a:lnTo>
                  <a:lnTo>
                    <a:pt x="112721" y="779333"/>
                  </a:lnTo>
                  <a:lnTo>
                    <a:pt x="126031" y="823408"/>
                  </a:lnTo>
                  <a:lnTo>
                    <a:pt x="140041" y="867173"/>
                  </a:lnTo>
                  <a:lnTo>
                    <a:pt x="154744" y="910624"/>
                  </a:lnTo>
                  <a:lnTo>
                    <a:pt x="170135" y="953753"/>
                  </a:lnTo>
                  <a:lnTo>
                    <a:pt x="186207" y="996554"/>
                  </a:lnTo>
                  <a:lnTo>
                    <a:pt x="202952" y="1039021"/>
                  </a:lnTo>
                  <a:lnTo>
                    <a:pt x="220365" y="1081146"/>
                  </a:lnTo>
                  <a:lnTo>
                    <a:pt x="238439" y="1122924"/>
                  </a:lnTo>
                  <a:lnTo>
                    <a:pt x="257168" y="1164347"/>
                  </a:lnTo>
                  <a:lnTo>
                    <a:pt x="276545" y="1205410"/>
                  </a:lnTo>
                  <a:lnTo>
                    <a:pt x="296563" y="1246105"/>
                  </a:lnTo>
                  <a:lnTo>
                    <a:pt x="317215" y="1286427"/>
                  </a:lnTo>
                  <a:lnTo>
                    <a:pt x="338497" y="1326368"/>
                  </a:lnTo>
                  <a:lnTo>
                    <a:pt x="360400" y="1365923"/>
                  </a:lnTo>
                  <a:lnTo>
                    <a:pt x="382918" y="1405084"/>
                  </a:lnTo>
                  <a:lnTo>
                    <a:pt x="406045" y="1443845"/>
                  </a:lnTo>
                  <a:lnTo>
                    <a:pt x="429775" y="1482200"/>
                  </a:lnTo>
                  <a:lnTo>
                    <a:pt x="454100" y="1520142"/>
                  </a:lnTo>
                  <a:lnTo>
                    <a:pt x="479015" y="1557665"/>
                  </a:lnTo>
                  <a:lnTo>
                    <a:pt x="504512" y="1594761"/>
                  </a:lnTo>
                  <a:lnTo>
                    <a:pt x="530585" y="1631425"/>
                  </a:lnTo>
                  <a:lnTo>
                    <a:pt x="557228" y="1667650"/>
                  </a:lnTo>
                  <a:lnTo>
                    <a:pt x="584434" y="1703430"/>
                  </a:lnTo>
                  <a:lnTo>
                    <a:pt x="612196" y="1738757"/>
                  </a:lnTo>
                  <a:lnTo>
                    <a:pt x="640509" y="1773625"/>
                  </a:lnTo>
                  <a:lnTo>
                    <a:pt x="669365" y="1808029"/>
                  </a:lnTo>
                  <a:lnTo>
                    <a:pt x="698758" y="1841961"/>
                  </a:lnTo>
                  <a:lnTo>
                    <a:pt x="728682" y="1875414"/>
                  </a:lnTo>
                  <a:lnTo>
                    <a:pt x="759129" y="1908383"/>
                  </a:lnTo>
                  <a:lnTo>
                    <a:pt x="790094" y="1940860"/>
                  </a:lnTo>
                  <a:lnTo>
                    <a:pt x="821570" y="1972840"/>
                  </a:lnTo>
                  <a:lnTo>
                    <a:pt x="853550" y="2004315"/>
                  </a:lnTo>
                  <a:lnTo>
                    <a:pt x="886028" y="2035280"/>
                  </a:lnTo>
                  <a:lnTo>
                    <a:pt x="918997" y="2065727"/>
                  </a:lnTo>
                  <a:lnTo>
                    <a:pt x="952451" y="2095650"/>
                  </a:lnTo>
                  <a:lnTo>
                    <a:pt x="986383" y="2125043"/>
                  </a:lnTo>
                  <a:lnTo>
                    <a:pt x="1020787" y="2153898"/>
                  </a:lnTo>
                  <a:lnTo>
                    <a:pt x="1055656" y="2182210"/>
                  </a:lnTo>
                  <a:lnTo>
                    <a:pt x="1090983" y="2209973"/>
                  </a:lnTo>
                  <a:lnTo>
                    <a:pt x="1126763" y="2237178"/>
                  </a:lnTo>
                  <a:lnTo>
                    <a:pt x="1162988" y="2263821"/>
                  </a:lnTo>
                  <a:lnTo>
                    <a:pt x="1199653" y="2289894"/>
                  </a:lnTo>
                  <a:lnTo>
                    <a:pt x="1236749" y="2315390"/>
                  </a:lnTo>
                  <a:lnTo>
                    <a:pt x="1274272" y="2340304"/>
                  </a:lnTo>
                  <a:lnTo>
                    <a:pt x="1312215" y="2364629"/>
                  </a:lnTo>
                  <a:lnTo>
                    <a:pt x="1350570" y="2388358"/>
                  </a:lnTo>
                  <a:lnTo>
                    <a:pt x="1389332" y="2411485"/>
                  </a:lnTo>
                  <a:lnTo>
                    <a:pt x="1428493" y="2434003"/>
                  </a:lnTo>
                  <a:lnTo>
                    <a:pt x="1468048" y="2455906"/>
                  </a:lnTo>
                  <a:lnTo>
                    <a:pt x="1507990" y="2477187"/>
                  </a:lnTo>
                  <a:lnTo>
                    <a:pt x="1548312" y="2497840"/>
                  </a:lnTo>
                  <a:lnTo>
                    <a:pt x="1589008" y="2517857"/>
                  </a:lnTo>
                  <a:lnTo>
                    <a:pt x="1630071" y="2537234"/>
                  </a:lnTo>
                  <a:lnTo>
                    <a:pt x="1671495" y="2555962"/>
                  </a:lnTo>
                  <a:lnTo>
                    <a:pt x="1713272" y="2574036"/>
                  </a:lnTo>
                  <a:lnTo>
                    <a:pt x="1755398" y="2591448"/>
                  </a:lnTo>
                  <a:lnTo>
                    <a:pt x="1797865" y="2608194"/>
                  </a:lnTo>
                  <a:lnTo>
                    <a:pt x="1840666" y="2624265"/>
                  </a:lnTo>
                  <a:lnTo>
                    <a:pt x="1883796" y="2639655"/>
                  </a:lnTo>
                  <a:lnTo>
                    <a:pt x="1927246" y="2654359"/>
                  </a:lnTo>
                  <a:lnTo>
                    <a:pt x="1971012" y="2668369"/>
                  </a:lnTo>
                  <a:lnTo>
                    <a:pt x="2015087" y="2681678"/>
                  </a:lnTo>
                  <a:lnTo>
                    <a:pt x="2059463" y="2694281"/>
                  </a:lnTo>
                  <a:lnTo>
                    <a:pt x="2104135" y="2706171"/>
                  </a:lnTo>
                  <a:lnTo>
                    <a:pt x="2149096" y="2717341"/>
                  </a:lnTo>
                  <a:lnTo>
                    <a:pt x="2194339" y="2727784"/>
                  </a:lnTo>
                  <a:lnTo>
                    <a:pt x="2239858" y="2737495"/>
                  </a:lnTo>
                  <a:lnTo>
                    <a:pt x="2285646" y="2746467"/>
                  </a:lnTo>
                  <a:lnTo>
                    <a:pt x="2331697" y="2754692"/>
                  </a:lnTo>
                  <a:lnTo>
                    <a:pt x="2378004" y="2762165"/>
                  </a:lnTo>
                  <a:lnTo>
                    <a:pt x="2424561" y="2768880"/>
                  </a:lnTo>
                  <a:lnTo>
                    <a:pt x="2471361" y="2774828"/>
                  </a:lnTo>
                  <a:lnTo>
                    <a:pt x="2518398" y="2780005"/>
                  </a:lnTo>
                  <a:lnTo>
                    <a:pt x="2565665" y="2784404"/>
                  </a:lnTo>
                  <a:lnTo>
                    <a:pt x="2613156" y="2788017"/>
                  </a:lnTo>
                  <a:lnTo>
                    <a:pt x="2660864" y="2790838"/>
                  </a:lnTo>
                  <a:lnTo>
                    <a:pt x="2708782" y="2792862"/>
                  </a:lnTo>
                  <a:lnTo>
                    <a:pt x="2756904" y="2794081"/>
                  </a:lnTo>
                  <a:lnTo>
                    <a:pt x="2805215" y="2794489"/>
                  </a:lnTo>
                  <a:lnTo>
                    <a:pt x="2805215"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50" name="Google Shape;50;p13"/>
            <p:cNvSpPr/>
            <p:nvPr/>
          </p:nvSpPr>
          <p:spPr>
            <a:xfrm rot="5400000" flipH="1">
              <a:off x="4085252" y="351700"/>
              <a:ext cx="1834891" cy="1827831"/>
            </a:xfrm>
            <a:custGeom>
              <a:avLst/>
              <a:gdLst/>
              <a:ahLst/>
              <a:cxnLst/>
              <a:rect l="l" t="t" r="r" b="b"/>
              <a:pathLst>
                <a:path w="2805429" h="2794635" extrusionOk="0">
                  <a:moveTo>
                    <a:pt x="2805215" y="0"/>
                  </a:moveTo>
                  <a:lnTo>
                    <a:pt x="0" y="0"/>
                  </a:lnTo>
                  <a:lnTo>
                    <a:pt x="316" y="37518"/>
                  </a:lnTo>
                  <a:lnTo>
                    <a:pt x="1535" y="85640"/>
                  </a:lnTo>
                  <a:lnTo>
                    <a:pt x="3559" y="133559"/>
                  </a:lnTo>
                  <a:lnTo>
                    <a:pt x="6380" y="181266"/>
                  </a:lnTo>
                  <a:lnTo>
                    <a:pt x="9994" y="228757"/>
                  </a:lnTo>
                  <a:lnTo>
                    <a:pt x="14392" y="276024"/>
                  </a:lnTo>
                  <a:lnTo>
                    <a:pt x="19569" y="323061"/>
                  </a:lnTo>
                  <a:lnTo>
                    <a:pt x="25518" y="369861"/>
                  </a:lnTo>
                  <a:lnTo>
                    <a:pt x="32232" y="416417"/>
                  </a:lnTo>
                  <a:lnTo>
                    <a:pt x="39705" y="462725"/>
                  </a:lnTo>
                  <a:lnTo>
                    <a:pt x="47931" y="508775"/>
                  </a:lnTo>
                  <a:lnTo>
                    <a:pt x="56903" y="554564"/>
                  </a:lnTo>
                  <a:lnTo>
                    <a:pt x="66614" y="600082"/>
                  </a:lnTo>
                  <a:lnTo>
                    <a:pt x="77058" y="645325"/>
                  </a:lnTo>
                  <a:lnTo>
                    <a:pt x="88228" y="690286"/>
                  </a:lnTo>
                  <a:lnTo>
                    <a:pt x="100118" y="734957"/>
                  </a:lnTo>
                  <a:lnTo>
                    <a:pt x="112721" y="779333"/>
                  </a:lnTo>
                  <a:lnTo>
                    <a:pt x="126031" y="823408"/>
                  </a:lnTo>
                  <a:lnTo>
                    <a:pt x="140041" y="867173"/>
                  </a:lnTo>
                  <a:lnTo>
                    <a:pt x="154744" y="910624"/>
                  </a:lnTo>
                  <a:lnTo>
                    <a:pt x="170135" y="953753"/>
                  </a:lnTo>
                  <a:lnTo>
                    <a:pt x="186207" y="996554"/>
                  </a:lnTo>
                  <a:lnTo>
                    <a:pt x="202952" y="1039021"/>
                  </a:lnTo>
                  <a:lnTo>
                    <a:pt x="220365" y="1081146"/>
                  </a:lnTo>
                  <a:lnTo>
                    <a:pt x="238439" y="1122924"/>
                  </a:lnTo>
                  <a:lnTo>
                    <a:pt x="257168" y="1164347"/>
                  </a:lnTo>
                  <a:lnTo>
                    <a:pt x="276545" y="1205410"/>
                  </a:lnTo>
                  <a:lnTo>
                    <a:pt x="296563" y="1246105"/>
                  </a:lnTo>
                  <a:lnTo>
                    <a:pt x="317215" y="1286427"/>
                  </a:lnTo>
                  <a:lnTo>
                    <a:pt x="338497" y="1326368"/>
                  </a:lnTo>
                  <a:lnTo>
                    <a:pt x="360400" y="1365923"/>
                  </a:lnTo>
                  <a:lnTo>
                    <a:pt x="382918" y="1405084"/>
                  </a:lnTo>
                  <a:lnTo>
                    <a:pt x="406045" y="1443845"/>
                  </a:lnTo>
                  <a:lnTo>
                    <a:pt x="429775" y="1482200"/>
                  </a:lnTo>
                  <a:lnTo>
                    <a:pt x="454100" y="1520142"/>
                  </a:lnTo>
                  <a:lnTo>
                    <a:pt x="479015" y="1557665"/>
                  </a:lnTo>
                  <a:lnTo>
                    <a:pt x="504512" y="1594761"/>
                  </a:lnTo>
                  <a:lnTo>
                    <a:pt x="530585" y="1631425"/>
                  </a:lnTo>
                  <a:lnTo>
                    <a:pt x="557228" y="1667650"/>
                  </a:lnTo>
                  <a:lnTo>
                    <a:pt x="584434" y="1703430"/>
                  </a:lnTo>
                  <a:lnTo>
                    <a:pt x="612196" y="1738757"/>
                  </a:lnTo>
                  <a:lnTo>
                    <a:pt x="640509" y="1773625"/>
                  </a:lnTo>
                  <a:lnTo>
                    <a:pt x="669365" y="1808029"/>
                  </a:lnTo>
                  <a:lnTo>
                    <a:pt x="698758" y="1841961"/>
                  </a:lnTo>
                  <a:lnTo>
                    <a:pt x="728682" y="1875414"/>
                  </a:lnTo>
                  <a:lnTo>
                    <a:pt x="759129" y="1908383"/>
                  </a:lnTo>
                  <a:lnTo>
                    <a:pt x="790094" y="1940860"/>
                  </a:lnTo>
                  <a:lnTo>
                    <a:pt x="821570" y="1972840"/>
                  </a:lnTo>
                  <a:lnTo>
                    <a:pt x="853550" y="2004315"/>
                  </a:lnTo>
                  <a:lnTo>
                    <a:pt x="886028" y="2035280"/>
                  </a:lnTo>
                  <a:lnTo>
                    <a:pt x="918997" y="2065727"/>
                  </a:lnTo>
                  <a:lnTo>
                    <a:pt x="952451" y="2095650"/>
                  </a:lnTo>
                  <a:lnTo>
                    <a:pt x="986383" y="2125043"/>
                  </a:lnTo>
                  <a:lnTo>
                    <a:pt x="1020787" y="2153898"/>
                  </a:lnTo>
                  <a:lnTo>
                    <a:pt x="1055656" y="2182210"/>
                  </a:lnTo>
                  <a:lnTo>
                    <a:pt x="1090983" y="2209973"/>
                  </a:lnTo>
                  <a:lnTo>
                    <a:pt x="1126763" y="2237178"/>
                  </a:lnTo>
                  <a:lnTo>
                    <a:pt x="1162988" y="2263821"/>
                  </a:lnTo>
                  <a:lnTo>
                    <a:pt x="1199653" y="2289894"/>
                  </a:lnTo>
                  <a:lnTo>
                    <a:pt x="1236749" y="2315390"/>
                  </a:lnTo>
                  <a:lnTo>
                    <a:pt x="1274272" y="2340304"/>
                  </a:lnTo>
                  <a:lnTo>
                    <a:pt x="1312215" y="2364629"/>
                  </a:lnTo>
                  <a:lnTo>
                    <a:pt x="1350570" y="2388358"/>
                  </a:lnTo>
                  <a:lnTo>
                    <a:pt x="1389332" y="2411485"/>
                  </a:lnTo>
                  <a:lnTo>
                    <a:pt x="1428493" y="2434003"/>
                  </a:lnTo>
                  <a:lnTo>
                    <a:pt x="1468048" y="2455906"/>
                  </a:lnTo>
                  <a:lnTo>
                    <a:pt x="1507990" y="2477187"/>
                  </a:lnTo>
                  <a:lnTo>
                    <a:pt x="1548312" y="2497840"/>
                  </a:lnTo>
                  <a:lnTo>
                    <a:pt x="1589008" y="2517857"/>
                  </a:lnTo>
                  <a:lnTo>
                    <a:pt x="1630071" y="2537234"/>
                  </a:lnTo>
                  <a:lnTo>
                    <a:pt x="1671495" y="2555962"/>
                  </a:lnTo>
                  <a:lnTo>
                    <a:pt x="1713272" y="2574036"/>
                  </a:lnTo>
                  <a:lnTo>
                    <a:pt x="1755398" y="2591448"/>
                  </a:lnTo>
                  <a:lnTo>
                    <a:pt x="1797865" y="2608194"/>
                  </a:lnTo>
                  <a:lnTo>
                    <a:pt x="1840666" y="2624265"/>
                  </a:lnTo>
                  <a:lnTo>
                    <a:pt x="1883796" y="2639655"/>
                  </a:lnTo>
                  <a:lnTo>
                    <a:pt x="1927246" y="2654359"/>
                  </a:lnTo>
                  <a:lnTo>
                    <a:pt x="1971012" y="2668369"/>
                  </a:lnTo>
                  <a:lnTo>
                    <a:pt x="2015087" y="2681678"/>
                  </a:lnTo>
                  <a:lnTo>
                    <a:pt x="2059463" y="2694281"/>
                  </a:lnTo>
                  <a:lnTo>
                    <a:pt x="2104135" y="2706171"/>
                  </a:lnTo>
                  <a:lnTo>
                    <a:pt x="2149096" y="2717341"/>
                  </a:lnTo>
                  <a:lnTo>
                    <a:pt x="2194339" y="2727784"/>
                  </a:lnTo>
                  <a:lnTo>
                    <a:pt x="2239858" y="2737495"/>
                  </a:lnTo>
                  <a:lnTo>
                    <a:pt x="2285646" y="2746467"/>
                  </a:lnTo>
                  <a:lnTo>
                    <a:pt x="2331697" y="2754692"/>
                  </a:lnTo>
                  <a:lnTo>
                    <a:pt x="2378004" y="2762165"/>
                  </a:lnTo>
                  <a:lnTo>
                    <a:pt x="2424561" y="2768880"/>
                  </a:lnTo>
                  <a:lnTo>
                    <a:pt x="2471361" y="2774828"/>
                  </a:lnTo>
                  <a:lnTo>
                    <a:pt x="2518398" y="2780005"/>
                  </a:lnTo>
                  <a:lnTo>
                    <a:pt x="2565665" y="2784404"/>
                  </a:lnTo>
                  <a:lnTo>
                    <a:pt x="2613156" y="2788017"/>
                  </a:lnTo>
                  <a:lnTo>
                    <a:pt x="2660864" y="2790838"/>
                  </a:lnTo>
                  <a:lnTo>
                    <a:pt x="2708782" y="2792862"/>
                  </a:lnTo>
                  <a:lnTo>
                    <a:pt x="2756904" y="2794081"/>
                  </a:lnTo>
                  <a:lnTo>
                    <a:pt x="2805215" y="2794489"/>
                  </a:lnTo>
                  <a:lnTo>
                    <a:pt x="2805215" y="0"/>
                  </a:lnTo>
                  <a:close/>
                </a:path>
              </a:pathLst>
            </a:custGeom>
            <a:solidFill>
              <a:schemeClr val="accent4">
                <a:alpha val="80000"/>
              </a:scheme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sp>
        <p:nvSpPr>
          <p:cNvPr id="51" name="Google Shape;51;p13"/>
          <p:cNvSpPr txBox="1"/>
          <p:nvPr/>
        </p:nvSpPr>
        <p:spPr>
          <a:xfrm>
            <a:off x="442913" y="2635471"/>
            <a:ext cx="2451600" cy="615553"/>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AU" sz="4000" b="0" i="0" u="none" strike="noStrike" cap="none">
                <a:solidFill>
                  <a:srgbClr val="FFFFFF"/>
                </a:solidFill>
                <a:latin typeface="Roboto"/>
                <a:ea typeface="Roboto"/>
                <a:cs typeface="Roboto"/>
                <a:sym typeface="Roboto"/>
              </a:rPr>
              <a:t>Contents</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5761824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A394FDC9-55B0-AB3C-1628-AE388F2BBA8D}"/>
              </a:ext>
            </a:extLst>
          </p:cNvPr>
          <p:cNvSpPr>
            <a:spLocks noGrp="1"/>
          </p:cNvSpPr>
          <p:nvPr>
            <p:ph type="ftr" sz="quarter" idx="3"/>
          </p:nvPr>
        </p:nvSpPr>
        <p:spPr>
          <a:xfrm>
            <a:off x="8168400" y="6598800"/>
            <a:ext cx="3902400" cy="184666"/>
          </a:xfrm>
          <a:prstGeom prst="rect">
            <a:avLst/>
          </a:prstGeom>
        </p:spPr>
        <p:txBody>
          <a:bodyPr vert="horz" lIns="0" tIns="0" rIns="0" bIns="0" rtlCol="0" anchor="ctr">
            <a:spAutoFit/>
          </a:bodyPr>
          <a:lstStyle>
            <a:lvl1pPr marL="0" algn="r" defTabSz="914400" rtl="0" eaLnBrk="1" latinLnBrk="0" hangingPunct="1">
              <a:defRPr lang="en-AU" sz="1200" b="0" i="0" kern="1200" smtClean="0">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n-AU"/>
              <a:t>Section Title</a:t>
            </a:r>
            <a:endParaRPr lang="en-AU" dirty="0"/>
          </a:p>
        </p:txBody>
      </p:sp>
      <p:sp>
        <p:nvSpPr>
          <p:cNvPr id="8" name="Slide Number Placeholder 5">
            <a:extLst>
              <a:ext uri="{FF2B5EF4-FFF2-40B4-BE49-F238E27FC236}">
                <a16:creationId xmlns:a16="http://schemas.microsoft.com/office/drawing/2014/main" id="{3CD560EF-60DD-9DAF-79F0-58BBBF879B77}"/>
              </a:ext>
            </a:extLst>
          </p:cNvPr>
          <p:cNvSpPr>
            <a:spLocks noGrp="1"/>
          </p:cNvSpPr>
          <p:nvPr>
            <p:ph type="sldNum" sz="quarter" idx="4"/>
          </p:nvPr>
        </p:nvSpPr>
        <p:spPr>
          <a:xfrm>
            <a:off x="469860" y="6598800"/>
            <a:ext cx="360000" cy="184666"/>
          </a:xfrm>
          <a:prstGeom prst="rect">
            <a:avLst/>
          </a:prstGeom>
        </p:spPr>
        <p:txBody>
          <a:bodyPr vert="horz" lIns="0" tIns="0" rIns="0" bIns="0" rtlCol="0" anchor="ctr">
            <a:spAutoFit/>
          </a:bodyPr>
          <a:lstStyle>
            <a:lvl1pPr algn="r">
              <a:defRPr lang="en-AU" sz="1200" b="1" i="0" kern="1200" smtClean="0">
                <a:solidFill>
                  <a:schemeClr val="bg1"/>
                </a:solidFill>
                <a:latin typeface="Roboto" panose="02000000000000000000" pitchFamily="2" charset="0"/>
                <a:ea typeface="Roboto" panose="02000000000000000000" pitchFamily="2" charset="0"/>
                <a:cs typeface="Roboto" panose="02000000000000000000" pitchFamily="2" charset="0"/>
              </a:defRPr>
            </a:lvl1pPr>
          </a:lstStyle>
          <a:p>
            <a:pPr algn="l"/>
            <a:fld id="{B6C4F704-4402-B54B-B942-49F0A7052268}" type="slidenum">
              <a:rPr lang="en-AU" smtClean="0"/>
              <a:pPr algn="l"/>
              <a:t>‹#›</a:t>
            </a:fld>
            <a:endParaRPr lang="en-AU" dirty="0"/>
          </a:p>
        </p:txBody>
      </p:sp>
      <p:pic>
        <p:nvPicPr>
          <p:cNvPr id="9" name="Google Shape;180;p192" descr="A picture containing icon&#10;&#10;Description automatically generated">
            <a:extLst>
              <a:ext uri="{FF2B5EF4-FFF2-40B4-BE49-F238E27FC236}">
                <a16:creationId xmlns:a16="http://schemas.microsoft.com/office/drawing/2014/main" id="{3ADD13D8-49B3-FC85-708D-53431A7C6AD1}"/>
              </a:ext>
            </a:extLst>
          </p:cNvPr>
          <p:cNvPicPr preferRelativeResize="0"/>
          <p:nvPr userDrawn="1"/>
        </p:nvPicPr>
        <p:blipFill rotWithShape="1">
          <a:blip r:embed="rId2">
            <a:alphaModFix amt="80000"/>
          </a:blip>
          <a:srcRect/>
          <a:stretch/>
        </p:blipFill>
        <p:spPr>
          <a:xfrm>
            <a:off x="5440320" y="1007634"/>
            <a:ext cx="6772275" cy="5076825"/>
          </a:xfrm>
          <a:prstGeom prst="rect">
            <a:avLst/>
          </a:prstGeom>
          <a:noFill/>
          <a:ln>
            <a:noFill/>
          </a:ln>
        </p:spPr>
      </p:pic>
      <p:sp>
        <p:nvSpPr>
          <p:cNvPr id="11" name="Google Shape;1524;p75">
            <a:extLst>
              <a:ext uri="{FF2B5EF4-FFF2-40B4-BE49-F238E27FC236}">
                <a16:creationId xmlns:a16="http://schemas.microsoft.com/office/drawing/2014/main" id="{F05E44EC-908A-2721-CF91-439027CFCB4C}"/>
              </a:ext>
            </a:extLst>
          </p:cNvPr>
          <p:cNvSpPr txBox="1">
            <a:spLocks noGrp="1"/>
          </p:cNvSpPr>
          <p:nvPr>
            <p:ph type="subTitle" idx="10" hasCustomPrompt="1"/>
          </p:nvPr>
        </p:nvSpPr>
        <p:spPr>
          <a:xfrm>
            <a:off x="508455" y="4400686"/>
            <a:ext cx="4724400" cy="1301895"/>
          </a:xfrm>
          <a:prstGeom prst="rect">
            <a:avLst/>
          </a:prstGeom>
          <a:noFill/>
          <a:ln>
            <a:noFill/>
          </a:ln>
        </p:spPr>
        <p:txBody>
          <a:bodyPr spcFirstLastPara="1" wrap="square" lIns="0" tIns="0" rIns="0" bIns="0" anchor="b" anchorCtr="0">
            <a:spAutoFit/>
          </a:bodyPr>
          <a:lstStyle>
            <a:lvl1pPr algn="l">
              <a:defRPr>
                <a:solidFill>
                  <a:schemeClr val="tx1"/>
                </a:solidFill>
              </a:defRPr>
            </a:lvl1pPr>
          </a:lstStyle>
          <a:p>
            <a:pPr marL="0" lvl="0" indent="0" algn="ctr" rtl="0">
              <a:spcBef>
                <a:spcPts val="0"/>
              </a:spcBef>
              <a:spcAft>
                <a:spcPts val="0"/>
              </a:spcAft>
              <a:buClr>
                <a:schemeClr val="dk2"/>
              </a:buClr>
              <a:buSzPts val="4800"/>
              <a:buFont typeface="Roboto"/>
              <a:buNone/>
            </a:pPr>
            <a:r>
              <a:rPr lang="en-NZ" sz="4700" dirty="0">
                <a:solidFill>
                  <a:schemeClr val="dk2"/>
                </a:solidFill>
                <a:latin typeface="Roboto Medium" panose="02000000000000000000" pitchFamily="2" charset="0"/>
                <a:ea typeface="Roboto Medium" panose="02000000000000000000" pitchFamily="2" charset="0"/>
                <a:cs typeface="Roboto Medium" panose="02000000000000000000" pitchFamily="2" charset="0"/>
              </a:rPr>
              <a:t>Click to edit Section title</a:t>
            </a:r>
            <a:endParaRPr lang="en-NZ" sz="4700" dirty="0">
              <a:latin typeface="Roboto Medium" panose="02000000000000000000" pitchFamily="2" charset="0"/>
              <a:ea typeface="Roboto Medium" panose="02000000000000000000" pitchFamily="2" charset="0"/>
              <a:cs typeface="Roboto Medium" panose="02000000000000000000" pitchFamily="2" charset="0"/>
            </a:endParaRPr>
          </a:p>
        </p:txBody>
      </p:sp>
    </p:spTree>
    <p:extLst>
      <p:ext uri="{BB962C8B-B14F-4D97-AF65-F5344CB8AC3E}">
        <p14:creationId xmlns:p14="http://schemas.microsoft.com/office/powerpoint/2010/main" val="8539579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Text only: 2 co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6169B-D0DF-EB15-7931-27E5197D3EE1}"/>
              </a:ext>
            </a:extLst>
          </p:cNvPr>
          <p:cNvSpPr>
            <a:spLocks noGrp="1"/>
          </p:cNvSpPr>
          <p:nvPr>
            <p:ph type="title" hasCustomPrompt="1"/>
          </p:nvPr>
        </p:nvSpPr>
        <p:spPr>
          <a:xfrm>
            <a:off x="446399" y="410400"/>
            <a:ext cx="11299199" cy="360099"/>
          </a:xfrm>
          <a:prstGeom prst="rect">
            <a:avLst/>
          </a:prstGeom>
        </p:spPr>
        <p:txBody>
          <a:bodyPr/>
          <a:lstStyle/>
          <a:p>
            <a:r>
              <a:rPr lang="en-GB" dirty="0"/>
              <a:t>Click to edit Master title style — 2 columns</a:t>
            </a:r>
            <a:endParaRPr lang="en-AU" dirty="0"/>
          </a:p>
        </p:txBody>
      </p:sp>
      <p:sp>
        <p:nvSpPr>
          <p:cNvPr id="14" name="Footer Placeholder 4">
            <a:extLst>
              <a:ext uri="{FF2B5EF4-FFF2-40B4-BE49-F238E27FC236}">
                <a16:creationId xmlns:a16="http://schemas.microsoft.com/office/drawing/2014/main" id="{032F9E67-D390-853C-A898-877E1EA2CFD7}"/>
              </a:ext>
            </a:extLst>
          </p:cNvPr>
          <p:cNvSpPr>
            <a:spLocks noGrp="1"/>
          </p:cNvSpPr>
          <p:nvPr>
            <p:ph type="ftr" sz="quarter" idx="3"/>
          </p:nvPr>
        </p:nvSpPr>
        <p:spPr>
          <a:xfrm>
            <a:off x="8168400" y="6598800"/>
            <a:ext cx="3902400" cy="184666"/>
          </a:xfrm>
          <a:prstGeom prst="rect">
            <a:avLst/>
          </a:prstGeom>
        </p:spPr>
        <p:txBody>
          <a:bodyPr vert="horz" lIns="0" tIns="0" rIns="0" bIns="0" rtlCol="0" anchor="ctr">
            <a:spAutoFit/>
          </a:bodyPr>
          <a:lstStyle>
            <a:lvl1pPr marL="0" algn="r" defTabSz="914400" rtl="0" eaLnBrk="1" latinLnBrk="0" hangingPunct="1">
              <a:defRPr lang="en-AU" sz="1200" b="0" i="0" kern="1200" smtClean="0">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n-AU"/>
              <a:t>Section Title</a:t>
            </a:r>
            <a:endParaRPr lang="en-AU" dirty="0"/>
          </a:p>
        </p:txBody>
      </p:sp>
      <p:sp>
        <p:nvSpPr>
          <p:cNvPr id="15" name="Slide Number Placeholder 5">
            <a:extLst>
              <a:ext uri="{FF2B5EF4-FFF2-40B4-BE49-F238E27FC236}">
                <a16:creationId xmlns:a16="http://schemas.microsoft.com/office/drawing/2014/main" id="{9A645318-32F7-2B27-6258-D1A2B3F981E4}"/>
              </a:ext>
            </a:extLst>
          </p:cNvPr>
          <p:cNvSpPr>
            <a:spLocks noGrp="1"/>
          </p:cNvSpPr>
          <p:nvPr>
            <p:ph type="sldNum" sz="quarter" idx="4"/>
          </p:nvPr>
        </p:nvSpPr>
        <p:spPr>
          <a:xfrm>
            <a:off x="469860" y="6598800"/>
            <a:ext cx="360000" cy="184666"/>
          </a:xfrm>
          <a:prstGeom prst="rect">
            <a:avLst/>
          </a:prstGeom>
        </p:spPr>
        <p:txBody>
          <a:bodyPr vert="horz" lIns="0" tIns="0" rIns="0" bIns="0" rtlCol="0" anchor="ctr">
            <a:spAutoFit/>
          </a:bodyPr>
          <a:lstStyle>
            <a:lvl1pPr algn="r">
              <a:defRPr sz="1200" b="1" i="0">
                <a:solidFill>
                  <a:schemeClr val="bg1"/>
                </a:solidFill>
                <a:latin typeface="Roboto" panose="02000000000000000000" pitchFamily="2" charset="0"/>
                <a:ea typeface="Roboto" panose="02000000000000000000" pitchFamily="2" charset="0"/>
                <a:cs typeface="Roboto" panose="02000000000000000000" pitchFamily="2" charset="0"/>
              </a:defRPr>
            </a:lvl1pPr>
          </a:lstStyle>
          <a:p>
            <a:pPr algn="l"/>
            <a:fld id="{B6C4F704-4402-B54B-B942-49F0A7052268}" type="slidenum">
              <a:rPr lang="en-AU" smtClean="0"/>
              <a:pPr algn="l"/>
              <a:t>‹#›</a:t>
            </a:fld>
            <a:endParaRPr lang="en-AU" dirty="0"/>
          </a:p>
        </p:txBody>
      </p:sp>
      <p:sp>
        <p:nvSpPr>
          <p:cNvPr id="5" name="Content Placeholder 4">
            <a:extLst>
              <a:ext uri="{FF2B5EF4-FFF2-40B4-BE49-F238E27FC236}">
                <a16:creationId xmlns:a16="http://schemas.microsoft.com/office/drawing/2014/main" id="{1F66DBE6-BB1E-32D1-6ABF-1B796C5E4419}"/>
              </a:ext>
            </a:extLst>
          </p:cNvPr>
          <p:cNvSpPr>
            <a:spLocks noGrp="1"/>
          </p:cNvSpPr>
          <p:nvPr>
            <p:ph sz="quarter" idx="10"/>
          </p:nvPr>
        </p:nvSpPr>
        <p:spPr>
          <a:xfrm>
            <a:off x="446400" y="975600"/>
            <a:ext cx="11300400" cy="5298200"/>
          </a:xfrm>
        </p:spPr>
        <p:txBody>
          <a:bodyPr numCol="2" spcCol="540000">
            <a:noAutofit/>
          </a:bodyPr>
          <a:lstStyle>
            <a:lvl1pPr marL="285750" indent="-285750" algn="l">
              <a:buFont typeface="Arial" panose="020B0604020202020204" pitchFamily="34" charset="0"/>
              <a:buChar char="•"/>
              <a:defRPr/>
            </a:lvl1pPr>
            <a:lvl2pPr marL="572400" indent="-285750" algn="l">
              <a:buFont typeface="Arial" panose="020B0604020202020204" pitchFamily="34" charset="0"/>
              <a:buChar char="•"/>
              <a:defRPr/>
            </a:lvl2pPr>
            <a:lvl3pPr marL="860400" indent="-285750" algn="l">
              <a:buFont typeface="Arial" panose="020B0604020202020204" pitchFamily="34" charset="0"/>
              <a:buChar char="•"/>
              <a:defRPr/>
            </a:lvl3pPr>
            <a:lvl4pPr marL="1148400" indent="-285750" algn="l">
              <a:buFont typeface="Arial" panose="020B0604020202020204" pitchFamily="34" charset="0"/>
              <a:buChar char="•"/>
              <a:defRPr/>
            </a:lvl4pPr>
            <a:lvl5pPr marL="1436400" indent="-285750" algn="l">
              <a:buFont typeface="Arial" panose="020B0604020202020204" pitchFamily="34" charset="0"/>
              <a:buChar cha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AU" dirty="0"/>
          </a:p>
        </p:txBody>
      </p:sp>
    </p:spTree>
    <p:extLst>
      <p:ext uri="{BB962C8B-B14F-4D97-AF65-F5344CB8AC3E}">
        <p14:creationId xmlns:p14="http://schemas.microsoft.com/office/powerpoint/2010/main" val="3708781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D">
  <p:cSld name="Title and Content D">
    <p:spTree>
      <p:nvGrpSpPr>
        <p:cNvPr id="1" name="Shape 52"/>
        <p:cNvGrpSpPr/>
        <p:nvPr/>
      </p:nvGrpSpPr>
      <p:grpSpPr>
        <a:xfrm>
          <a:off x="0" y="0"/>
          <a:ext cx="0" cy="0"/>
          <a:chOff x="0" y="0"/>
          <a:chExt cx="0" cy="0"/>
        </a:xfrm>
      </p:grpSpPr>
      <p:grpSp>
        <p:nvGrpSpPr>
          <p:cNvPr id="53" name="Google Shape;53;p14"/>
          <p:cNvGrpSpPr/>
          <p:nvPr/>
        </p:nvGrpSpPr>
        <p:grpSpPr>
          <a:xfrm>
            <a:off x="9387897" y="0"/>
            <a:ext cx="2805511" cy="6858381"/>
            <a:chOff x="9387897" y="0"/>
            <a:chExt cx="2805511" cy="6858381"/>
          </a:xfrm>
        </p:grpSpPr>
        <p:sp>
          <p:nvSpPr>
            <p:cNvPr id="54" name="Google Shape;54;p14"/>
            <p:cNvSpPr/>
            <p:nvPr/>
          </p:nvSpPr>
          <p:spPr>
            <a:xfrm>
              <a:off x="9387978" y="0"/>
              <a:ext cx="2805430" cy="2794635"/>
            </a:xfrm>
            <a:custGeom>
              <a:avLst/>
              <a:gdLst/>
              <a:ahLst/>
              <a:cxnLst/>
              <a:rect l="l" t="t" r="r" b="b"/>
              <a:pathLst>
                <a:path w="2805429" h="2794635" extrusionOk="0">
                  <a:moveTo>
                    <a:pt x="2805215" y="0"/>
                  </a:moveTo>
                  <a:lnTo>
                    <a:pt x="0" y="0"/>
                  </a:lnTo>
                  <a:lnTo>
                    <a:pt x="316" y="37518"/>
                  </a:lnTo>
                  <a:lnTo>
                    <a:pt x="1535" y="85640"/>
                  </a:lnTo>
                  <a:lnTo>
                    <a:pt x="3559" y="133559"/>
                  </a:lnTo>
                  <a:lnTo>
                    <a:pt x="6380" y="181266"/>
                  </a:lnTo>
                  <a:lnTo>
                    <a:pt x="9994" y="228757"/>
                  </a:lnTo>
                  <a:lnTo>
                    <a:pt x="14392" y="276024"/>
                  </a:lnTo>
                  <a:lnTo>
                    <a:pt x="19569" y="323061"/>
                  </a:lnTo>
                  <a:lnTo>
                    <a:pt x="25518" y="369861"/>
                  </a:lnTo>
                  <a:lnTo>
                    <a:pt x="32232" y="416417"/>
                  </a:lnTo>
                  <a:lnTo>
                    <a:pt x="39705" y="462725"/>
                  </a:lnTo>
                  <a:lnTo>
                    <a:pt x="47931" y="508775"/>
                  </a:lnTo>
                  <a:lnTo>
                    <a:pt x="56903" y="554564"/>
                  </a:lnTo>
                  <a:lnTo>
                    <a:pt x="66614" y="600082"/>
                  </a:lnTo>
                  <a:lnTo>
                    <a:pt x="77058" y="645325"/>
                  </a:lnTo>
                  <a:lnTo>
                    <a:pt x="88228" y="690286"/>
                  </a:lnTo>
                  <a:lnTo>
                    <a:pt x="100118" y="734957"/>
                  </a:lnTo>
                  <a:lnTo>
                    <a:pt x="112721" y="779333"/>
                  </a:lnTo>
                  <a:lnTo>
                    <a:pt x="126031" y="823408"/>
                  </a:lnTo>
                  <a:lnTo>
                    <a:pt x="140041" y="867173"/>
                  </a:lnTo>
                  <a:lnTo>
                    <a:pt x="154744" y="910624"/>
                  </a:lnTo>
                  <a:lnTo>
                    <a:pt x="170135" y="953753"/>
                  </a:lnTo>
                  <a:lnTo>
                    <a:pt x="186207" y="996554"/>
                  </a:lnTo>
                  <a:lnTo>
                    <a:pt x="202952" y="1039021"/>
                  </a:lnTo>
                  <a:lnTo>
                    <a:pt x="220365" y="1081146"/>
                  </a:lnTo>
                  <a:lnTo>
                    <a:pt x="238439" y="1122924"/>
                  </a:lnTo>
                  <a:lnTo>
                    <a:pt x="257168" y="1164347"/>
                  </a:lnTo>
                  <a:lnTo>
                    <a:pt x="276545" y="1205410"/>
                  </a:lnTo>
                  <a:lnTo>
                    <a:pt x="296563" y="1246105"/>
                  </a:lnTo>
                  <a:lnTo>
                    <a:pt x="317215" y="1286427"/>
                  </a:lnTo>
                  <a:lnTo>
                    <a:pt x="338497" y="1326368"/>
                  </a:lnTo>
                  <a:lnTo>
                    <a:pt x="360400" y="1365923"/>
                  </a:lnTo>
                  <a:lnTo>
                    <a:pt x="382918" y="1405084"/>
                  </a:lnTo>
                  <a:lnTo>
                    <a:pt x="406045" y="1443845"/>
                  </a:lnTo>
                  <a:lnTo>
                    <a:pt x="429775" y="1482200"/>
                  </a:lnTo>
                  <a:lnTo>
                    <a:pt x="454100" y="1520142"/>
                  </a:lnTo>
                  <a:lnTo>
                    <a:pt x="479015" y="1557665"/>
                  </a:lnTo>
                  <a:lnTo>
                    <a:pt x="504512" y="1594761"/>
                  </a:lnTo>
                  <a:lnTo>
                    <a:pt x="530585" y="1631425"/>
                  </a:lnTo>
                  <a:lnTo>
                    <a:pt x="557228" y="1667650"/>
                  </a:lnTo>
                  <a:lnTo>
                    <a:pt x="584434" y="1703430"/>
                  </a:lnTo>
                  <a:lnTo>
                    <a:pt x="612196" y="1738757"/>
                  </a:lnTo>
                  <a:lnTo>
                    <a:pt x="640509" y="1773625"/>
                  </a:lnTo>
                  <a:lnTo>
                    <a:pt x="669365" y="1808029"/>
                  </a:lnTo>
                  <a:lnTo>
                    <a:pt x="698758" y="1841961"/>
                  </a:lnTo>
                  <a:lnTo>
                    <a:pt x="728682" y="1875414"/>
                  </a:lnTo>
                  <a:lnTo>
                    <a:pt x="759129" y="1908383"/>
                  </a:lnTo>
                  <a:lnTo>
                    <a:pt x="790094" y="1940860"/>
                  </a:lnTo>
                  <a:lnTo>
                    <a:pt x="821570" y="1972840"/>
                  </a:lnTo>
                  <a:lnTo>
                    <a:pt x="853550" y="2004315"/>
                  </a:lnTo>
                  <a:lnTo>
                    <a:pt x="886028" y="2035280"/>
                  </a:lnTo>
                  <a:lnTo>
                    <a:pt x="918997" y="2065727"/>
                  </a:lnTo>
                  <a:lnTo>
                    <a:pt x="952451" y="2095650"/>
                  </a:lnTo>
                  <a:lnTo>
                    <a:pt x="986383" y="2125043"/>
                  </a:lnTo>
                  <a:lnTo>
                    <a:pt x="1020787" y="2153898"/>
                  </a:lnTo>
                  <a:lnTo>
                    <a:pt x="1055656" y="2182210"/>
                  </a:lnTo>
                  <a:lnTo>
                    <a:pt x="1090983" y="2209973"/>
                  </a:lnTo>
                  <a:lnTo>
                    <a:pt x="1126763" y="2237178"/>
                  </a:lnTo>
                  <a:lnTo>
                    <a:pt x="1162988" y="2263821"/>
                  </a:lnTo>
                  <a:lnTo>
                    <a:pt x="1199653" y="2289894"/>
                  </a:lnTo>
                  <a:lnTo>
                    <a:pt x="1236749" y="2315390"/>
                  </a:lnTo>
                  <a:lnTo>
                    <a:pt x="1274272" y="2340304"/>
                  </a:lnTo>
                  <a:lnTo>
                    <a:pt x="1312215" y="2364629"/>
                  </a:lnTo>
                  <a:lnTo>
                    <a:pt x="1350570" y="2388358"/>
                  </a:lnTo>
                  <a:lnTo>
                    <a:pt x="1389332" y="2411485"/>
                  </a:lnTo>
                  <a:lnTo>
                    <a:pt x="1428493" y="2434003"/>
                  </a:lnTo>
                  <a:lnTo>
                    <a:pt x="1468048" y="2455906"/>
                  </a:lnTo>
                  <a:lnTo>
                    <a:pt x="1507990" y="2477187"/>
                  </a:lnTo>
                  <a:lnTo>
                    <a:pt x="1548312" y="2497840"/>
                  </a:lnTo>
                  <a:lnTo>
                    <a:pt x="1589008" y="2517857"/>
                  </a:lnTo>
                  <a:lnTo>
                    <a:pt x="1630071" y="2537234"/>
                  </a:lnTo>
                  <a:lnTo>
                    <a:pt x="1671495" y="2555962"/>
                  </a:lnTo>
                  <a:lnTo>
                    <a:pt x="1713272" y="2574036"/>
                  </a:lnTo>
                  <a:lnTo>
                    <a:pt x="1755398" y="2591448"/>
                  </a:lnTo>
                  <a:lnTo>
                    <a:pt x="1797865" y="2608194"/>
                  </a:lnTo>
                  <a:lnTo>
                    <a:pt x="1840666" y="2624265"/>
                  </a:lnTo>
                  <a:lnTo>
                    <a:pt x="1883796" y="2639655"/>
                  </a:lnTo>
                  <a:lnTo>
                    <a:pt x="1927246" y="2654359"/>
                  </a:lnTo>
                  <a:lnTo>
                    <a:pt x="1971012" y="2668369"/>
                  </a:lnTo>
                  <a:lnTo>
                    <a:pt x="2015087" y="2681678"/>
                  </a:lnTo>
                  <a:lnTo>
                    <a:pt x="2059463" y="2694281"/>
                  </a:lnTo>
                  <a:lnTo>
                    <a:pt x="2104135" y="2706171"/>
                  </a:lnTo>
                  <a:lnTo>
                    <a:pt x="2149096" y="2717341"/>
                  </a:lnTo>
                  <a:lnTo>
                    <a:pt x="2194339" y="2727784"/>
                  </a:lnTo>
                  <a:lnTo>
                    <a:pt x="2239858" y="2737495"/>
                  </a:lnTo>
                  <a:lnTo>
                    <a:pt x="2285646" y="2746467"/>
                  </a:lnTo>
                  <a:lnTo>
                    <a:pt x="2331697" y="2754692"/>
                  </a:lnTo>
                  <a:lnTo>
                    <a:pt x="2378004" y="2762165"/>
                  </a:lnTo>
                  <a:lnTo>
                    <a:pt x="2424561" y="2768880"/>
                  </a:lnTo>
                  <a:lnTo>
                    <a:pt x="2471361" y="2774828"/>
                  </a:lnTo>
                  <a:lnTo>
                    <a:pt x="2518398" y="2780005"/>
                  </a:lnTo>
                  <a:lnTo>
                    <a:pt x="2565665" y="2784404"/>
                  </a:lnTo>
                  <a:lnTo>
                    <a:pt x="2613156" y="2788017"/>
                  </a:lnTo>
                  <a:lnTo>
                    <a:pt x="2660864" y="2790838"/>
                  </a:lnTo>
                  <a:lnTo>
                    <a:pt x="2708782" y="2792862"/>
                  </a:lnTo>
                  <a:lnTo>
                    <a:pt x="2756904" y="2794081"/>
                  </a:lnTo>
                  <a:lnTo>
                    <a:pt x="2805215" y="2794489"/>
                  </a:lnTo>
                  <a:lnTo>
                    <a:pt x="2805215"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55" name="Google Shape;55;p14"/>
            <p:cNvSpPr/>
            <p:nvPr/>
          </p:nvSpPr>
          <p:spPr>
            <a:xfrm>
              <a:off x="9387900" y="2794466"/>
              <a:ext cx="2805430" cy="2805430"/>
            </a:xfrm>
            <a:custGeom>
              <a:avLst/>
              <a:gdLst/>
              <a:ahLst/>
              <a:cxnLst/>
              <a:rect l="l" t="t" r="r" b="b"/>
              <a:pathLst>
                <a:path w="2805429" h="2805429" extrusionOk="0">
                  <a:moveTo>
                    <a:pt x="2805290" y="0"/>
                  </a:moveTo>
                  <a:lnTo>
                    <a:pt x="2756970" y="407"/>
                  </a:lnTo>
                  <a:lnTo>
                    <a:pt x="2708848" y="1626"/>
                  </a:lnTo>
                  <a:lnTo>
                    <a:pt x="2660930" y="3650"/>
                  </a:lnTo>
                  <a:lnTo>
                    <a:pt x="2613222" y="6471"/>
                  </a:lnTo>
                  <a:lnTo>
                    <a:pt x="2565731" y="10085"/>
                  </a:lnTo>
                  <a:lnTo>
                    <a:pt x="2518464" y="14483"/>
                  </a:lnTo>
                  <a:lnTo>
                    <a:pt x="2471428" y="19660"/>
                  </a:lnTo>
                  <a:lnTo>
                    <a:pt x="2424628" y="25609"/>
                  </a:lnTo>
                  <a:lnTo>
                    <a:pt x="2378071" y="32323"/>
                  </a:lnTo>
                  <a:lnTo>
                    <a:pt x="2331764" y="39797"/>
                  </a:lnTo>
                  <a:lnTo>
                    <a:pt x="2285713" y="48022"/>
                  </a:lnTo>
                  <a:lnTo>
                    <a:pt x="2239925" y="56994"/>
                  </a:lnTo>
                  <a:lnTo>
                    <a:pt x="2194406" y="66705"/>
                  </a:lnTo>
                  <a:lnTo>
                    <a:pt x="2149163" y="77149"/>
                  </a:lnTo>
                  <a:lnTo>
                    <a:pt x="2104202" y="88319"/>
                  </a:lnTo>
                  <a:lnTo>
                    <a:pt x="2059531" y="100209"/>
                  </a:lnTo>
                  <a:lnTo>
                    <a:pt x="2015155" y="112812"/>
                  </a:lnTo>
                  <a:lnTo>
                    <a:pt x="1971081" y="126122"/>
                  </a:lnTo>
                  <a:lnTo>
                    <a:pt x="1927315" y="140132"/>
                  </a:lnTo>
                  <a:lnTo>
                    <a:pt x="1883864" y="154836"/>
                  </a:lnTo>
                  <a:lnTo>
                    <a:pt x="1840735" y="170226"/>
                  </a:lnTo>
                  <a:lnTo>
                    <a:pt x="1797934" y="186298"/>
                  </a:lnTo>
                  <a:lnTo>
                    <a:pt x="1755468" y="203043"/>
                  </a:lnTo>
                  <a:lnTo>
                    <a:pt x="1713342" y="220456"/>
                  </a:lnTo>
                  <a:lnTo>
                    <a:pt x="1671565" y="238531"/>
                  </a:lnTo>
                  <a:lnTo>
                    <a:pt x="1630141" y="257259"/>
                  </a:lnTo>
                  <a:lnTo>
                    <a:pt x="1589078" y="276636"/>
                  </a:lnTo>
                  <a:lnTo>
                    <a:pt x="1548383" y="296654"/>
                  </a:lnTo>
                  <a:lnTo>
                    <a:pt x="1508061" y="317307"/>
                  </a:lnTo>
                  <a:lnTo>
                    <a:pt x="1468120" y="338588"/>
                  </a:lnTo>
                  <a:lnTo>
                    <a:pt x="1428565" y="360491"/>
                  </a:lnTo>
                  <a:lnTo>
                    <a:pt x="1389404" y="383009"/>
                  </a:lnTo>
                  <a:lnTo>
                    <a:pt x="1350643" y="406137"/>
                  </a:lnTo>
                  <a:lnTo>
                    <a:pt x="1312288" y="429866"/>
                  </a:lnTo>
                  <a:lnTo>
                    <a:pt x="1274346" y="454191"/>
                  </a:lnTo>
                  <a:lnTo>
                    <a:pt x="1236823" y="479106"/>
                  </a:lnTo>
                  <a:lnTo>
                    <a:pt x="1199727" y="504603"/>
                  </a:lnTo>
                  <a:lnTo>
                    <a:pt x="1163063" y="530676"/>
                  </a:lnTo>
                  <a:lnTo>
                    <a:pt x="1126838" y="557319"/>
                  </a:lnTo>
                  <a:lnTo>
                    <a:pt x="1091058" y="584525"/>
                  </a:lnTo>
                  <a:lnTo>
                    <a:pt x="1055731" y="612288"/>
                  </a:lnTo>
                  <a:lnTo>
                    <a:pt x="1020863" y="640600"/>
                  </a:lnTo>
                  <a:lnTo>
                    <a:pt x="986459" y="669456"/>
                  </a:lnTo>
                  <a:lnTo>
                    <a:pt x="952528" y="698849"/>
                  </a:lnTo>
                  <a:lnTo>
                    <a:pt x="919074" y="728773"/>
                  </a:lnTo>
                  <a:lnTo>
                    <a:pt x="886105" y="759220"/>
                  </a:lnTo>
                  <a:lnTo>
                    <a:pt x="853628" y="790185"/>
                  </a:lnTo>
                  <a:lnTo>
                    <a:pt x="821648" y="821661"/>
                  </a:lnTo>
                  <a:lnTo>
                    <a:pt x="790173" y="853641"/>
                  </a:lnTo>
                  <a:lnTo>
                    <a:pt x="759208" y="886119"/>
                  </a:lnTo>
                  <a:lnTo>
                    <a:pt x="728761" y="919088"/>
                  </a:lnTo>
                  <a:lnTo>
                    <a:pt x="698838" y="952542"/>
                  </a:lnTo>
                  <a:lnTo>
                    <a:pt x="669446" y="986474"/>
                  </a:lnTo>
                  <a:lnTo>
                    <a:pt x="640590" y="1020878"/>
                  </a:lnTo>
                  <a:lnTo>
                    <a:pt x="612278" y="1055747"/>
                  </a:lnTo>
                  <a:lnTo>
                    <a:pt x="584516" y="1091074"/>
                  </a:lnTo>
                  <a:lnTo>
                    <a:pt x="557310" y="1126854"/>
                  </a:lnTo>
                  <a:lnTo>
                    <a:pt x="530667" y="1163079"/>
                  </a:lnTo>
                  <a:lnTo>
                    <a:pt x="504595" y="1199744"/>
                  </a:lnTo>
                  <a:lnTo>
                    <a:pt x="479098" y="1236841"/>
                  </a:lnTo>
                  <a:lnTo>
                    <a:pt x="454184" y="1274363"/>
                  </a:lnTo>
                  <a:lnTo>
                    <a:pt x="429859" y="1312306"/>
                  </a:lnTo>
                  <a:lnTo>
                    <a:pt x="406130" y="1350661"/>
                  </a:lnTo>
                  <a:lnTo>
                    <a:pt x="383003" y="1389423"/>
                  </a:lnTo>
                  <a:lnTo>
                    <a:pt x="360485" y="1428584"/>
                  </a:lnTo>
                  <a:lnTo>
                    <a:pt x="338582" y="1468139"/>
                  </a:lnTo>
                  <a:lnTo>
                    <a:pt x="317301" y="1508081"/>
                  </a:lnTo>
                  <a:lnTo>
                    <a:pt x="296648" y="1548403"/>
                  </a:lnTo>
                  <a:lnTo>
                    <a:pt x="276631" y="1589099"/>
                  </a:lnTo>
                  <a:lnTo>
                    <a:pt x="257255" y="1630162"/>
                  </a:lnTo>
                  <a:lnTo>
                    <a:pt x="238526" y="1671586"/>
                  </a:lnTo>
                  <a:lnTo>
                    <a:pt x="220452" y="1713364"/>
                  </a:lnTo>
                  <a:lnTo>
                    <a:pt x="203040" y="1755489"/>
                  </a:lnTo>
                  <a:lnTo>
                    <a:pt x="186294" y="1797956"/>
                  </a:lnTo>
                  <a:lnTo>
                    <a:pt x="170223" y="1840757"/>
                  </a:lnTo>
                  <a:lnTo>
                    <a:pt x="154833" y="1883887"/>
                  </a:lnTo>
                  <a:lnTo>
                    <a:pt x="140129" y="1927338"/>
                  </a:lnTo>
                  <a:lnTo>
                    <a:pt x="126119" y="1971104"/>
                  </a:lnTo>
                  <a:lnTo>
                    <a:pt x="112810" y="2015178"/>
                  </a:lnTo>
                  <a:lnTo>
                    <a:pt x="100207" y="2059554"/>
                  </a:lnTo>
                  <a:lnTo>
                    <a:pt x="88317" y="2104226"/>
                  </a:lnTo>
                  <a:lnTo>
                    <a:pt x="77147" y="2149187"/>
                  </a:lnTo>
                  <a:lnTo>
                    <a:pt x="66704" y="2194430"/>
                  </a:lnTo>
                  <a:lnTo>
                    <a:pt x="56993" y="2239949"/>
                  </a:lnTo>
                  <a:lnTo>
                    <a:pt x="48021" y="2285737"/>
                  </a:lnTo>
                  <a:lnTo>
                    <a:pt x="39796" y="2331788"/>
                  </a:lnTo>
                  <a:lnTo>
                    <a:pt x="32323" y="2378095"/>
                  </a:lnTo>
                  <a:lnTo>
                    <a:pt x="25608" y="2424652"/>
                  </a:lnTo>
                  <a:lnTo>
                    <a:pt x="19660" y="2471453"/>
                  </a:lnTo>
                  <a:lnTo>
                    <a:pt x="14483" y="2518489"/>
                  </a:lnTo>
                  <a:lnTo>
                    <a:pt x="10085" y="2565757"/>
                  </a:lnTo>
                  <a:lnTo>
                    <a:pt x="6471" y="2613247"/>
                  </a:lnTo>
                  <a:lnTo>
                    <a:pt x="3650" y="2660955"/>
                  </a:lnTo>
                  <a:lnTo>
                    <a:pt x="1626" y="2708873"/>
                  </a:lnTo>
                  <a:lnTo>
                    <a:pt x="407" y="2756995"/>
                  </a:lnTo>
                  <a:lnTo>
                    <a:pt x="0" y="2805315"/>
                  </a:lnTo>
                  <a:lnTo>
                    <a:pt x="2805290" y="2805315"/>
                  </a:lnTo>
                  <a:lnTo>
                    <a:pt x="2805290" y="0"/>
                  </a:lnTo>
                  <a:close/>
                </a:path>
              </a:pathLst>
            </a:custGeom>
            <a:solidFill>
              <a:srgbClr val="4F1A5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56" name="Google Shape;56;p14"/>
            <p:cNvSpPr/>
            <p:nvPr/>
          </p:nvSpPr>
          <p:spPr>
            <a:xfrm>
              <a:off x="9387897" y="5599811"/>
              <a:ext cx="2805430" cy="1258570"/>
            </a:xfrm>
            <a:custGeom>
              <a:avLst/>
              <a:gdLst/>
              <a:ahLst/>
              <a:cxnLst/>
              <a:rect l="l" t="t" r="r" b="b"/>
              <a:pathLst>
                <a:path w="2805429" h="1258570" extrusionOk="0">
                  <a:moveTo>
                    <a:pt x="2805302" y="0"/>
                  </a:moveTo>
                  <a:lnTo>
                    <a:pt x="0" y="0"/>
                  </a:lnTo>
                  <a:lnTo>
                    <a:pt x="474" y="52091"/>
                  </a:lnTo>
                  <a:lnTo>
                    <a:pt x="1893" y="103951"/>
                  </a:lnTo>
                  <a:lnTo>
                    <a:pt x="4246" y="155573"/>
                  </a:lnTo>
                  <a:lnTo>
                    <a:pt x="7527" y="206947"/>
                  </a:lnTo>
                  <a:lnTo>
                    <a:pt x="11727" y="258065"/>
                  </a:lnTo>
                  <a:lnTo>
                    <a:pt x="16838" y="308920"/>
                  </a:lnTo>
                  <a:lnTo>
                    <a:pt x="22851" y="359503"/>
                  </a:lnTo>
                  <a:lnTo>
                    <a:pt x="29757" y="409807"/>
                  </a:lnTo>
                  <a:lnTo>
                    <a:pt x="37550" y="459823"/>
                  </a:lnTo>
                  <a:lnTo>
                    <a:pt x="46220" y="509543"/>
                  </a:lnTo>
                  <a:lnTo>
                    <a:pt x="55759" y="558958"/>
                  </a:lnTo>
                  <a:lnTo>
                    <a:pt x="66158" y="608062"/>
                  </a:lnTo>
                  <a:lnTo>
                    <a:pt x="77411" y="656845"/>
                  </a:lnTo>
                  <a:lnTo>
                    <a:pt x="89507" y="705300"/>
                  </a:lnTo>
                  <a:lnTo>
                    <a:pt x="102440" y="753418"/>
                  </a:lnTo>
                  <a:lnTo>
                    <a:pt x="116200" y="801192"/>
                  </a:lnTo>
                  <a:lnTo>
                    <a:pt x="130779" y="848613"/>
                  </a:lnTo>
                  <a:lnTo>
                    <a:pt x="146170" y="895673"/>
                  </a:lnTo>
                  <a:lnTo>
                    <a:pt x="162363" y="942364"/>
                  </a:lnTo>
                  <a:lnTo>
                    <a:pt x="179351" y="988678"/>
                  </a:lnTo>
                  <a:lnTo>
                    <a:pt x="197125" y="1034607"/>
                  </a:lnTo>
                  <a:lnTo>
                    <a:pt x="215677" y="1080142"/>
                  </a:lnTo>
                  <a:lnTo>
                    <a:pt x="234998" y="1125276"/>
                  </a:lnTo>
                  <a:lnTo>
                    <a:pt x="255081" y="1170001"/>
                  </a:lnTo>
                  <a:lnTo>
                    <a:pt x="275917" y="1214307"/>
                  </a:lnTo>
                  <a:lnTo>
                    <a:pt x="297497" y="1258189"/>
                  </a:lnTo>
                  <a:lnTo>
                    <a:pt x="2805302" y="1258189"/>
                  </a:lnTo>
                  <a:lnTo>
                    <a:pt x="2805302" y="0"/>
                  </a:lnTo>
                  <a:close/>
                </a:path>
              </a:pathLst>
            </a:custGeom>
            <a:solidFill>
              <a:schemeClr val="l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grpSp>
        <p:nvGrpSpPr>
          <p:cNvPr id="57" name="Google Shape;57;p14"/>
          <p:cNvGrpSpPr/>
          <p:nvPr/>
        </p:nvGrpSpPr>
        <p:grpSpPr>
          <a:xfrm>
            <a:off x="-1" y="6534000"/>
            <a:ext cx="12193200" cy="324000"/>
            <a:chOff x="0" y="6534000"/>
            <a:chExt cx="12192001" cy="324000"/>
          </a:xfrm>
        </p:grpSpPr>
        <p:sp>
          <p:nvSpPr>
            <p:cNvPr id="58" name="Google Shape;58;p14"/>
            <p:cNvSpPr/>
            <p:nvPr/>
          </p:nvSpPr>
          <p:spPr>
            <a:xfrm>
              <a:off x="0" y="6534000"/>
              <a:ext cx="405298" cy="324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Roboto"/>
                <a:ea typeface="Roboto"/>
                <a:cs typeface="Roboto"/>
                <a:sym typeface="Roboto"/>
              </a:endParaRPr>
            </a:p>
          </p:txBody>
        </p:sp>
        <p:sp>
          <p:nvSpPr>
            <p:cNvPr id="59" name="Google Shape;59;p14"/>
            <p:cNvSpPr/>
            <p:nvPr/>
          </p:nvSpPr>
          <p:spPr>
            <a:xfrm rot="5400000">
              <a:off x="9444899" y="4110898"/>
              <a:ext cx="323490" cy="5170714"/>
            </a:xfrm>
            <a:custGeom>
              <a:avLst/>
              <a:gdLst/>
              <a:ahLst/>
              <a:cxnLst/>
              <a:rect l="l" t="t" r="r" b="b"/>
              <a:pathLst>
                <a:path w="300990" h="2804160" extrusionOk="0">
                  <a:moveTo>
                    <a:pt x="300596" y="0"/>
                  </a:moveTo>
                  <a:lnTo>
                    <a:pt x="0" y="0"/>
                  </a:lnTo>
                  <a:lnTo>
                    <a:pt x="0" y="2559545"/>
                  </a:lnTo>
                  <a:lnTo>
                    <a:pt x="300596" y="2804058"/>
                  </a:lnTo>
                  <a:lnTo>
                    <a:pt x="300596" y="0"/>
                  </a:lnTo>
                  <a:close/>
                </a:path>
              </a:pathLst>
            </a:custGeom>
            <a:solidFill>
              <a:srgbClr val="EF4D3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60" name="Google Shape;60;p14"/>
            <p:cNvSpPr/>
            <p:nvPr/>
          </p:nvSpPr>
          <p:spPr>
            <a:xfrm rot="5400000">
              <a:off x="3845462" y="3094348"/>
              <a:ext cx="323490" cy="7203814"/>
            </a:xfrm>
            <a:custGeom>
              <a:avLst/>
              <a:gdLst/>
              <a:ahLst/>
              <a:cxnLst/>
              <a:rect l="l" t="t" r="r" b="b"/>
              <a:pathLst>
                <a:path w="300990" h="4298950" extrusionOk="0">
                  <a:moveTo>
                    <a:pt x="0" y="0"/>
                  </a:moveTo>
                  <a:lnTo>
                    <a:pt x="0" y="4298327"/>
                  </a:lnTo>
                  <a:lnTo>
                    <a:pt x="4546" y="4298327"/>
                  </a:lnTo>
                  <a:lnTo>
                    <a:pt x="300596" y="3934358"/>
                  </a:lnTo>
                  <a:lnTo>
                    <a:pt x="300596" y="244513"/>
                  </a:lnTo>
                  <a:lnTo>
                    <a:pt x="0" y="0"/>
                  </a:lnTo>
                  <a:close/>
                </a:path>
              </a:pathLst>
            </a:custGeom>
            <a:solidFill>
              <a:srgbClr val="F05E6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61" name="Google Shape;61;p14"/>
            <p:cNvSpPr/>
            <p:nvPr/>
          </p:nvSpPr>
          <p:spPr>
            <a:xfrm rot="5400000">
              <a:off x="646650" y="6292787"/>
              <a:ext cx="323863" cy="806562"/>
            </a:xfrm>
            <a:custGeom>
              <a:avLst/>
              <a:gdLst/>
              <a:ahLst/>
              <a:cxnLst/>
              <a:rect l="l" t="t" r="r" b="b"/>
              <a:pathLst>
                <a:path w="295910" h="363854" extrusionOk="0">
                  <a:moveTo>
                    <a:pt x="295643" y="0"/>
                  </a:moveTo>
                  <a:lnTo>
                    <a:pt x="0" y="363448"/>
                  </a:lnTo>
                  <a:lnTo>
                    <a:pt x="295643" y="363448"/>
                  </a:lnTo>
                  <a:lnTo>
                    <a:pt x="295643"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grpSp>
        <p:nvGrpSpPr>
          <p:cNvPr id="62" name="Google Shape;62;p14"/>
          <p:cNvGrpSpPr/>
          <p:nvPr/>
        </p:nvGrpSpPr>
        <p:grpSpPr>
          <a:xfrm>
            <a:off x="106953" y="6595937"/>
            <a:ext cx="192984" cy="200158"/>
            <a:chOff x="11418062" y="143877"/>
            <a:chExt cx="605665" cy="628181"/>
          </a:xfrm>
        </p:grpSpPr>
        <p:pic>
          <p:nvPicPr>
            <p:cNvPr id="63" name="Google Shape;63;p14"/>
            <p:cNvPicPr preferRelativeResize="0"/>
            <p:nvPr/>
          </p:nvPicPr>
          <p:blipFill rotWithShape="1">
            <a:blip r:embed="rId2">
              <a:alphaModFix/>
            </a:blip>
            <a:srcRect/>
            <a:stretch/>
          </p:blipFill>
          <p:spPr>
            <a:xfrm>
              <a:off x="11876407" y="308926"/>
              <a:ext cx="147320" cy="294640"/>
            </a:xfrm>
            <a:prstGeom prst="rect">
              <a:avLst/>
            </a:prstGeom>
            <a:noFill/>
            <a:ln>
              <a:noFill/>
            </a:ln>
          </p:spPr>
        </p:pic>
        <p:sp>
          <p:nvSpPr>
            <p:cNvPr id="64" name="Google Shape;64;p14"/>
            <p:cNvSpPr/>
            <p:nvPr/>
          </p:nvSpPr>
          <p:spPr>
            <a:xfrm>
              <a:off x="11729085" y="468528"/>
              <a:ext cx="147320" cy="303530"/>
            </a:xfrm>
            <a:custGeom>
              <a:avLst/>
              <a:gdLst/>
              <a:ahLst/>
              <a:cxnLst/>
              <a:rect l="l" t="t" r="r" b="b"/>
              <a:pathLst>
                <a:path w="147320" h="303530" extrusionOk="0">
                  <a:moveTo>
                    <a:pt x="147320" y="136410"/>
                  </a:moveTo>
                  <a:lnTo>
                    <a:pt x="145046" y="135051"/>
                  </a:lnTo>
                  <a:lnTo>
                    <a:pt x="142773" y="134594"/>
                  </a:lnTo>
                  <a:lnTo>
                    <a:pt x="134594" y="134594"/>
                  </a:lnTo>
                  <a:lnTo>
                    <a:pt x="133223" y="134137"/>
                  </a:lnTo>
                  <a:lnTo>
                    <a:pt x="131864" y="134137"/>
                  </a:lnTo>
                  <a:lnTo>
                    <a:pt x="130492" y="133680"/>
                  </a:lnTo>
                  <a:lnTo>
                    <a:pt x="128676" y="133680"/>
                  </a:lnTo>
                  <a:lnTo>
                    <a:pt x="127317" y="133235"/>
                  </a:lnTo>
                  <a:lnTo>
                    <a:pt x="125044" y="133235"/>
                  </a:lnTo>
                  <a:lnTo>
                    <a:pt x="123672" y="132778"/>
                  </a:lnTo>
                  <a:lnTo>
                    <a:pt x="121399" y="132778"/>
                  </a:lnTo>
                  <a:lnTo>
                    <a:pt x="120497" y="132321"/>
                  </a:lnTo>
                  <a:lnTo>
                    <a:pt x="119583" y="132321"/>
                  </a:lnTo>
                  <a:lnTo>
                    <a:pt x="118224" y="131864"/>
                  </a:lnTo>
                  <a:lnTo>
                    <a:pt x="116852" y="131864"/>
                  </a:lnTo>
                  <a:lnTo>
                    <a:pt x="115493" y="131406"/>
                  </a:lnTo>
                  <a:lnTo>
                    <a:pt x="114579" y="131406"/>
                  </a:lnTo>
                  <a:lnTo>
                    <a:pt x="113677" y="130962"/>
                  </a:lnTo>
                  <a:lnTo>
                    <a:pt x="113220" y="130962"/>
                  </a:lnTo>
                  <a:lnTo>
                    <a:pt x="110490" y="130048"/>
                  </a:lnTo>
                  <a:lnTo>
                    <a:pt x="107759" y="130048"/>
                  </a:lnTo>
                  <a:lnTo>
                    <a:pt x="107302" y="129590"/>
                  </a:lnTo>
                  <a:lnTo>
                    <a:pt x="106400" y="129590"/>
                  </a:lnTo>
                  <a:lnTo>
                    <a:pt x="102311" y="128231"/>
                  </a:lnTo>
                  <a:lnTo>
                    <a:pt x="101396" y="127774"/>
                  </a:lnTo>
                  <a:lnTo>
                    <a:pt x="100939" y="127774"/>
                  </a:lnTo>
                  <a:lnTo>
                    <a:pt x="100037" y="127317"/>
                  </a:lnTo>
                  <a:lnTo>
                    <a:pt x="95935" y="125958"/>
                  </a:lnTo>
                  <a:lnTo>
                    <a:pt x="95034" y="125501"/>
                  </a:lnTo>
                  <a:lnTo>
                    <a:pt x="94119" y="125501"/>
                  </a:lnTo>
                  <a:lnTo>
                    <a:pt x="93218" y="125044"/>
                  </a:lnTo>
                  <a:lnTo>
                    <a:pt x="91846" y="124587"/>
                  </a:lnTo>
                  <a:lnTo>
                    <a:pt x="90944" y="124142"/>
                  </a:lnTo>
                  <a:lnTo>
                    <a:pt x="89573" y="123685"/>
                  </a:lnTo>
                  <a:lnTo>
                    <a:pt x="88671" y="123228"/>
                  </a:lnTo>
                  <a:lnTo>
                    <a:pt x="87299" y="122770"/>
                  </a:lnTo>
                  <a:lnTo>
                    <a:pt x="84569" y="121412"/>
                  </a:lnTo>
                  <a:lnTo>
                    <a:pt x="83210" y="120954"/>
                  </a:lnTo>
                  <a:lnTo>
                    <a:pt x="81838" y="120040"/>
                  </a:lnTo>
                  <a:lnTo>
                    <a:pt x="80479" y="119583"/>
                  </a:lnTo>
                  <a:lnTo>
                    <a:pt x="78663" y="118681"/>
                  </a:lnTo>
                  <a:lnTo>
                    <a:pt x="78206" y="118224"/>
                  </a:lnTo>
                  <a:lnTo>
                    <a:pt x="77749" y="118224"/>
                  </a:lnTo>
                  <a:lnTo>
                    <a:pt x="77292" y="117767"/>
                  </a:lnTo>
                  <a:lnTo>
                    <a:pt x="59677" y="106553"/>
                  </a:lnTo>
                  <a:lnTo>
                    <a:pt x="43815" y="92875"/>
                  </a:lnTo>
                  <a:lnTo>
                    <a:pt x="29908" y="76974"/>
                  </a:lnTo>
                  <a:lnTo>
                    <a:pt x="18186" y="59118"/>
                  </a:lnTo>
                  <a:lnTo>
                    <a:pt x="18186" y="58661"/>
                  </a:lnTo>
                  <a:lnTo>
                    <a:pt x="17729" y="58661"/>
                  </a:lnTo>
                  <a:lnTo>
                    <a:pt x="16827" y="56845"/>
                  </a:lnTo>
                  <a:lnTo>
                    <a:pt x="15913" y="55473"/>
                  </a:lnTo>
                  <a:lnTo>
                    <a:pt x="14998" y="53657"/>
                  </a:lnTo>
                  <a:lnTo>
                    <a:pt x="14554" y="53200"/>
                  </a:lnTo>
                  <a:lnTo>
                    <a:pt x="14554" y="52298"/>
                  </a:lnTo>
                  <a:lnTo>
                    <a:pt x="14097" y="51841"/>
                  </a:lnTo>
                  <a:lnTo>
                    <a:pt x="13639" y="50469"/>
                  </a:lnTo>
                  <a:lnTo>
                    <a:pt x="12725" y="49110"/>
                  </a:lnTo>
                  <a:lnTo>
                    <a:pt x="11823" y="47294"/>
                  </a:lnTo>
                  <a:lnTo>
                    <a:pt x="11366" y="45923"/>
                  </a:lnTo>
                  <a:lnTo>
                    <a:pt x="10452" y="44107"/>
                  </a:lnTo>
                  <a:lnTo>
                    <a:pt x="10452" y="43649"/>
                  </a:lnTo>
                  <a:lnTo>
                    <a:pt x="10007" y="42748"/>
                  </a:lnTo>
                  <a:lnTo>
                    <a:pt x="9550" y="41376"/>
                  </a:lnTo>
                  <a:lnTo>
                    <a:pt x="8636" y="39560"/>
                  </a:lnTo>
                  <a:lnTo>
                    <a:pt x="8178" y="38201"/>
                  </a:lnTo>
                  <a:lnTo>
                    <a:pt x="8178" y="37744"/>
                  </a:lnTo>
                  <a:lnTo>
                    <a:pt x="5626" y="29476"/>
                  </a:lnTo>
                  <a:lnTo>
                    <a:pt x="3454" y="21031"/>
                  </a:lnTo>
                  <a:lnTo>
                    <a:pt x="1714" y="12420"/>
                  </a:lnTo>
                  <a:lnTo>
                    <a:pt x="457" y="3644"/>
                  </a:lnTo>
                  <a:lnTo>
                    <a:pt x="0" y="0"/>
                  </a:lnTo>
                  <a:lnTo>
                    <a:pt x="0" y="303288"/>
                  </a:lnTo>
                  <a:lnTo>
                    <a:pt x="46532" y="295059"/>
                  </a:lnTo>
                  <a:lnTo>
                    <a:pt x="86880" y="273608"/>
                  </a:lnTo>
                  <a:lnTo>
                    <a:pt x="118706" y="241312"/>
                  </a:lnTo>
                  <a:lnTo>
                    <a:pt x="139636" y="200545"/>
                  </a:lnTo>
                  <a:lnTo>
                    <a:pt x="147320" y="153695"/>
                  </a:lnTo>
                  <a:lnTo>
                    <a:pt x="147320" y="136410"/>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65" name="Google Shape;65;p14"/>
            <p:cNvSpPr/>
            <p:nvPr/>
          </p:nvSpPr>
          <p:spPr>
            <a:xfrm>
              <a:off x="11729530" y="308939"/>
              <a:ext cx="147320" cy="294640"/>
            </a:xfrm>
            <a:custGeom>
              <a:avLst/>
              <a:gdLst/>
              <a:ahLst/>
              <a:cxnLst/>
              <a:rect l="l" t="t" r="r" b="b"/>
              <a:pathLst>
                <a:path w="147320" h="294640" extrusionOk="0">
                  <a:moveTo>
                    <a:pt x="10007" y="201422"/>
                  </a:moveTo>
                  <a:lnTo>
                    <a:pt x="9550" y="199605"/>
                  </a:lnTo>
                  <a:lnTo>
                    <a:pt x="9093" y="198234"/>
                  </a:lnTo>
                  <a:lnTo>
                    <a:pt x="8191" y="196875"/>
                  </a:lnTo>
                  <a:lnTo>
                    <a:pt x="8648" y="198234"/>
                  </a:lnTo>
                  <a:lnTo>
                    <a:pt x="9550" y="200063"/>
                  </a:lnTo>
                  <a:lnTo>
                    <a:pt x="10007" y="201422"/>
                  </a:lnTo>
                  <a:close/>
                </a:path>
                <a:path w="147320" h="294640" extrusionOk="0">
                  <a:moveTo>
                    <a:pt x="105498" y="288264"/>
                  </a:moveTo>
                  <a:lnTo>
                    <a:pt x="102768" y="287350"/>
                  </a:lnTo>
                  <a:lnTo>
                    <a:pt x="101409" y="286905"/>
                  </a:lnTo>
                  <a:lnTo>
                    <a:pt x="102768" y="287807"/>
                  </a:lnTo>
                  <a:lnTo>
                    <a:pt x="104140" y="288264"/>
                  </a:lnTo>
                  <a:lnTo>
                    <a:pt x="105498" y="288264"/>
                  </a:lnTo>
                  <a:close/>
                </a:path>
                <a:path w="147320" h="294640" extrusionOk="0">
                  <a:moveTo>
                    <a:pt x="112318" y="290080"/>
                  </a:moveTo>
                  <a:lnTo>
                    <a:pt x="109588" y="289166"/>
                  </a:lnTo>
                  <a:lnTo>
                    <a:pt x="107772" y="289166"/>
                  </a:lnTo>
                  <a:lnTo>
                    <a:pt x="109588" y="289623"/>
                  </a:lnTo>
                  <a:lnTo>
                    <a:pt x="110959" y="290080"/>
                  </a:lnTo>
                  <a:lnTo>
                    <a:pt x="112318" y="290080"/>
                  </a:lnTo>
                  <a:close/>
                </a:path>
                <a:path w="147320" h="294640" extrusionOk="0">
                  <a:moveTo>
                    <a:pt x="147320" y="0"/>
                  </a:moveTo>
                  <a:lnTo>
                    <a:pt x="91846" y="10845"/>
                  </a:lnTo>
                  <a:lnTo>
                    <a:pt x="43192" y="43192"/>
                  </a:lnTo>
                  <a:lnTo>
                    <a:pt x="12395" y="88252"/>
                  </a:lnTo>
                  <a:lnTo>
                    <a:pt x="0" y="143217"/>
                  </a:lnTo>
                  <a:lnTo>
                    <a:pt x="0" y="154597"/>
                  </a:lnTo>
                  <a:lnTo>
                    <a:pt x="457" y="158229"/>
                  </a:lnTo>
                  <a:lnTo>
                    <a:pt x="457" y="161861"/>
                  </a:lnTo>
                  <a:lnTo>
                    <a:pt x="43802" y="168376"/>
                  </a:lnTo>
                  <a:lnTo>
                    <a:pt x="82334" y="186702"/>
                  </a:lnTo>
                  <a:lnTo>
                    <a:pt x="113893" y="214998"/>
                  </a:lnTo>
                  <a:lnTo>
                    <a:pt x="136283" y="251434"/>
                  </a:lnTo>
                  <a:lnTo>
                    <a:pt x="147320" y="294182"/>
                  </a:lnTo>
                  <a:lnTo>
                    <a:pt x="147320"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66" name="Google Shape;66;p14"/>
            <p:cNvPicPr preferRelativeResize="0"/>
            <p:nvPr/>
          </p:nvPicPr>
          <p:blipFill rotWithShape="1">
            <a:blip r:embed="rId3">
              <a:alphaModFix/>
            </a:blip>
            <a:srcRect/>
            <a:stretch/>
          </p:blipFill>
          <p:spPr>
            <a:xfrm>
              <a:off x="11564940" y="308926"/>
              <a:ext cx="311915" cy="294640"/>
            </a:xfrm>
            <a:prstGeom prst="rect">
              <a:avLst/>
            </a:prstGeom>
            <a:noFill/>
            <a:ln>
              <a:noFill/>
            </a:ln>
          </p:spPr>
        </p:pic>
        <p:sp>
          <p:nvSpPr>
            <p:cNvPr id="67" name="Google Shape;67;p14"/>
            <p:cNvSpPr/>
            <p:nvPr/>
          </p:nvSpPr>
          <p:spPr>
            <a:xfrm>
              <a:off x="11418062" y="143877"/>
              <a:ext cx="147320" cy="301625"/>
            </a:xfrm>
            <a:custGeom>
              <a:avLst/>
              <a:gdLst/>
              <a:ahLst/>
              <a:cxnLst/>
              <a:rect l="l" t="t" r="r" b="b"/>
              <a:pathLst>
                <a:path w="147320" h="301625" extrusionOk="0">
                  <a:moveTo>
                    <a:pt x="147320" y="149593"/>
                  </a:moveTo>
                  <a:lnTo>
                    <a:pt x="139852" y="102743"/>
                  </a:lnTo>
                  <a:lnTo>
                    <a:pt x="119037" y="61976"/>
                  </a:lnTo>
                  <a:lnTo>
                    <a:pt x="87223" y="29679"/>
                  </a:lnTo>
                  <a:lnTo>
                    <a:pt x="46748" y="8229"/>
                  </a:lnTo>
                  <a:lnTo>
                    <a:pt x="0" y="0"/>
                  </a:lnTo>
                  <a:lnTo>
                    <a:pt x="0" y="301459"/>
                  </a:lnTo>
                  <a:lnTo>
                    <a:pt x="457" y="297827"/>
                  </a:lnTo>
                  <a:lnTo>
                    <a:pt x="1663" y="289039"/>
                  </a:lnTo>
                  <a:lnTo>
                    <a:pt x="3302" y="280428"/>
                  </a:lnTo>
                  <a:lnTo>
                    <a:pt x="5448" y="271995"/>
                  </a:lnTo>
                  <a:lnTo>
                    <a:pt x="8191" y="263728"/>
                  </a:lnTo>
                  <a:lnTo>
                    <a:pt x="8191" y="263271"/>
                  </a:lnTo>
                  <a:lnTo>
                    <a:pt x="8636" y="261912"/>
                  </a:lnTo>
                  <a:lnTo>
                    <a:pt x="9550" y="260083"/>
                  </a:lnTo>
                  <a:lnTo>
                    <a:pt x="10007" y="258724"/>
                  </a:lnTo>
                  <a:lnTo>
                    <a:pt x="10464" y="257810"/>
                  </a:lnTo>
                  <a:lnTo>
                    <a:pt x="10464" y="257365"/>
                  </a:lnTo>
                  <a:lnTo>
                    <a:pt x="11366" y="255536"/>
                  </a:lnTo>
                  <a:lnTo>
                    <a:pt x="11823" y="254177"/>
                  </a:lnTo>
                  <a:lnTo>
                    <a:pt x="12280" y="253263"/>
                  </a:lnTo>
                  <a:lnTo>
                    <a:pt x="13182" y="250532"/>
                  </a:lnTo>
                  <a:lnTo>
                    <a:pt x="14554" y="249174"/>
                  </a:lnTo>
                  <a:lnTo>
                    <a:pt x="14554" y="248259"/>
                  </a:lnTo>
                  <a:lnTo>
                    <a:pt x="15011" y="247815"/>
                  </a:lnTo>
                  <a:lnTo>
                    <a:pt x="15913" y="245986"/>
                  </a:lnTo>
                  <a:lnTo>
                    <a:pt x="16827" y="244627"/>
                  </a:lnTo>
                  <a:lnTo>
                    <a:pt x="17729" y="242811"/>
                  </a:lnTo>
                  <a:lnTo>
                    <a:pt x="17729" y="242354"/>
                  </a:lnTo>
                  <a:lnTo>
                    <a:pt x="18186" y="242354"/>
                  </a:lnTo>
                  <a:lnTo>
                    <a:pt x="29667" y="224485"/>
                  </a:lnTo>
                  <a:lnTo>
                    <a:pt x="43484" y="208584"/>
                  </a:lnTo>
                  <a:lnTo>
                    <a:pt x="59436" y="194906"/>
                  </a:lnTo>
                  <a:lnTo>
                    <a:pt x="77304" y="183692"/>
                  </a:lnTo>
                  <a:lnTo>
                    <a:pt x="77749" y="183248"/>
                  </a:lnTo>
                  <a:lnTo>
                    <a:pt x="78206" y="183248"/>
                  </a:lnTo>
                  <a:lnTo>
                    <a:pt x="78663" y="182791"/>
                  </a:lnTo>
                  <a:lnTo>
                    <a:pt x="80035" y="181876"/>
                  </a:lnTo>
                  <a:lnTo>
                    <a:pt x="81394" y="181419"/>
                  </a:lnTo>
                  <a:lnTo>
                    <a:pt x="85026" y="179603"/>
                  </a:lnTo>
                  <a:lnTo>
                    <a:pt x="86398" y="179146"/>
                  </a:lnTo>
                  <a:lnTo>
                    <a:pt x="88214" y="178244"/>
                  </a:lnTo>
                  <a:lnTo>
                    <a:pt x="90944" y="177330"/>
                  </a:lnTo>
                  <a:lnTo>
                    <a:pt x="91846" y="176872"/>
                  </a:lnTo>
                  <a:lnTo>
                    <a:pt x="93218" y="176428"/>
                  </a:lnTo>
                  <a:lnTo>
                    <a:pt x="94119" y="175971"/>
                  </a:lnTo>
                  <a:lnTo>
                    <a:pt x="95034" y="175971"/>
                  </a:lnTo>
                  <a:lnTo>
                    <a:pt x="95948" y="175514"/>
                  </a:lnTo>
                  <a:lnTo>
                    <a:pt x="100037" y="174155"/>
                  </a:lnTo>
                  <a:lnTo>
                    <a:pt x="100939" y="173697"/>
                  </a:lnTo>
                  <a:lnTo>
                    <a:pt x="101396" y="173697"/>
                  </a:lnTo>
                  <a:lnTo>
                    <a:pt x="102311" y="173240"/>
                  </a:lnTo>
                  <a:lnTo>
                    <a:pt x="106400" y="171881"/>
                  </a:lnTo>
                  <a:lnTo>
                    <a:pt x="107315" y="171881"/>
                  </a:lnTo>
                  <a:lnTo>
                    <a:pt x="107759" y="171424"/>
                  </a:lnTo>
                  <a:lnTo>
                    <a:pt x="108673" y="171424"/>
                  </a:lnTo>
                  <a:lnTo>
                    <a:pt x="111404" y="170510"/>
                  </a:lnTo>
                  <a:lnTo>
                    <a:pt x="114134" y="170510"/>
                  </a:lnTo>
                  <a:lnTo>
                    <a:pt x="115036" y="170053"/>
                  </a:lnTo>
                  <a:lnTo>
                    <a:pt x="115493" y="170053"/>
                  </a:lnTo>
                  <a:lnTo>
                    <a:pt x="116865" y="169608"/>
                  </a:lnTo>
                  <a:lnTo>
                    <a:pt x="118224" y="169608"/>
                  </a:lnTo>
                  <a:lnTo>
                    <a:pt x="119583" y="169151"/>
                  </a:lnTo>
                  <a:lnTo>
                    <a:pt x="120497" y="169151"/>
                  </a:lnTo>
                  <a:lnTo>
                    <a:pt x="121412" y="168694"/>
                  </a:lnTo>
                  <a:lnTo>
                    <a:pt x="122313" y="168694"/>
                  </a:lnTo>
                  <a:lnTo>
                    <a:pt x="123685" y="168236"/>
                  </a:lnTo>
                  <a:lnTo>
                    <a:pt x="127317" y="168236"/>
                  </a:lnTo>
                  <a:lnTo>
                    <a:pt x="128676" y="167779"/>
                  </a:lnTo>
                  <a:lnTo>
                    <a:pt x="130949" y="167779"/>
                  </a:lnTo>
                  <a:lnTo>
                    <a:pt x="132321" y="167335"/>
                  </a:lnTo>
                  <a:lnTo>
                    <a:pt x="135953" y="167335"/>
                  </a:lnTo>
                  <a:lnTo>
                    <a:pt x="137325" y="166878"/>
                  </a:lnTo>
                  <a:lnTo>
                    <a:pt x="147320" y="166878"/>
                  </a:lnTo>
                  <a:lnTo>
                    <a:pt x="147320" y="149593"/>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68" name="Google Shape;68;p14"/>
            <p:cNvSpPr/>
            <p:nvPr/>
          </p:nvSpPr>
          <p:spPr>
            <a:xfrm>
              <a:off x="11418076" y="309383"/>
              <a:ext cx="147320" cy="294640"/>
            </a:xfrm>
            <a:custGeom>
              <a:avLst/>
              <a:gdLst/>
              <a:ahLst/>
              <a:cxnLst/>
              <a:rect l="l" t="t" r="r" b="b"/>
              <a:pathLst>
                <a:path w="147320" h="294640" extrusionOk="0">
                  <a:moveTo>
                    <a:pt x="146862" y="0"/>
                  </a:moveTo>
                  <a:lnTo>
                    <a:pt x="135824" y="42742"/>
                  </a:lnTo>
                  <a:lnTo>
                    <a:pt x="113459" y="79178"/>
                  </a:lnTo>
                  <a:lnTo>
                    <a:pt x="81972" y="107473"/>
                  </a:lnTo>
                  <a:lnTo>
                    <a:pt x="43566" y="125794"/>
                  </a:lnTo>
                  <a:lnTo>
                    <a:pt x="444" y="132308"/>
                  </a:lnTo>
                  <a:lnTo>
                    <a:pt x="0" y="135953"/>
                  </a:lnTo>
                  <a:lnTo>
                    <a:pt x="0" y="150952"/>
                  </a:lnTo>
                  <a:lnTo>
                    <a:pt x="3484" y="179434"/>
                  </a:lnTo>
                  <a:lnTo>
                    <a:pt x="25635" y="229922"/>
                  </a:lnTo>
                  <a:lnTo>
                    <a:pt x="66242" y="269820"/>
                  </a:lnTo>
                  <a:lnTo>
                    <a:pt x="119155" y="291461"/>
                  </a:lnTo>
                  <a:lnTo>
                    <a:pt x="147319" y="294182"/>
                  </a:lnTo>
                  <a:lnTo>
                    <a:pt x="146862" y="146862"/>
                  </a:lnTo>
                  <a:lnTo>
                    <a:pt x="146862"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69" name="Google Shape;69;p14"/>
            <p:cNvPicPr preferRelativeResize="0"/>
            <p:nvPr/>
          </p:nvPicPr>
          <p:blipFill rotWithShape="1">
            <a:blip r:embed="rId4">
              <a:alphaModFix/>
            </a:blip>
            <a:srcRect/>
            <a:stretch/>
          </p:blipFill>
          <p:spPr>
            <a:xfrm>
              <a:off x="11418076" y="309379"/>
              <a:ext cx="146862" cy="132316"/>
            </a:xfrm>
            <a:prstGeom prst="rect">
              <a:avLst/>
            </a:prstGeom>
            <a:noFill/>
            <a:ln>
              <a:noFill/>
            </a:ln>
          </p:spPr>
        </p:pic>
      </p:grpSp>
      <p:sp>
        <p:nvSpPr>
          <p:cNvPr id="70" name="Google Shape;70;p14"/>
          <p:cNvSpPr txBox="1">
            <a:spLocks noGrp="1"/>
          </p:cNvSpPr>
          <p:nvPr>
            <p:ph type="title"/>
          </p:nvPr>
        </p:nvSpPr>
        <p:spPr>
          <a:xfrm>
            <a:off x="446399" y="410400"/>
            <a:ext cx="8385627"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4"/>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4"/>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73" name="Google Shape;73;p14"/>
          <p:cNvSpPr txBox="1">
            <a:spLocks noGrp="1"/>
          </p:cNvSpPr>
          <p:nvPr>
            <p:ph type="body" idx="1"/>
          </p:nvPr>
        </p:nvSpPr>
        <p:spPr>
          <a:xfrm>
            <a:off x="446400" y="975600"/>
            <a:ext cx="8384400" cy="5299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74" name="Google Shape;74;p14"/>
          <p:cNvSpPr txBox="1"/>
          <p:nvPr/>
        </p:nvSpPr>
        <p:spPr>
          <a:xfrm>
            <a:off x="763606" y="6548251"/>
            <a:ext cx="3760003" cy="27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AU" sz="1200" b="0" i="0" u="none" strike="noStrike" cap="none">
                <a:solidFill>
                  <a:schemeClr val="lt1"/>
                </a:solidFill>
                <a:latin typeface="Roboto"/>
                <a:ea typeface="Roboto"/>
                <a:cs typeface="Roboto"/>
                <a:sym typeface="Roboto"/>
              </a:rPr>
              <a:t>Copyright The Benchmarking Project 2024</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028005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ext only: 3 col">
  <p:cSld name="Text only: 3 col">
    <p:spTree>
      <p:nvGrpSpPr>
        <p:cNvPr id="1" name="Shape 75"/>
        <p:cNvGrpSpPr/>
        <p:nvPr/>
      </p:nvGrpSpPr>
      <p:grpSpPr>
        <a:xfrm>
          <a:off x="0" y="0"/>
          <a:ext cx="0" cy="0"/>
          <a:chOff x="0" y="0"/>
          <a:chExt cx="0" cy="0"/>
        </a:xfrm>
      </p:grpSpPr>
      <p:sp>
        <p:nvSpPr>
          <p:cNvPr id="76" name="Google Shape;76;p21"/>
          <p:cNvSpPr txBox="1">
            <a:spLocks noGrp="1"/>
          </p:cNvSpPr>
          <p:nvPr>
            <p:ph type="title"/>
          </p:nvPr>
        </p:nvSpPr>
        <p:spPr>
          <a:xfrm>
            <a:off x="446399" y="410400"/>
            <a:ext cx="11299199"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1"/>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1"/>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79" name="Google Shape;79;p21"/>
          <p:cNvSpPr txBox="1">
            <a:spLocks noGrp="1"/>
          </p:cNvSpPr>
          <p:nvPr>
            <p:ph type="body" idx="1"/>
          </p:nvPr>
        </p:nvSpPr>
        <p:spPr>
          <a:xfrm>
            <a:off x="446400" y="975600"/>
            <a:ext cx="11300400" cy="5299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1288274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C">
  <p:cSld name="Title and Content C">
    <p:spTree>
      <p:nvGrpSpPr>
        <p:cNvPr id="1" name="Shape 80"/>
        <p:cNvGrpSpPr/>
        <p:nvPr/>
      </p:nvGrpSpPr>
      <p:grpSpPr>
        <a:xfrm>
          <a:off x="0" y="0"/>
          <a:ext cx="0" cy="0"/>
          <a:chOff x="0" y="0"/>
          <a:chExt cx="0" cy="0"/>
        </a:xfrm>
      </p:grpSpPr>
      <p:grpSp>
        <p:nvGrpSpPr>
          <p:cNvPr id="81" name="Google Shape;81;p15"/>
          <p:cNvGrpSpPr/>
          <p:nvPr/>
        </p:nvGrpSpPr>
        <p:grpSpPr>
          <a:xfrm>
            <a:off x="9387897" y="0"/>
            <a:ext cx="2805511" cy="6858381"/>
            <a:chOff x="9387897" y="0"/>
            <a:chExt cx="2805511" cy="6858381"/>
          </a:xfrm>
        </p:grpSpPr>
        <p:sp>
          <p:nvSpPr>
            <p:cNvPr id="82" name="Google Shape;82;p15"/>
            <p:cNvSpPr/>
            <p:nvPr/>
          </p:nvSpPr>
          <p:spPr>
            <a:xfrm>
              <a:off x="9387978" y="0"/>
              <a:ext cx="2805430" cy="2794635"/>
            </a:xfrm>
            <a:custGeom>
              <a:avLst/>
              <a:gdLst/>
              <a:ahLst/>
              <a:cxnLst/>
              <a:rect l="l" t="t" r="r" b="b"/>
              <a:pathLst>
                <a:path w="2805429" h="2794635" extrusionOk="0">
                  <a:moveTo>
                    <a:pt x="2805215" y="0"/>
                  </a:moveTo>
                  <a:lnTo>
                    <a:pt x="0" y="0"/>
                  </a:lnTo>
                  <a:lnTo>
                    <a:pt x="316" y="37518"/>
                  </a:lnTo>
                  <a:lnTo>
                    <a:pt x="1535" y="85640"/>
                  </a:lnTo>
                  <a:lnTo>
                    <a:pt x="3559" y="133559"/>
                  </a:lnTo>
                  <a:lnTo>
                    <a:pt x="6380" y="181266"/>
                  </a:lnTo>
                  <a:lnTo>
                    <a:pt x="9994" y="228757"/>
                  </a:lnTo>
                  <a:lnTo>
                    <a:pt x="14392" y="276024"/>
                  </a:lnTo>
                  <a:lnTo>
                    <a:pt x="19569" y="323061"/>
                  </a:lnTo>
                  <a:lnTo>
                    <a:pt x="25518" y="369861"/>
                  </a:lnTo>
                  <a:lnTo>
                    <a:pt x="32232" y="416417"/>
                  </a:lnTo>
                  <a:lnTo>
                    <a:pt x="39705" y="462725"/>
                  </a:lnTo>
                  <a:lnTo>
                    <a:pt x="47931" y="508775"/>
                  </a:lnTo>
                  <a:lnTo>
                    <a:pt x="56903" y="554564"/>
                  </a:lnTo>
                  <a:lnTo>
                    <a:pt x="66614" y="600082"/>
                  </a:lnTo>
                  <a:lnTo>
                    <a:pt x="77058" y="645325"/>
                  </a:lnTo>
                  <a:lnTo>
                    <a:pt x="88228" y="690286"/>
                  </a:lnTo>
                  <a:lnTo>
                    <a:pt x="100118" y="734957"/>
                  </a:lnTo>
                  <a:lnTo>
                    <a:pt x="112721" y="779333"/>
                  </a:lnTo>
                  <a:lnTo>
                    <a:pt x="126031" y="823408"/>
                  </a:lnTo>
                  <a:lnTo>
                    <a:pt x="140041" y="867173"/>
                  </a:lnTo>
                  <a:lnTo>
                    <a:pt x="154744" y="910624"/>
                  </a:lnTo>
                  <a:lnTo>
                    <a:pt x="170135" y="953753"/>
                  </a:lnTo>
                  <a:lnTo>
                    <a:pt x="186207" y="996554"/>
                  </a:lnTo>
                  <a:lnTo>
                    <a:pt x="202952" y="1039021"/>
                  </a:lnTo>
                  <a:lnTo>
                    <a:pt x="220365" y="1081146"/>
                  </a:lnTo>
                  <a:lnTo>
                    <a:pt x="238439" y="1122924"/>
                  </a:lnTo>
                  <a:lnTo>
                    <a:pt x="257168" y="1164347"/>
                  </a:lnTo>
                  <a:lnTo>
                    <a:pt x="276545" y="1205410"/>
                  </a:lnTo>
                  <a:lnTo>
                    <a:pt x="296563" y="1246105"/>
                  </a:lnTo>
                  <a:lnTo>
                    <a:pt x="317215" y="1286427"/>
                  </a:lnTo>
                  <a:lnTo>
                    <a:pt x="338497" y="1326368"/>
                  </a:lnTo>
                  <a:lnTo>
                    <a:pt x="360400" y="1365923"/>
                  </a:lnTo>
                  <a:lnTo>
                    <a:pt x="382918" y="1405084"/>
                  </a:lnTo>
                  <a:lnTo>
                    <a:pt x="406045" y="1443845"/>
                  </a:lnTo>
                  <a:lnTo>
                    <a:pt x="429775" y="1482200"/>
                  </a:lnTo>
                  <a:lnTo>
                    <a:pt x="454100" y="1520142"/>
                  </a:lnTo>
                  <a:lnTo>
                    <a:pt x="479015" y="1557665"/>
                  </a:lnTo>
                  <a:lnTo>
                    <a:pt x="504512" y="1594761"/>
                  </a:lnTo>
                  <a:lnTo>
                    <a:pt x="530585" y="1631425"/>
                  </a:lnTo>
                  <a:lnTo>
                    <a:pt x="557228" y="1667650"/>
                  </a:lnTo>
                  <a:lnTo>
                    <a:pt x="584434" y="1703430"/>
                  </a:lnTo>
                  <a:lnTo>
                    <a:pt x="612196" y="1738757"/>
                  </a:lnTo>
                  <a:lnTo>
                    <a:pt x="640509" y="1773625"/>
                  </a:lnTo>
                  <a:lnTo>
                    <a:pt x="669365" y="1808029"/>
                  </a:lnTo>
                  <a:lnTo>
                    <a:pt x="698758" y="1841961"/>
                  </a:lnTo>
                  <a:lnTo>
                    <a:pt x="728682" y="1875414"/>
                  </a:lnTo>
                  <a:lnTo>
                    <a:pt x="759129" y="1908383"/>
                  </a:lnTo>
                  <a:lnTo>
                    <a:pt x="790094" y="1940860"/>
                  </a:lnTo>
                  <a:lnTo>
                    <a:pt x="821570" y="1972840"/>
                  </a:lnTo>
                  <a:lnTo>
                    <a:pt x="853550" y="2004315"/>
                  </a:lnTo>
                  <a:lnTo>
                    <a:pt x="886028" y="2035280"/>
                  </a:lnTo>
                  <a:lnTo>
                    <a:pt x="918997" y="2065727"/>
                  </a:lnTo>
                  <a:lnTo>
                    <a:pt x="952451" y="2095650"/>
                  </a:lnTo>
                  <a:lnTo>
                    <a:pt x="986383" y="2125043"/>
                  </a:lnTo>
                  <a:lnTo>
                    <a:pt x="1020787" y="2153898"/>
                  </a:lnTo>
                  <a:lnTo>
                    <a:pt x="1055656" y="2182210"/>
                  </a:lnTo>
                  <a:lnTo>
                    <a:pt x="1090983" y="2209973"/>
                  </a:lnTo>
                  <a:lnTo>
                    <a:pt x="1126763" y="2237178"/>
                  </a:lnTo>
                  <a:lnTo>
                    <a:pt x="1162988" y="2263821"/>
                  </a:lnTo>
                  <a:lnTo>
                    <a:pt x="1199653" y="2289894"/>
                  </a:lnTo>
                  <a:lnTo>
                    <a:pt x="1236749" y="2315390"/>
                  </a:lnTo>
                  <a:lnTo>
                    <a:pt x="1274272" y="2340304"/>
                  </a:lnTo>
                  <a:lnTo>
                    <a:pt x="1312215" y="2364629"/>
                  </a:lnTo>
                  <a:lnTo>
                    <a:pt x="1350570" y="2388358"/>
                  </a:lnTo>
                  <a:lnTo>
                    <a:pt x="1389332" y="2411485"/>
                  </a:lnTo>
                  <a:lnTo>
                    <a:pt x="1428493" y="2434003"/>
                  </a:lnTo>
                  <a:lnTo>
                    <a:pt x="1468048" y="2455906"/>
                  </a:lnTo>
                  <a:lnTo>
                    <a:pt x="1507990" y="2477187"/>
                  </a:lnTo>
                  <a:lnTo>
                    <a:pt x="1548312" y="2497840"/>
                  </a:lnTo>
                  <a:lnTo>
                    <a:pt x="1589008" y="2517857"/>
                  </a:lnTo>
                  <a:lnTo>
                    <a:pt x="1630071" y="2537234"/>
                  </a:lnTo>
                  <a:lnTo>
                    <a:pt x="1671495" y="2555962"/>
                  </a:lnTo>
                  <a:lnTo>
                    <a:pt x="1713272" y="2574036"/>
                  </a:lnTo>
                  <a:lnTo>
                    <a:pt x="1755398" y="2591448"/>
                  </a:lnTo>
                  <a:lnTo>
                    <a:pt x="1797865" y="2608194"/>
                  </a:lnTo>
                  <a:lnTo>
                    <a:pt x="1840666" y="2624265"/>
                  </a:lnTo>
                  <a:lnTo>
                    <a:pt x="1883796" y="2639655"/>
                  </a:lnTo>
                  <a:lnTo>
                    <a:pt x="1927246" y="2654359"/>
                  </a:lnTo>
                  <a:lnTo>
                    <a:pt x="1971012" y="2668369"/>
                  </a:lnTo>
                  <a:lnTo>
                    <a:pt x="2015087" y="2681678"/>
                  </a:lnTo>
                  <a:lnTo>
                    <a:pt x="2059463" y="2694281"/>
                  </a:lnTo>
                  <a:lnTo>
                    <a:pt x="2104135" y="2706171"/>
                  </a:lnTo>
                  <a:lnTo>
                    <a:pt x="2149096" y="2717341"/>
                  </a:lnTo>
                  <a:lnTo>
                    <a:pt x="2194339" y="2727784"/>
                  </a:lnTo>
                  <a:lnTo>
                    <a:pt x="2239858" y="2737495"/>
                  </a:lnTo>
                  <a:lnTo>
                    <a:pt x="2285646" y="2746467"/>
                  </a:lnTo>
                  <a:lnTo>
                    <a:pt x="2331697" y="2754692"/>
                  </a:lnTo>
                  <a:lnTo>
                    <a:pt x="2378004" y="2762165"/>
                  </a:lnTo>
                  <a:lnTo>
                    <a:pt x="2424561" y="2768880"/>
                  </a:lnTo>
                  <a:lnTo>
                    <a:pt x="2471361" y="2774828"/>
                  </a:lnTo>
                  <a:lnTo>
                    <a:pt x="2518398" y="2780005"/>
                  </a:lnTo>
                  <a:lnTo>
                    <a:pt x="2565665" y="2784404"/>
                  </a:lnTo>
                  <a:lnTo>
                    <a:pt x="2613156" y="2788017"/>
                  </a:lnTo>
                  <a:lnTo>
                    <a:pt x="2660864" y="2790838"/>
                  </a:lnTo>
                  <a:lnTo>
                    <a:pt x="2708782" y="2792862"/>
                  </a:lnTo>
                  <a:lnTo>
                    <a:pt x="2756904" y="2794081"/>
                  </a:lnTo>
                  <a:lnTo>
                    <a:pt x="2805215" y="2794489"/>
                  </a:lnTo>
                  <a:lnTo>
                    <a:pt x="2805215" y="0"/>
                  </a:lnTo>
                  <a:close/>
                </a:path>
              </a:pathLst>
            </a:cu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83" name="Google Shape;83;p15"/>
            <p:cNvSpPr/>
            <p:nvPr/>
          </p:nvSpPr>
          <p:spPr>
            <a:xfrm>
              <a:off x="9387900" y="2794466"/>
              <a:ext cx="2805430" cy="2805430"/>
            </a:xfrm>
            <a:custGeom>
              <a:avLst/>
              <a:gdLst/>
              <a:ahLst/>
              <a:cxnLst/>
              <a:rect l="l" t="t" r="r" b="b"/>
              <a:pathLst>
                <a:path w="2805429" h="2805429" extrusionOk="0">
                  <a:moveTo>
                    <a:pt x="2805290" y="0"/>
                  </a:moveTo>
                  <a:lnTo>
                    <a:pt x="2756970" y="407"/>
                  </a:lnTo>
                  <a:lnTo>
                    <a:pt x="2708848" y="1626"/>
                  </a:lnTo>
                  <a:lnTo>
                    <a:pt x="2660930" y="3650"/>
                  </a:lnTo>
                  <a:lnTo>
                    <a:pt x="2613222" y="6471"/>
                  </a:lnTo>
                  <a:lnTo>
                    <a:pt x="2565731" y="10085"/>
                  </a:lnTo>
                  <a:lnTo>
                    <a:pt x="2518464" y="14483"/>
                  </a:lnTo>
                  <a:lnTo>
                    <a:pt x="2471428" y="19660"/>
                  </a:lnTo>
                  <a:lnTo>
                    <a:pt x="2424628" y="25609"/>
                  </a:lnTo>
                  <a:lnTo>
                    <a:pt x="2378071" y="32323"/>
                  </a:lnTo>
                  <a:lnTo>
                    <a:pt x="2331764" y="39797"/>
                  </a:lnTo>
                  <a:lnTo>
                    <a:pt x="2285713" y="48022"/>
                  </a:lnTo>
                  <a:lnTo>
                    <a:pt x="2239925" y="56994"/>
                  </a:lnTo>
                  <a:lnTo>
                    <a:pt x="2194406" y="66705"/>
                  </a:lnTo>
                  <a:lnTo>
                    <a:pt x="2149163" y="77149"/>
                  </a:lnTo>
                  <a:lnTo>
                    <a:pt x="2104202" y="88319"/>
                  </a:lnTo>
                  <a:lnTo>
                    <a:pt x="2059531" y="100209"/>
                  </a:lnTo>
                  <a:lnTo>
                    <a:pt x="2015155" y="112812"/>
                  </a:lnTo>
                  <a:lnTo>
                    <a:pt x="1971081" y="126122"/>
                  </a:lnTo>
                  <a:lnTo>
                    <a:pt x="1927315" y="140132"/>
                  </a:lnTo>
                  <a:lnTo>
                    <a:pt x="1883864" y="154836"/>
                  </a:lnTo>
                  <a:lnTo>
                    <a:pt x="1840735" y="170226"/>
                  </a:lnTo>
                  <a:lnTo>
                    <a:pt x="1797934" y="186298"/>
                  </a:lnTo>
                  <a:lnTo>
                    <a:pt x="1755468" y="203043"/>
                  </a:lnTo>
                  <a:lnTo>
                    <a:pt x="1713342" y="220456"/>
                  </a:lnTo>
                  <a:lnTo>
                    <a:pt x="1671565" y="238531"/>
                  </a:lnTo>
                  <a:lnTo>
                    <a:pt x="1630141" y="257259"/>
                  </a:lnTo>
                  <a:lnTo>
                    <a:pt x="1589078" y="276636"/>
                  </a:lnTo>
                  <a:lnTo>
                    <a:pt x="1548383" y="296654"/>
                  </a:lnTo>
                  <a:lnTo>
                    <a:pt x="1508061" y="317307"/>
                  </a:lnTo>
                  <a:lnTo>
                    <a:pt x="1468120" y="338588"/>
                  </a:lnTo>
                  <a:lnTo>
                    <a:pt x="1428565" y="360491"/>
                  </a:lnTo>
                  <a:lnTo>
                    <a:pt x="1389404" y="383009"/>
                  </a:lnTo>
                  <a:lnTo>
                    <a:pt x="1350643" y="406137"/>
                  </a:lnTo>
                  <a:lnTo>
                    <a:pt x="1312288" y="429866"/>
                  </a:lnTo>
                  <a:lnTo>
                    <a:pt x="1274346" y="454191"/>
                  </a:lnTo>
                  <a:lnTo>
                    <a:pt x="1236823" y="479106"/>
                  </a:lnTo>
                  <a:lnTo>
                    <a:pt x="1199727" y="504603"/>
                  </a:lnTo>
                  <a:lnTo>
                    <a:pt x="1163063" y="530676"/>
                  </a:lnTo>
                  <a:lnTo>
                    <a:pt x="1126838" y="557319"/>
                  </a:lnTo>
                  <a:lnTo>
                    <a:pt x="1091058" y="584525"/>
                  </a:lnTo>
                  <a:lnTo>
                    <a:pt x="1055731" y="612288"/>
                  </a:lnTo>
                  <a:lnTo>
                    <a:pt x="1020863" y="640600"/>
                  </a:lnTo>
                  <a:lnTo>
                    <a:pt x="986459" y="669456"/>
                  </a:lnTo>
                  <a:lnTo>
                    <a:pt x="952528" y="698849"/>
                  </a:lnTo>
                  <a:lnTo>
                    <a:pt x="919074" y="728773"/>
                  </a:lnTo>
                  <a:lnTo>
                    <a:pt x="886105" y="759220"/>
                  </a:lnTo>
                  <a:lnTo>
                    <a:pt x="853628" y="790185"/>
                  </a:lnTo>
                  <a:lnTo>
                    <a:pt x="821648" y="821661"/>
                  </a:lnTo>
                  <a:lnTo>
                    <a:pt x="790173" y="853641"/>
                  </a:lnTo>
                  <a:lnTo>
                    <a:pt x="759208" y="886119"/>
                  </a:lnTo>
                  <a:lnTo>
                    <a:pt x="728761" y="919088"/>
                  </a:lnTo>
                  <a:lnTo>
                    <a:pt x="698838" y="952542"/>
                  </a:lnTo>
                  <a:lnTo>
                    <a:pt x="669446" y="986474"/>
                  </a:lnTo>
                  <a:lnTo>
                    <a:pt x="640590" y="1020878"/>
                  </a:lnTo>
                  <a:lnTo>
                    <a:pt x="612278" y="1055747"/>
                  </a:lnTo>
                  <a:lnTo>
                    <a:pt x="584516" y="1091074"/>
                  </a:lnTo>
                  <a:lnTo>
                    <a:pt x="557310" y="1126854"/>
                  </a:lnTo>
                  <a:lnTo>
                    <a:pt x="530667" y="1163079"/>
                  </a:lnTo>
                  <a:lnTo>
                    <a:pt x="504595" y="1199744"/>
                  </a:lnTo>
                  <a:lnTo>
                    <a:pt x="479098" y="1236841"/>
                  </a:lnTo>
                  <a:lnTo>
                    <a:pt x="454184" y="1274363"/>
                  </a:lnTo>
                  <a:lnTo>
                    <a:pt x="429859" y="1312306"/>
                  </a:lnTo>
                  <a:lnTo>
                    <a:pt x="406130" y="1350661"/>
                  </a:lnTo>
                  <a:lnTo>
                    <a:pt x="383003" y="1389423"/>
                  </a:lnTo>
                  <a:lnTo>
                    <a:pt x="360485" y="1428584"/>
                  </a:lnTo>
                  <a:lnTo>
                    <a:pt x="338582" y="1468139"/>
                  </a:lnTo>
                  <a:lnTo>
                    <a:pt x="317301" y="1508081"/>
                  </a:lnTo>
                  <a:lnTo>
                    <a:pt x="296648" y="1548403"/>
                  </a:lnTo>
                  <a:lnTo>
                    <a:pt x="276631" y="1589099"/>
                  </a:lnTo>
                  <a:lnTo>
                    <a:pt x="257255" y="1630162"/>
                  </a:lnTo>
                  <a:lnTo>
                    <a:pt x="238526" y="1671586"/>
                  </a:lnTo>
                  <a:lnTo>
                    <a:pt x="220452" y="1713364"/>
                  </a:lnTo>
                  <a:lnTo>
                    <a:pt x="203040" y="1755489"/>
                  </a:lnTo>
                  <a:lnTo>
                    <a:pt x="186294" y="1797956"/>
                  </a:lnTo>
                  <a:lnTo>
                    <a:pt x="170223" y="1840757"/>
                  </a:lnTo>
                  <a:lnTo>
                    <a:pt x="154833" y="1883887"/>
                  </a:lnTo>
                  <a:lnTo>
                    <a:pt x="140129" y="1927338"/>
                  </a:lnTo>
                  <a:lnTo>
                    <a:pt x="126119" y="1971104"/>
                  </a:lnTo>
                  <a:lnTo>
                    <a:pt x="112810" y="2015178"/>
                  </a:lnTo>
                  <a:lnTo>
                    <a:pt x="100207" y="2059554"/>
                  </a:lnTo>
                  <a:lnTo>
                    <a:pt x="88317" y="2104226"/>
                  </a:lnTo>
                  <a:lnTo>
                    <a:pt x="77147" y="2149187"/>
                  </a:lnTo>
                  <a:lnTo>
                    <a:pt x="66704" y="2194430"/>
                  </a:lnTo>
                  <a:lnTo>
                    <a:pt x="56993" y="2239949"/>
                  </a:lnTo>
                  <a:lnTo>
                    <a:pt x="48021" y="2285737"/>
                  </a:lnTo>
                  <a:lnTo>
                    <a:pt x="39796" y="2331788"/>
                  </a:lnTo>
                  <a:lnTo>
                    <a:pt x="32323" y="2378095"/>
                  </a:lnTo>
                  <a:lnTo>
                    <a:pt x="25608" y="2424652"/>
                  </a:lnTo>
                  <a:lnTo>
                    <a:pt x="19660" y="2471453"/>
                  </a:lnTo>
                  <a:lnTo>
                    <a:pt x="14483" y="2518489"/>
                  </a:lnTo>
                  <a:lnTo>
                    <a:pt x="10085" y="2565757"/>
                  </a:lnTo>
                  <a:lnTo>
                    <a:pt x="6471" y="2613247"/>
                  </a:lnTo>
                  <a:lnTo>
                    <a:pt x="3650" y="2660955"/>
                  </a:lnTo>
                  <a:lnTo>
                    <a:pt x="1626" y="2708873"/>
                  </a:lnTo>
                  <a:lnTo>
                    <a:pt x="407" y="2756995"/>
                  </a:lnTo>
                  <a:lnTo>
                    <a:pt x="0" y="2805315"/>
                  </a:lnTo>
                  <a:lnTo>
                    <a:pt x="2805290" y="2805315"/>
                  </a:lnTo>
                  <a:lnTo>
                    <a:pt x="2805290" y="0"/>
                  </a:lnTo>
                  <a:close/>
                </a:path>
              </a:pathLst>
            </a:custGeom>
            <a:solidFill>
              <a:srgbClr val="0AB6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84" name="Google Shape;84;p15"/>
            <p:cNvSpPr/>
            <p:nvPr/>
          </p:nvSpPr>
          <p:spPr>
            <a:xfrm>
              <a:off x="9387897" y="5599811"/>
              <a:ext cx="2805430" cy="1258570"/>
            </a:xfrm>
            <a:custGeom>
              <a:avLst/>
              <a:gdLst/>
              <a:ahLst/>
              <a:cxnLst/>
              <a:rect l="l" t="t" r="r" b="b"/>
              <a:pathLst>
                <a:path w="2805429" h="1258570" extrusionOk="0">
                  <a:moveTo>
                    <a:pt x="2805302" y="0"/>
                  </a:moveTo>
                  <a:lnTo>
                    <a:pt x="0" y="0"/>
                  </a:lnTo>
                  <a:lnTo>
                    <a:pt x="474" y="52091"/>
                  </a:lnTo>
                  <a:lnTo>
                    <a:pt x="1893" y="103951"/>
                  </a:lnTo>
                  <a:lnTo>
                    <a:pt x="4246" y="155573"/>
                  </a:lnTo>
                  <a:lnTo>
                    <a:pt x="7527" y="206947"/>
                  </a:lnTo>
                  <a:lnTo>
                    <a:pt x="11727" y="258065"/>
                  </a:lnTo>
                  <a:lnTo>
                    <a:pt x="16838" y="308920"/>
                  </a:lnTo>
                  <a:lnTo>
                    <a:pt x="22851" y="359503"/>
                  </a:lnTo>
                  <a:lnTo>
                    <a:pt x="29757" y="409807"/>
                  </a:lnTo>
                  <a:lnTo>
                    <a:pt x="37550" y="459823"/>
                  </a:lnTo>
                  <a:lnTo>
                    <a:pt x="46220" y="509543"/>
                  </a:lnTo>
                  <a:lnTo>
                    <a:pt x="55759" y="558958"/>
                  </a:lnTo>
                  <a:lnTo>
                    <a:pt x="66158" y="608062"/>
                  </a:lnTo>
                  <a:lnTo>
                    <a:pt x="77411" y="656845"/>
                  </a:lnTo>
                  <a:lnTo>
                    <a:pt x="89507" y="705300"/>
                  </a:lnTo>
                  <a:lnTo>
                    <a:pt x="102440" y="753418"/>
                  </a:lnTo>
                  <a:lnTo>
                    <a:pt x="116200" y="801192"/>
                  </a:lnTo>
                  <a:lnTo>
                    <a:pt x="130779" y="848613"/>
                  </a:lnTo>
                  <a:lnTo>
                    <a:pt x="146170" y="895673"/>
                  </a:lnTo>
                  <a:lnTo>
                    <a:pt x="162363" y="942364"/>
                  </a:lnTo>
                  <a:lnTo>
                    <a:pt x="179351" y="988678"/>
                  </a:lnTo>
                  <a:lnTo>
                    <a:pt x="197125" y="1034607"/>
                  </a:lnTo>
                  <a:lnTo>
                    <a:pt x="215677" y="1080142"/>
                  </a:lnTo>
                  <a:lnTo>
                    <a:pt x="234998" y="1125276"/>
                  </a:lnTo>
                  <a:lnTo>
                    <a:pt x="255081" y="1170001"/>
                  </a:lnTo>
                  <a:lnTo>
                    <a:pt x="275917" y="1214307"/>
                  </a:lnTo>
                  <a:lnTo>
                    <a:pt x="297497" y="1258189"/>
                  </a:lnTo>
                  <a:lnTo>
                    <a:pt x="2805302" y="1258189"/>
                  </a:lnTo>
                  <a:lnTo>
                    <a:pt x="2805302" y="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grpSp>
        <p:nvGrpSpPr>
          <p:cNvPr id="85" name="Google Shape;85;p15"/>
          <p:cNvGrpSpPr/>
          <p:nvPr/>
        </p:nvGrpSpPr>
        <p:grpSpPr>
          <a:xfrm>
            <a:off x="-1" y="6534000"/>
            <a:ext cx="12193200" cy="324000"/>
            <a:chOff x="0" y="6534000"/>
            <a:chExt cx="12192001" cy="324000"/>
          </a:xfrm>
        </p:grpSpPr>
        <p:sp>
          <p:nvSpPr>
            <p:cNvPr id="86" name="Google Shape;86;p15"/>
            <p:cNvSpPr/>
            <p:nvPr/>
          </p:nvSpPr>
          <p:spPr>
            <a:xfrm>
              <a:off x="0" y="6534000"/>
              <a:ext cx="405298" cy="324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Roboto"/>
                <a:ea typeface="Roboto"/>
                <a:cs typeface="Roboto"/>
                <a:sym typeface="Roboto"/>
              </a:endParaRPr>
            </a:p>
          </p:txBody>
        </p:sp>
        <p:sp>
          <p:nvSpPr>
            <p:cNvPr id="87" name="Google Shape;87;p15"/>
            <p:cNvSpPr/>
            <p:nvPr/>
          </p:nvSpPr>
          <p:spPr>
            <a:xfrm rot="5400000">
              <a:off x="9444899" y="4110898"/>
              <a:ext cx="323490" cy="5170714"/>
            </a:xfrm>
            <a:custGeom>
              <a:avLst/>
              <a:gdLst/>
              <a:ahLst/>
              <a:cxnLst/>
              <a:rect l="l" t="t" r="r" b="b"/>
              <a:pathLst>
                <a:path w="300990" h="2804160" extrusionOk="0">
                  <a:moveTo>
                    <a:pt x="300596" y="0"/>
                  </a:moveTo>
                  <a:lnTo>
                    <a:pt x="0" y="0"/>
                  </a:lnTo>
                  <a:lnTo>
                    <a:pt x="0" y="2559545"/>
                  </a:lnTo>
                  <a:lnTo>
                    <a:pt x="300596" y="2804058"/>
                  </a:lnTo>
                  <a:lnTo>
                    <a:pt x="300596" y="0"/>
                  </a:lnTo>
                  <a:close/>
                </a:path>
              </a:pathLst>
            </a:custGeom>
            <a:solidFill>
              <a:srgbClr val="EF4D3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88" name="Google Shape;88;p15"/>
            <p:cNvSpPr/>
            <p:nvPr/>
          </p:nvSpPr>
          <p:spPr>
            <a:xfrm rot="5400000">
              <a:off x="3845462" y="3094348"/>
              <a:ext cx="323490" cy="7203814"/>
            </a:xfrm>
            <a:custGeom>
              <a:avLst/>
              <a:gdLst/>
              <a:ahLst/>
              <a:cxnLst/>
              <a:rect l="l" t="t" r="r" b="b"/>
              <a:pathLst>
                <a:path w="300990" h="4298950" extrusionOk="0">
                  <a:moveTo>
                    <a:pt x="0" y="0"/>
                  </a:moveTo>
                  <a:lnTo>
                    <a:pt x="0" y="4298327"/>
                  </a:lnTo>
                  <a:lnTo>
                    <a:pt x="4546" y="4298327"/>
                  </a:lnTo>
                  <a:lnTo>
                    <a:pt x="300596" y="3934358"/>
                  </a:lnTo>
                  <a:lnTo>
                    <a:pt x="300596" y="244513"/>
                  </a:lnTo>
                  <a:lnTo>
                    <a:pt x="0" y="0"/>
                  </a:lnTo>
                  <a:close/>
                </a:path>
              </a:pathLst>
            </a:custGeom>
            <a:solidFill>
              <a:srgbClr val="F05E6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89" name="Google Shape;89;p15"/>
            <p:cNvSpPr/>
            <p:nvPr/>
          </p:nvSpPr>
          <p:spPr>
            <a:xfrm rot="5400000">
              <a:off x="646650" y="6292787"/>
              <a:ext cx="323863" cy="806562"/>
            </a:xfrm>
            <a:custGeom>
              <a:avLst/>
              <a:gdLst/>
              <a:ahLst/>
              <a:cxnLst/>
              <a:rect l="l" t="t" r="r" b="b"/>
              <a:pathLst>
                <a:path w="295910" h="363854" extrusionOk="0">
                  <a:moveTo>
                    <a:pt x="295643" y="0"/>
                  </a:moveTo>
                  <a:lnTo>
                    <a:pt x="0" y="363448"/>
                  </a:lnTo>
                  <a:lnTo>
                    <a:pt x="295643" y="363448"/>
                  </a:lnTo>
                  <a:lnTo>
                    <a:pt x="295643"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grpSp>
        <p:nvGrpSpPr>
          <p:cNvPr id="90" name="Google Shape;90;p15"/>
          <p:cNvGrpSpPr/>
          <p:nvPr/>
        </p:nvGrpSpPr>
        <p:grpSpPr>
          <a:xfrm>
            <a:off x="106953" y="6595937"/>
            <a:ext cx="192984" cy="200158"/>
            <a:chOff x="11418062" y="143877"/>
            <a:chExt cx="605665" cy="628181"/>
          </a:xfrm>
        </p:grpSpPr>
        <p:pic>
          <p:nvPicPr>
            <p:cNvPr id="91" name="Google Shape;91;p15"/>
            <p:cNvPicPr preferRelativeResize="0"/>
            <p:nvPr/>
          </p:nvPicPr>
          <p:blipFill rotWithShape="1">
            <a:blip r:embed="rId2">
              <a:alphaModFix/>
            </a:blip>
            <a:srcRect/>
            <a:stretch/>
          </p:blipFill>
          <p:spPr>
            <a:xfrm>
              <a:off x="11876407" y="308926"/>
              <a:ext cx="147320" cy="294640"/>
            </a:xfrm>
            <a:prstGeom prst="rect">
              <a:avLst/>
            </a:prstGeom>
            <a:noFill/>
            <a:ln>
              <a:noFill/>
            </a:ln>
          </p:spPr>
        </p:pic>
        <p:sp>
          <p:nvSpPr>
            <p:cNvPr id="92" name="Google Shape;92;p15"/>
            <p:cNvSpPr/>
            <p:nvPr/>
          </p:nvSpPr>
          <p:spPr>
            <a:xfrm>
              <a:off x="11729085" y="468528"/>
              <a:ext cx="147320" cy="303530"/>
            </a:xfrm>
            <a:custGeom>
              <a:avLst/>
              <a:gdLst/>
              <a:ahLst/>
              <a:cxnLst/>
              <a:rect l="l" t="t" r="r" b="b"/>
              <a:pathLst>
                <a:path w="147320" h="303530" extrusionOk="0">
                  <a:moveTo>
                    <a:pt x="147320" y="136410"/>
                  </a:moveTo>
                  <a:lnTo>
                    <a:pt x="145046" y="135051"/>
                  </a:lnTo>
                  <a:lnTo>
                    <a:pt x="142773" y="134594"/>
                  </a:lnTo>
                  <a:lnTo>
                    <a:pt x="134594" y="134594"/>
                  </a:lnTo>
                  <a:lnTo>
                    <a:pt x="133223" y="134137"/>
                  </a:lnTo>
                  <a:lnTo>
                    <a:pt x="131864" y="134137"/>
                  </a:lnTo>
                  <a:lnTo>
                    <a:pt x="130492" y="133680"/>
                  </a:lnTo>
                  <a:lnTo>
                    <a:pt x="128676" y="133680"/>
                  </a:lnTo>
                  <a:lnTo>
                    <a:pt x="127317" y="133235"/>
                  </a:lnTo>
                  <a:lnTo>
                    <a:pt x="125044" y="133235"/>
                  </a:lnTo>
                  <a:lnTo>
                    <a:pt x="123672" y="132778"/>
                  </a:lnTo>
                  <a:lnTo>
                    <a:pt x="121399" y="132778"/>
                  </a:lnTo>
                  <a:lnTo>
                    <a:pt x="120497" y="132321"/>
                  </a:lnTo>
                  <a:lnTo>
                    <a:pt x="119583" y="132321"/>
                  </a:lnTo>
                  <a:lnTo>
                    <a:pt x="118224" y="131864"/>
                  </a:lnTo>
                  <a:lnTo>
                    <a:pt x="116852" y="131864"/>
                  </a:lnTo>
                  <a:lnTo>
                    <a:pt x="115493" y="131406"/>
                  </a:lnTo>
                  <a:lnTo>
                    <a:pt x="114579" y="131406"/>
                  </a:lnTo>
                  <a:lnTo>
                    <a:pt x="113677" y="130962"/>
                  </a:lnTo>
                  <a:lnTo>
                    <a:pt x="113220" y="130962"/>
                  </a:lnTo>
                  <a:lnTo>
                    <a:pt x="110490" y="130048"/>
                  </a:lnTo>
                  <a:lnTo>
                    <a:pt x="107759" y="130048"/>
                  </a:lnTo>
                  <a:lnTo>
                    <a:pt x="107302" y="129590"/>
                  </a:lnTo>
                  <a:lnTo>
                    <a:pt x="106400" y="129590"/>
                  </a:lnTo>
                  <a:lnTo>
                    <a:pt x="102311" y="128231"/>
                  </a:lnTo>
                  <a:lnTo>
                    <a:pt x="101396" y="127774"/>
                  </a:lnTo>
                  <a:lnTo>
                    <a:pt x="100939" y="127774"/>
                  </a:lnTo>
                  <a:lnTo>
                    <a:pt x="100037" y="127317"/>
                  </a:lnTo>
                  <a:lnTo>
                    <a:pt x="95935" y="125958"/>
                  </a:lnTo>
                  <a:lnTo>
                    <a:pt x="95034" y="125501"/>
                  </a:lnTo>
                  <a:lnTo>
                    <a:pt x="94119" y="125501"/>
                  </a:lnTo>
                  <a:lnTo>
                    <a:pt x="93218" y="125044"/>
                  </a:lnTo>
                  <a:lnTo>
                    <a:pt x="91846" y="124587"/>
                  </a:lnTo>
                  <a:lnTo>
                    <a:pt x="90944" y="124142"/>
                  </a:lnTo>
                  <a:lnTo>
                    <a:pt x="89573" y="123685"/>
                  </a:lnTo>
                  <a:lnTo>
                    <a:pt x="88671" y="123228"/>
                  </a:lnTo>
                  <a:lnTo>
                    <a:pt x="87299" y="122770"/>
                  </a:lnTo>
                  <a:lnTo>
                    <a:pt x="84569" y="121412"/>
                  </a:lnTo>
                  <a:lnTo>
                    <a:pt x="83210" y="120954"/>
                  </a:lnTo>
                  <a:lnTo>
                    <a:pt x="81838" y="120040"/>
                  </a:lnTo>
                  <a:lnTo>
                    <a:pt x="80479" y="119583"/>
                  </a:lnTo>
                  <a:lnTo>
                    <a:pt x="78663" y="118681"/>
                  </a:lnTo>
                  <a:lnTo>
                    <a:pt x="78206" y="118224"/>
                  </a:lnTo>
                  <a:lnTo>
                    <a:pt x="77749" y="118224"/>
                  </a:lnTo>
                  <a:lnTo>
                    <a:pt x="77292" y="117767"/>
                  </a:lnTo>
                  <a:lnTo>
                    <a:pt x="59677" y="106553"/>
                  </a:lnTo>
                  <a:lnTo>
                    <a:pt x="43815" y="92875"/>
                  </a:lnTo>
                  <a:lnTo>
                    <a:pt x="29908" y="76974"/>
                  </a:lnTo>
                  <a:lnTo>
                    <a:pt x="18186" y="59118"/>
                  </a:lnTo>
                  <a:lnTo>
                    <a:pt x="18186" y="58661"/>
                  </a:lnTo>
                  <a:lnTo>
                    <a:pt x="17729" y="58661"/>
                  </a:lnTo>
                  <a:lnTo>
                    <a:pt x="16827" y="56845"/>
                  </a:lnTo>
                  <a:lnTo>
                    <a:pt x="15913" y="55473"/>
                  </a:lnTo>
                  <a:lnTo>
                    <a:pt x="14998" y="53657"/>
                  </a:lnTo>
                  <a:lnTo>
                    <a:pt x="14554" y="53200"/>
                  </a:lnTo>
                  <a:lnTo>
                    <a:pt x="14554" y="52298"/>
                  </a:lnTo>
                  <a:lnTo>
                    <a:pt x="14097" y="51841"/>
                  </a:lnTo>
                  <a:lnTo>
                    <a:pt x="13639" y="50469"/>
                  </a:lnTo>
                  <a:lnTo>
                    <a:pt x="12725" y="49110"/>
                  </a:lnTo>
                  <a:lnTo>
                    <a:pt x="11823" y="47294"/>
                  </a:lnTo>
                  <a:lnTo>
                    <a:pt x="11366" y="45923"/>
                  </a:lnTo>
                  <a:lnTo>
                    <a:pt x="10452" y="44107"/>
                  </a:lnTo>
                  <a:lnTo>
                    <a:pt x="10452" y="43649"/>
                  </a:lnTo>
                  <a:lnTo>
                    <a:pt x="10007" y="42748"/>
                  </a:lnTo>
                  <a:lnTo>
                    <a:pt x="9550" y="41376"/>
                  </a:lnTo>
                  <a:lnTo>
                    <a:pt x="8636" y="39560"/>
                  </a:lnTo>
                  <a:lnTo>
                    <a:pt x="8178" y="38201"/>
                  </a:lnTo>
                  <a:lnTo>
                    <a:pt x="8178" y="37744"/>
                  </a:lnTo>
                  <a:lnTo>
                    <a:pt x="5626" y="29476"/>
                  </a:lnTo>
                  <a:lnTo>
                    <a:pt x="3454" y="21031"/>
                  </a:lnTo>
                  <a:lnTo>
                    <a:pt x="1714" y="12420"/>
                  </a:lnTo>
                  <a:lnTo>
                    <a:pt x="457" y="3644"/>
                  </a:lnTo>
                  <a:lnTo>
                    <a:pt x="0" y="0"/>
                  </a:lnTo>
                  <a:lnTo>
                    <a:pt x="0" y="303288"/>
                  </a:lnTo>
                  <a:lnTo>
                    <a:pt x="46532" y="295059"/>
                  </a:lnTo>
                  <a:lnTo>
                    <a:pt x="86880" y="273608"/>
                  </a:lnTo>
                  <a:lnTo>
                    <a:pt x="118706" y="241312"/>
                  </a:lnTo>
                  <a:lnTo>
                    <a:pt x="139636" y="200545"/>
                  </a:lnTo>
                  <a:lnTo>
                    <a:pt x="147320" y="153695"/>
                  </a:lnTo>
                  <a:lnTo>
                    <a:pt x="147320" y="136410"/>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93" name="Google Shape;93;p15"/>
            <p:cNvSpPr/>
            <p:nvPr/>
          </p:nvSpPr>
          <p:spPr>
            <a:xfrm>
              <a:off x="11729530" y="308939"/>
              <a:ext cx="147320" cy="294640"/>
            </a:xfrm>
            <a:custGeom>
              <a:avLst/>
              <a:gdLst/>
              <a:ahLst/>
              <a:cxnLst/>
              <a:rect l="l" t="t" r="r" b="b"/>
              <a:pathLst>
                <a:path w="147320" h="294640" extrusionOk="0">
                  <a:moveTo>
                    <a:pt x="10007" y="201422"/>
                  </a:moveTo>
                  <a:lnTo>
                    <a:pt x="9550" y="199605"/>
                  </a:lnTo>
                  <a:lnTo>
                    <a:pt x="9093" y="198234"/>
                  </a:lnTo>
                  <a:lnTo>
                    <a:pt x="8191" y="196875"/>
                  </a:lnTo>
                  <a:lnTo>
                    <a:pt x="8648" y="198234"/>
                  </a:lnTo>
                  <a:lnTo>
                    <a:pt x="9550" y="200063"/>
                  </a:lnTo>
                  <a:lnTo>
                    <a:pt x="10007" y="201422"/>
                  </a:lnTo>
                  <a:close/>
                </a:path>
                <a:path w="147320" h="294640" extrusionOk="0">
                  <a:moveTo>
                    <a:pt x="105498" y="288264"/>
                  </a:moveTo>
                  <a:lnTo>
                    <a:pt x="102768" y="287350"/>
                  </a:lnTo>
                  <a:lnTo>
                    <a:pt x="101409" y="286905"/>
                  </a:lnTo>
                  <a:lnTo>
                    <a:pt x="102768" y="287807"/>
                  </a:lnTo>
                  <a:lnTo>
                    <a:pt x="104140" y="288264"/>
                  </a:lnTo>
                  <a:lnTo>
                    <a:pt x="105498" y="288264"/>
                  </a:lnTo>
                  <a:close/>
                </a:path>
                <a:path w="147320" h="294640" extrusionOk="0">
                  <a:moveTo>
                    <a:pt x="112318" y="290080"/>
                  </a:moveTo>
                  <a:lnTo>
                    <a:pt x="109588" y="289166"/>
                  </a:lnTo>
                  <a:lnTo>
                    <a:pt x="107772" y="289166"/>
                  </a:lnTo>
                  <a:lnTo>
                    <a:pt x="109588" y="289623"/>
                  </a:lnTo>
                  <a:lnTo>
                    <a:pt x="110959" y="290080"/>
                  </a:lnTo>
                  <a:lnTo>
                    <a:pt x="112318" y="290080"/>
                  </a:lnTo>
                  <a:close/>
                </a:path>
                <a:path w="147320" h="294640" extrusionOk="0">
                  <a:moveTo>
                    <a:pt x="147320" y="0"/>
                  </a:moveTo>
                  <a:lnTo>
                    <a:pt x="91846" y="10845"/>
                  </a:lnTo>
                  <a:lnTo>
                    <a:pt x="43192" y="43192"/>
                  </a:lnTo>
                  <a:lnTo>
                    <a:pt x="12395" y="88252"/>
                  </a:lnTo>
                  <a:lnTo>
                    <a:pt x="0" y="143217"/>
                  </a:lnTo>
                  <a:lnTo>
                    <a:pt x="0" y="154597"/>
                  </a:lnTo>
                  <a:lnTo>
                    <a:pt x="457" y="158229"/>
                  </a:lnTo>
                  <a:lnTo>
                    <a:pt x="457" y="161861"/>
                  </a:lnTo>
                  <a:lnTo>
                    <a:pt x="43802" y="168376"/>
                  </a:lnTo>
                  <a:lnTo>
                    <a:pt x="82334" y="186702"/>
                  </a:lnTo>
                  <a:lnTo>
                    <a:pt x="113893" y="214998"/>
                  </a:lnTo>
                  <a:lnTo>
                    <a:pt x="136283" y="251434"/>
                  </a:lnTo>
                  <a:lnTo>
                    <a:pt x="147320" y="294182"/>
                  </a:lnTo>
                  <a:lnTo>
                    <a:pt x="147320"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94" name="Google Shape;94;p15"/>
            <p:cNvPicPr preferRelativeResize="0"/>
            <p:nvPr/>
          </p:nvPicPr>
          <p:blipFill rotWithShape="1">
            <a:blip r:embed="rId3">
              <a:alphaModFix/>
            </a:blip>
            <a:srcRect/>
            <a:stretch/>
          </p:blipFill>
          <p:spPr>
            <a:xfrm>
              <a:off x="11564940" y="308926"/>
              <a:ext cx="311915" cy="294640"/>
            </a:xfrm>
            <a:prstGeom prst="rect">
              <a:avLst/>
            </a:prstGeom>
            <a:noFill/>
            <a:ln>
              <a:noFill/>
            </a:ln>
          </p:spPr>
        </p:pic>
        <p:sp>
          <p:nvSpPr>
            <p:cNvPr id="95" name="Google Shape;95;p15"/>
            <p:cNvSpPr/>
            <p:nvPr/>
          </p:nvSpPr>
          <p:spPr>
            <a:xfrm>
              <a:off x="11418062" y="143877"/>
              <a:ext cx="147320" cy="301625"/>
            </a:xfrm>
            <a:custGeom>
              <a:avLst/>
              <a:gdLst/>
              <a:ahLst/>
              <a:cxnLst/>
              <a:rect l="l" t="t" r="r" b="b"/>
              <a:pathLst>
                <a:path w="147320" h="301625" extrusionOk="0">
                  <a:moveTo>
                    <a:pt x="147320" y="149593"/>
                  </a:moveTo>
                  <a:lnTo>
                    <a:pt x="139852" y="102743"/>
                  </a:lnTo>
                  <a:lnTo>
                    <a:pt x="119037" y="61976"/>
                  </a:lnTo>
                  <a:lnTo>
                    <a:pt x="87223" y="29679"/>
                  </a:lnTo>
                  <a:lnTo>
                    <a:pt x="46748" y="8229"/>
                  </a:lnTo>
                  <a:lnTo>
                    <a:pt x="0" y="0"/>
                  </a:lnTo>
                  <a:lnTo>
                    <a:pt x="0" y="301459"/>
                  </a:lnTo>
                  <a:lnTo>
                    <a:pt x="457" y="297827"/>
                  </a:lnTo>
                  <a:lnTo>
                    <a:pt x="1663" y="289039"/>
                  </a:lnTo>
                  <a:lnTo>
                    <a:pt x="3302" y="280428"/>
                  </a:lnTo>
                  <a:lnTo>
                    <a:pt x="5448" y="271995"/>
                  </a:lnTo>
                  <a:lnTo>
                    <a:pt x="8191" y="263728"/>
                  </a:lnTo>
                  <a:lnTo>
                    <a:pt x="8191" y="263271"/>
                  </a:lnTo>
                  <a:lnTo>
                    <a:pt x="8636" y="261912"/>
                  </a:lnTo>
                  <a:lnTo>
                    <a:pt x="9550" y="260083"/>
                  </a:lnTo>
                  <a:lnTo>
                    <a:pt x="10007" y="258724"/>
                  </a:lnTo>
                  <a:lnTo>
                    <a:pt x="10464" y="257810"/>
                  </a:lnTo>
                  <a:lnTo>
                    <a:pt x="10464" y="257365"/>
                  </a:lnTo>
                  <a:lnTo>
                    <a:pt x="11366" y="255536"/>
                  </a:lnTo>
                  <a:lnTo>
                    <a:pt x="11823" y="254177"/>
                  </a:lnTo>
                  <a:lnTo>
                    <a:pt x="12280" y="253263"/>
                  </a:lnTo>
                  <a:lnTo>
                    <a:pt x="13182" y="250532"/>
                  </a:lnTo>
                  <a:lnTo>
                    <a:pt x="14554" y="249174"/>
                  </a:lnTo>
                  <a:lnTo>
                    <a:pt x="14554" y="248259"/>
                  </a:lnTo>
                  <a:lnTo>
                    <a:pt x="15011" y="247815"/>
                  </a:lnTo>
                  <a:lnTo>
                    <a:pt x="15913" y="245986"/>
                  </a:lnTo>
                  <a:lnTo>
                    <a:pt x="16827" y="244627"/>
                  </a:lnTo>
                  <a:lnTo>
                    <a:pt x="17729" y="242811"/>
                  </a:lnTo>
                  <a:lnTo>
                    <a:pt x="17729" y="242354"/>
                  </a:lnTo>
                  <a:lnTo>
                    <a:pt x="18186" y="242354"/>
                  </a:lnTo>
                  <a:lnTo>
                    <a:pt x="29667" y="224485"/>
                  </a:lnTo>
                  <a:lnTo>
                    <a:pt x="43484" y="208584"/>
                  </a:lnTo>
                  <a:lnTo>
                    <a:pt x="59436" y="194906"/>
                  </a:lnTo>
                  <a:lnTo>
                    <a:pt x="77304" y="183692"/>
                  </a:lnTo>
                  <a:lnTo>
                    <a:pt x="77749" y="183248"/>
                  </a:lnTo>
                  <a:lnTo>
                    <a:pt x="78206" y="183248"/>
                  </a:lnTo>
                  <a:lnTo>
                    <a:pt x="78663" y="182791"/>
                  </a:lnTo>
                  <a:lnTo>
                    <a:pt x="80035" y="181876"/>
                  </a:lnTo>
                  <a:lnTo>
                    <a:pt x="81394" y="181419"/>
                  </a:lnTo>
                  <a:lnTo>
                    <a:pt x="85026" y="179603"/>
                  </a:lnTo>
                  <a:lnTo>
                    <a:pt x="86398" y="179146"/>
                  </a:lnTo>
                  <a:lnTo>
                    <a:pt x="88214" y="178244"/>
                  </a:lnTo>
                  <a:lnTo>
                    <a:pt x="90944" y="177330"/>
                  </a:lnTo>
                  <a:lnTo>
                    <a:pt x="91846" y="176872"/>
                  </a:lnTo>
                  <a:lnTo>
                    <a:pt x="93218" y="176428"/>
                  </a:lnTo>
                  <a:lnTo>
                    <a:pt x="94119" y="175971"/>
                  </a:lnTo>
                  <a:lnTo>
                    <a:pt x="95034" y="175971"/>
                  </a:lnTo>
                  <a:lnTo>
                    <a:pt x="95948" y="175514"/>
                  </a:lnTo>
                  <a:lnTo>
                    <a:pt x="100037" y="174155"/>
                  </a:lnTo>
                  <a:lnTo>
                    <a:pt x="100939" y="173697"/>
                  </a:lnTo>
                  <a:lnTo>
                    <a:pt x="101396" y="173697"/>
                  </a:lnTo>
                  <a:lnTo>
                    <a:pt x="102311" y="173240"/>
                  </a:lnTo>
                  <a:lnTo>
                    <a:pt x="106400" y="171881"/>
                  </a:lnTo>
                  <a:lnTo>
                    <a:pt x="107315" y="171881"/>
                  </a:lnTo>
                  <a:lnTo>
                    <a:pt x="107759" y="171424"/>
                  </a:lnTo>
                  <a:lnTo>
                    <a:pt x="108673" y="171424"/>
                  </a:lnTo>
                  <a:lnTo>
                    <a:pt x="111404" y="170510"/>
                  </a:lnTo>
                  <a:lnTo>
                    <a:pt x="114134" y="170510"/>
                  </a:lnTo>
                  <a:lnTo>
                    <a:pt x="115036" y="170053"/>
                  </a:lnTo>
                  <a:lnTo>
                    <a:pt x="115493" y="170053"/>
                  </a:lnTo>
                  <a:lnTo>
                    <a:pt x="116865" y="169608"/>
                  </a:lnTo>
                  <a:lnTo>
                    <a:pt x="118224" y="169608"/>
                  </a:lnTo>
                  <a:lnTo>
                    <a:pt x="119583" y="169151"/>
                  </a:lnTo>
                  <a:lnTo>
                    <a:pt x="120497" y="169151"/>
                  </a:lnTo>
                  <a:lnTo>
                    <a:pt x="121412" y="168694"/>
                  </a:lnTo>
                  <a:lnTo>
                    <a:pt x="122313" y="168694"/>
                  </a:lnTo>
                  <a:lnTo>
                    <a:pt x="123685" y="168236"/>
                  </a:lnTo>
                  <a:lnTo>
                    <a:pt x="127317" y="168236"/>
                  </a:lnTo>
                  <a:lnTo>
                    <a:pt x="128676" y="167779"/>
                  </a:lnTo>
                  <a:lnTo>
                    <a:pt x="130949" y="167779"/>
                  </a:lnTo>
                  <a:lnTo>
                    <a:pt x="132321" y="167335"/>
                  </a:lnTo>
                  <a:lnTo>
                    <a:pt x="135953" y="167335"/>
                  </a:lnTo>
                  <a:lnTo>
                    <a:pt x="137325" y="166878"/>
                  </a:lnTo>
                  <a:lnTo>
                    <a:pt x="147320" y="166878"/>
                  </a:lnTo>
                  <a:lnTo>
                    <a:pt x="147320" y="149593"/>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96" name="Google Shape;96;p15"/>
            <p:cNvSpPr/>
            <p:nvPr/>
          </p:nvSpPr>
          <p:spPr>
            <a:xfrm>
              <a:off x="11418076" y="309383"/>
              <a:ext cx="147320" cy="294640"/>
            </a:xfrm>
            <a:custGeom>
              <a:avLst/>
              <a:gdLst/>
              <a:ahLst/>
              <a:cxnLst/>
              <a:rect l="l" t="t" r="r" b="b"/>
              <a:pathLst>
                <a:path w="147320" h="294640" extrusionOk="0">
                  <a:moveTo>
                    <a:pt x="146862" y="0"/>
                  </a:moveTo>
                  <a:lnTo>
                    <a:pt x="135824" y="42742"/>
                  </a:lnTo>
                  <a:lnTo>
                    <a:pt x="113459" y="79178"/>
                  </a:lnTo>
                  <a:lnTo>
                    <a:pt x="81972" y="107473"/>
                  </a:lnTo>
                  <a:lnTo>
                    <a:pt x="43566" y="125794"/>
                  </a:lnTo>
                  <a:lnTo>
                    <a:pt x="444" y="132308"/>
                  </a:lnTo>
                  <a:lnTo>
                    <a:pt x="0" y="135953"/>
                  </a:lnTo>
                  <a:lnTo>
                    <a:pt x="0" y="150952"/>
                  </a:lnTo>
                  <a:lnTo>
                    <a:pt x="3484" y="179434"/>
                  </a:lnTo>
                  <a:lnTo>
                    <a:pt x="25635" y="229922"/>
                  </a:lnTo>
                  <a:lnTo>
                    <a:pt x="66242" y="269820"/>
                  </a:lnTo>
                  <a:lnTo>
                    <a:pt x="119155" y="291461"/>
                  </a:lnTo>
                  <a:lnTo>
                    <a:pt x="147319" y="294182"/>
                  </a:lnTo>
                  <a:lnTo>
                    <a:pt x="146862" y="146862"/>
                  </a:lnTo>
                  <a:lnTo>
                    <a:pt x="146862"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97" name="Google Shape;97;p15"/>
            <p:cNvPicPr preferRelativeResize="0"/>
            <p:nvPr/>
          </p:nvPicPr>
          <p:blipFill rotWithShape="1">
            <a:blip r:embed="rId4">
              <a:alphaModFix/>
            </a:blip>
            <a:srcRect/>
            <a:stretch/>
          </p:blipFill>
          <p:spPr>
            <a:xfrm>
              <a:off x="11418076" y="309379"/>
              <a:ext cx="146862" cy="132316"/>
            </a:xfrm>
            <a:prstGeom prst="rect">
              <a:avLst/>
            </a:prstGeom>
            <a:noFill/>
            <a:ln>
              <a:noFill/>
            </a:ln>
          </p:spPr>
        </p:pic>
      </p:grpSp>
      <p:sp>
        <p:nvSpPr>
          <p:cNvPr id="98" name="Google Shape;98;p15"/>
          <p:cNvSpPr txBox="1">
            <a:spLocks noGrp="1"/>
          </p:cNvSpPr>
          <p:nvPr>
            <p:ph type="title"/>
          </p:nvPr>
        </p:nvSpPr>
        <p:spPr>
          <a:xfrm>
            <a:off x="446399" y="410400"/>
            <a:ext cx="8385627"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15"/>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15"/>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01" name="Google Shape;101;p15"/>
          <p:cNvSpPr txBox="1">
            <a:spLocks noGrp="1"/>
          </p:cNvSpPr>
          <p:nvPr>
            <p:ph type="body" idx="1"/>
          </p:nvPr>
        </p:nvSpPr>
        <p:spPr>
          <a:xfrm>
            <a:off x="446400" y="975600"/>
            <a:ext cx="8384400" cy="5299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102" name="Google Shape;102;p15"/>
          <p:cNvSpPr txBox="1"/>
          <p:nvPr/>
        </p:nvSpPr>
        <p:spPr>
          <a:xfrm>
            <a:off x="763606" y="6548251"/>
            <a:ext cx="3760003" cy="27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AU" sz="1200" b="0" i="0" u="none" strike="noStrike" cap="none">
                <a:solidFill>
                  <a:schemeClr val="lt1"/>
                </a:solidFill>
                <a:latin typeface="Roboto"/>
                <a:ea typeface="Roboto"/>
                <a:cs typeface="Roboto"/>
                <a:sym typeface="Roboto"/>
              </a:rPr>
              <a:t>Copyright The Benchmarking Project 2024</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775417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ext only: 2 col">
  <p:cSld name="Text only: 2 col">
    <p:spTree>
      <p:nvGrpSpPr>
        <p:cNvPr id="1" name="Shape 103"/>
        <p:cNvGrpSpPr/>
        <p:nvPr/>
      </p:nvGrpSpPr>
      <p:grpSpPr>
        <a:xfrm>
          <a:off x="0" y="0"/>
          <a:ext cx="0" cy="0"/>
          <a:chOff x="0" y="0"/>
          <a:chExt cx="0" cy="0"/>
        </a:xfrm>
      </p:grpSpPr>
      <p:sp>
        <p:nvSpPr>
          <p:cNvPr id="104" name="Google Shape;104;p19"/>
          <p:cNvSpPr txBox="1">
            <a:spLocks noGrp="1"/>
          </p:cNvSpPr>
          <p:nvPr>
            <p:ph type="title"/>
          </p:nvPr>
        </p:nvSpPr>
        <p:spPr>
          <a:xfrm>
            <a:off x="446399" y="410400"/>
            <a:ext cx="11299199"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9"/>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9"/>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07" name="Google Shape;107;p19"/>
          <p:cNvSpPr txBox="1">
            <a:spLocks noGrp="1"/>
          </p:cNvSpPr>
          <p:nvPr>
            <p:ph type="body" idx="1"/>
          </p:nvPr>
        </p:nvSpPr>
        <p:spPr>
          <a:xfrm>
            <a:off x="446400" y="975600"/>
            <a:ext cx="11300400" cy="5298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3299018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E">
  <p:cSld name="Title and Content E">
    <p:spTree>
      <p:nvGrpSpPr>
        <p:cNvPr id="1" name="Shape 108"/>
        <p:cNvGrpSpPr/>
        <p:nvPr/>
      </p:nvGrpSpPr>
      <p:grpSpPr>
        <a:xfrm>
          <a:off x="0" y="0"/>
          <a:ext cx="0" cy="0"/>
          <a:chOff x="0" y="0"/>
          <a:chExt cx="0" cy="0"/>
        </a:xfrm>
      </p:grpSpPr>
      <p:grpSp>
        <p:nvGrpSpPr>
          <p:cNvPr id="109" name="Google Shape;109;p17"/>
          <p:cNvGrpSpPr/>
          <p:nvPr/>
        </p:nvGrpSpPr>
        <p:grpSpPr>
          <a:xfrm>
            <a:off x="9387897" y="0"/>
            <a:ext cx="2805511" cy="6858381"/>
            <a:chOff x="9387897" y="0"/>
            <a:chExt cx="2805511" cy="6858381"/>
          </a:xfrm>
        </p:grpSpPr>
        <p:sp>
          <p:nvSpPr>
            <p:cNvPr id="110" name="Google Shape;110;p17"/>
            <p:cNvSpPr/>
            <p:nvPr/>
          </p:nvSpPr>
          <p:spPr>
            <a:xfrm>
              <a:off x="9387978" y="0"/>
              <a:ext cx="2805430" cy="2794635"/>
            </a:xfrm>
            <a:custGeom>
              <a:avLst/>
              <a:gdLst/>
              <a:ahLst/>
              <a:cxnLst/>
              <a:rect l="l" t="t" r="r" b="b"/>
              <a:pathLst>
                <a:path w="2805429" h="2794635" extrusionOk="0">
                  <a:moveTo>
                    <a:pt x="2805215" y="0"/>
                  </a:moveTo>
                  <a:lnTo>
                    <a:pt x="0" y="0"/>
                  </a:lnTo>
                  <a:lnTo>
                    <a:pt x="316" y="37518"/>
                  </a:lnTo>
                  <a:lnTo>
                    <a:pt x="1535" y="85640"/>
                  </a:lnTo>
                  <a:lnTo>
                    <a:pt x="3559" y="133559"/>
                  </a:lnTo>
                  <a:lnTo>
                    <a:pt x="6380" y="181266"/>
                  </a:lnTo>
                  <a:lnTo>
                    <a:pt x="9994" y="228757"/>
                  </a:lnTo>
                  <a:lnTo>
                    <a:pt x="14392" y="276024"/>
                  </a:lnTo>
                  <a:lnTo>
                    <a:pt x="19569" y="323061"/>
                  </a:lnTo>
                  <a:lnTo>
                    <a:pt x="25518" y="369861"/>
                  </a:lnTo>
                  <a:lnTo>
                    <a:pt x="32232" y="416417"/>
                  </a:lnTo>
                  <a:lnTo>
                    <a:pt x="39705" y="462725"/>
                  </a:lnTo>
                  <a:lnTo>
                    <a:pt x="47931" y="508775"/>
                  </a:lnTo>
                  <a:lnTo>
                    <a:pt x="56903" y="554564"/>
                  </a:lnTo>
                  <a:lnTo>
                    <a:pt x="66614" y="600082"/>
                  </a:lnTo>
                  <a:lnTo>
                    <a:pt x="77058" y="645325"/>
                  </a:lnTo>
                  <a:lnTo>
                    <a:pt x="88228" y="690286"/>
                  </a:lnTo>
                  <a:lnTo>
                    <a:pt x="100118" y="734957"/>
                  </a:lnTo>
                  <a:lnTo>
                    <a:pt x="112721" y="779333"/>
                  </a:lnTo>
                  <a:lnTo>
                    <a:pt x="126031" y="823408"/>
                  </a:lnTo>
                  <a:lnTo>
                    <a:pt x="140041" y="867173"/>
                  </a:lnTo>
                  <a:lnTo>
                    <a:pt x="154744" y="910624"/>
                  </a:lnTo>
                  <a:lnTo>
                    <a:pt x="170135" y="953753"/>
                  </a:lnTo>
                  <a:lnTo>
                    <a:pt x="186207" y="996554"/>
                  </a:lnTo>
                  <a:lnTo>
                    <a:pt x="202952" y="1039021"/>
                  </a:lnTo>
                  <a:lnTo>
                    <a:pt x="220365" y="1081146"/>
                  </a:lnTo>
                  <a:lnTo>
                    <a:pt x="238439" y="1122924"/>
                  </a:lnTo>
                  <a:lnTo>
                    <a:pt x="257168" y="1164347"/>
                  </a:lnTo>
                  <a:lnTo>
                    <a:pt x="276545" y="1205410"/>
                  </a:lnTo>
                  <a:lnTo>
                    <a:pt x="296563" y="1246105"/>
                  </a:lnTo>
                  <a:lnTo>
                    <a:pt x="317215" y="1286427"/>
                  </a:lnTo>
                  <a:lnTo>
                    <a:pt x="338497" y="1326368"/>
                  </a:lnTo>
                  <a:lnTo>
                    <a:pt x="360400" y="1365923"/>
                  </a:lnTo>
                  <a:lnTo>
                    <a:pt x="382918" y="1405084"/>
                  </a:lnTo>
                  <a:lnTo>
                    <a:pt x="406045" y="1443845"/>
                  </a:lnTo>
                  <a:lnTo>
                    <a:pt x="429775" y="1482200"/>
                  </a:lnTo>
                  <a:lnTo>
                    <a:pt x="454100" y="1520142"/>
                  </a:lnTo>
                  <a:lnTo>
                    <a:pt x="479015" y="1557665"/>
                  </a:lnTo>
                  <a:lnTo>
                    <a:pt x="504512" y="1594761"/>
                  </a:lnTo>
                  <a:lnTo>
                    <a:pt x="530585" y="1631425"/>
                  </a:lnTo>
                  <a:lnTo>
                    <a:pt x="557228" y="1667650"/>
                  </a:lnTo>
                  <a:lnTo>
                    <a:pt x="584434" y="1703430"/>
                  </a:lnTo>
                  <a:lnTo>
                    <a:pt x="612196" y="1738757"/>
                  </a:lnTo>
                  <a:lnTo>
                    <a:pt x="640509" y="1773625"/>
                  </a:lnTo>
                  <a:lnTo>
                    <a:pt x="669365" y="1808029"/>
                  </a:lnTo>
                  <a:lnTo>
                    <a:pt x="698758" y="1841961"/>
                  </a:lnTo>
                  <a:lnTo>
                    <a:pt x="728682" y="1875414"/>
                  </a:lnTo>
                  <a:lnTo>
                    <a:pt x="759129" y="1908383"/>
                  </a:lnTo>
                  <a:lnTo>
                    <a:pt x="790094" y="1940860"/>
                  </a:lnTo>
                  <a:lnTo>
                    <a:pt x="821570" y="1972840"/>
                  </a:lnTo>
                  <a:lnTo>
                    <a:pt x="853550" y="2004315"/>
                  </a:lnTo>
                  <a:lnTo>
                    <a:pt x="886028" y="2035280"/>
                  </a:lnTo>
                  <a:lnTo>
                    <a:pt x="918997" y="2065727"/>
                  </a:lnTo>
                  <a:lnTo>
                    <a:pt x="952451" y="2095650"/>
                  </a:lnTo>
                  <a:lnTo>
                    <a:pt x="986383" y="2125043"/>
                  </a:lnTo>
                  <a:lnTo>
                    <a:pt x="1020787" y="2153898"/>
                  </a:lnTo>
                  <a:lnTo>
                    <a:pt x="1055656" y="2182210"/>
                  </a:lnTo>
                  <a:lnTo>
                    <a:pt x="1090983" y="2209973"/>
                  </a:lnTo>
                  <a:lnTo>
                    <a:pt x="1126763" y="2237178"/>
                  </a:lnTo>
                  <a:lnTo>
                    <a:pt x="1162988" y="2263821"/>
                  </a:lnTo>
                  <a:lnTo>
                    <a:pt x="1199653" y="2289894"/>
                  </a:lnTo>
                  <a:lnTo>
                    <a:pt x="1236749" y="2315390"/>
                  </a:lnTo>
                  <a:lnTo>
                    <a:pt x="1274272" y="2340304"/>
                  </a:lnTo>
                  <a:lnTo>
                    <a:pt x="1312215" y="2364629"/>
                  </a:lnTo>
                  <a:lnTo>
                    <a:pt x="1350570" y="2388358"/>
                  </a:lnTo>
                  <a:lnTo>
                    <a:pt x="1389332" y="2411485"/>
                  </a:lnTo>
                  <a:lnTo>
                    <a:pt x="1428493" y="2434003"/>
                  </a:lnTo>
                  <a:lnTo>
                    <a:pt x="1468048" y="2455906"/>
                  </a:lnTo>
                  <a:lnTo>
                    <a:pt x="1507990" y="2477187"/>
                  </a:lnTo>
                  <a:lnTo>
                    <a:pt x="1548312" y="2497840"/>
                  </a:lnTo>
                  <a:lnTo>
                    <a:pt x="1589008" y="2517857"/>
                  </a:lnTo>
                  <a:lnTo>
                    <a:pt x="1630071" y="2537234"/>
                  </a:lnTo>
                  <a:lnTo>
                    <a:pt x="1671495" y="2555962"/>
                  </a:lnTo>
                  <a:lnTo>
                    <a:pt x="1713272" y="2574036"/>
                  </a:lnTo>
                  <a:lnTo>
                    <a:pt x="1755398" y="2591448"/>
                  </a:lnTo>
                  <a:lnTo>
                    <a:pt x="1797865" y="2608194"/>
                  </a:lnTo>
                  <a:lnTo>
                    <a:pt x="1840666" y="2624265"/>
                  </a:lnTo>
                  <a:lnTo>
                    <a:pt x="1883796" y="2639655"/>
                  </a:lnTo>
                  <a:lnTo>
                    <a:pt x="1927246" y="2654359"/>
                  </a:lnTo>
                  <a:lnTo>
                    <a:pt x="1971012" y="2668369"/>
                  </a:lnTo>
                  <a:lnTo>
                    <a:pt x="2015087" y="2681678"/>
                  </a:lnTo>
                  <a:lnTo>
                    <a:pt x="2059463" y="2694281"/>
                  </a:lnTo>
                  <a:lnTo>
                    <a:pt x="2104135" y="2706171"/>
                  </a:lnTo>
                  <a:lnTo>
                    <a:pt x="2149096" y="2717341"/>
                  </a:lnTo>
                  <a:lnTo>
                    <a:pt x="2194339" y="2727784"/>
                  </a:lnTo>
                  <a:lnTo>
                    <a:pt x="2239858" y="2737495"/>
                  </a:lnTo>
                  <a:lnTo>
                    <a:pt x="2285646" y="2746467"/>
                  </a:lnTo>
                  <a:lnTo>
                    <a:pt x="2331697" y="2754692"/>
                  </a:lnTo>
                  <a:lnTo>
                    <a:pt x="2378004" y="2762165"/>
                  </a:lnTo>
                  <a:lnTo>
                    <a:pt x="2424561" y="2768880"/>
                  </a:lnTo>
                  <a:lnTo>
                    <a:pt x="2471361" y="2774828"/>
                  </a:lnTo>
                  <a:lnTo>
                    <a:pt x="2518398" y="2780005"/>
                  </a:lnTo>
                  <a:lnTo>
                    <a:pt x="2565665" y="2784404"/>
                  </a:lnTo>
                  <a:lnTo>
                    <a:pt x="2613156" y="2788017"/>
                  </a:lnTo>
                  <a:lnTo>
                    <a:pt x="2660864" y="2790838"/>
                  </a:lnTo>
                  <a:lnTo>
                    <a:pt x="2708782" y="2792862"/>
                  </a:lnTo>
                  <a:lnTo>
                    <a:pt x="2756904" y="2794081"/>
                  </a:lnTo>
                  <a:lnTo>
                    <a:pt x="2805215" y="2794489"/>
                  </a:lnTo>
                  <a:lnTo>
                    <a:pt x="2805215" y="0"/>
                  </a:lnTo>
                  <a:close/>
                </a:path>
              </a:pathLst>
            </a:custGeom>
            <a:solidFill>
              <a:schemeClr val="accen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11" name="Google Shape;111;p17"/>
            <p:cNvSpPr/>
            <p:nvPr/>
          </p:nvSpPr>
          <p:spPr>
            <a:xfrm>
              <a:off x="9387900" y="2794466"/>
              <a:ext cx="2805430" cy="2805430"/>
            </a:xfrm>
            <a:custGeom>
              <a:avLst/>
              <a:gdLst/>
              <a:ahLst/>
              <a:cxnLst/>
              <a:rect l="l" t="t" r="r" b="b"/>
              <a:pathLst>
                <a:path w="2805429" h="2805429" extrusionOk="0">
                  <a:moveTo>
                    <a:pt x="2805290" y="0"/>
                  </a:moveTo>
                  <a:lnTo>
                    <a:pt x="2756970" y="407"/>
                  </a:lnTo>
                  <a:lnTo>
                    <a:pt x="2708848" y="1626"/>
                  </a:lnTo>
                  <a:lnTo>
                    <a:pt x="2660930" y="3650"/>
                  </a:lnTo>
                  <a:lnTo>
                    <a:pt x="2613222" y="6471"/>
                  </a:lnTo>
                  <a:lnTo>
                    <a:pt x="2565731" y="10085"/>
                  </a:lnTo>
                  <a:lnTo>
                    <a:pt x="2518464" y="14483"/>
                  </a:lnTo>
                  <a:lnTo>
                    <a:pt x="2471428" y="19660"/>
                  </a:lnTo>
                  <a:lnTo>
                    <a:pt x="2424628" y="25609"/>
                  </a:lnTo>
                  <a:lnTo>
                    <a:pt x="2378071" y="32323"/>
                  </a:lnTo>
                  <a:lnTo>
                    <a:pt x="2331764" y="39797"/>
                  </a:lnTo>
                  <a:lnTo>
                    <a:pt x="2285713" y="48022"/>
                  </a:lnTo>
                  <a:lnTo>
                    <a:pt x="2239925" y="56994"/>
                  </a:lnTo>
                  <a:lnTo>
                    <a:pt x="2194406" y="66705"/>
                  </a:lnTo>
                  <a:lnTo>
                    <a:pt x="2149163" y="77149"/>
                  </a:lnTo>
                  <a:lnTo>
                    <a:pt x="2104202" y="88319"/>
                  </a:lnTo>
                  <a:lnTo>
                    <a:pt x="2059531" y="100209"/>
                  </a:lnTo>
                  <a:lnTo>
                    <a:pt x="2015155" y="112812"/>
                  </a:lnTo>
                  <a:lnTo>
                    <a:pt x="1971081" y="126122"/>
                  </a:lnTo>
                  <a:lnTo>
                    <a:pt x="1927315" y="140132"/>
                  </a:lnTo>
                  <a:lnTo>
                    <a:pt x="1883864" y="154836"/>
                  </a:lnTo>
                  <a:lnTo>
                    <a:pt x="1840735" y="170226"/>
                  </a:lnTo>
                  <a:lnTo>
                    <a:pt x="1797934" y="186298"/>
                  </a:lnTo>
                  <a:lnTo>
                    <a:pt x="1755468" y="203043"/>
                  </a:lnTo>
                  <a:lnTo>
                    <a:pt x="1713342" y="220456"/>
                  </a:lnTo>
                  <a:lnTo>
                    <a:pt x="1671565" y="238531"/>
                  </a:lnTo>
                  <a:lnTo>
                    <a:pt x="1630141" y="257259"/>
                  </a:lnTo>
                  <a:lnTo>
                    <a:pt x="1589078" y="276636"/>
                  </a:lnTo>
                  <a:lnTo>
                    <a:pt x="1548383" y="296654"/>
                  </a:lnTo>
                  <a:lnTo>
                    <a:pt x="1508061" y="317307"/>
                  </a:lnTo>
                  <a:lnTo>
                    <a:pt x="1468120" y="338588"/>
                  </a:lnTo>
                  <a:lnTo>
                    <a:pt x="1428565" y="360491"/>
                  </a:lnTo>
                  <a:lnTo>
                    <a:pt x="1389404" y="383009"/>
                  </a:lnTo>
                  <a:lnTo>
                    <a:pt x="1350643" y="406137"/>
                  </a:lnTo>
                  <a:lnTo>
                    <a:pt x="1312288" y="429866"/>
                  </a:lnTo>
                  <a:lnTo>
                    <a:pt x="1274346" y="454191"/>
                  </a:lnTo>
                  <a:lnTo>
                    <a:pt x="1236823" y="479106"/>
                  </a:lnTo>
                  <a:lnTo>
                    <a:pt x="1199727" y="504603"/>
                  </a:lnTo>
                  <a:lnTo>
                    <a:pt x="1163063" y="530676"/>
                  </a:lnTo>
                  <a:lnTo>
                    <a:pt x="1126838" y="557319"/>
                  </a:lnTo>
                  <a:lnTo>
                    <a:pt x="1091058" y="584525"/>
                  </a:lnTo>
                  <a:lnTo>
                    <a:pt x="1055731" y="612288"/>
                  </a:lnTo>
                  <a:lnTo>
                    <a:pt x="1020863" y="640600"/>
                  </a:lnTo>
                  <a:lnTo>
                    <a:pt x="986459" y="669456"/>
                  </a:lnTo>
                  <a:lnTo>
                    <a:pt x="952528" y="698849"/>
                  </a:lnTo>
                  <a:lnTo>
                    <a:pt x="919074" y="728773"/>
                  </a:lnTo>
                  <a:lnTo>
                    <a:pt x="886105" y="759220"/>
                  </a:lnTo>
                  <a:lnTo>
                    <a:pt x="853628" y="790185"/>
                  </a:lnTo>
                  <a:lnTo>
                    <a:pt x="821648" y="821661"/>
                  </a:lnTo>
                  <a:lnTo>
                    <a:pt x="790173" y="853641"/>
                  </a:lnTo>
                  <a:lnTo>
                    <a:pt x="759208" y="886119"/>
                  </a:lnTo>
                  <a:lnTo>
                    <a:pt x="728761" y="919088"/>
                  </a:lnTo>
                  <a:lnTo>
                    <a:pt x="698838" y="952542"/>
                  </a:lnTo>
                  <a:lnTo>
                    <a:pt x="669446" y="986474"/>
                  </a:lnTo>
                  <a:lnTo>
                    <a:pt x="640590" y="1020878"/>
                  </a:lnTo>
                  <a:lnTo>
                    <a:pt x="612278" y="1055747"/>
                  </a:lnTo>
                  <a:lnTo>
                    <a:pt x="584516" y="1091074"/>
                  </a:lnTo>
                  <a:lnTo>
                    <a:pt x="557310" y="1126854"/>
                  </a:lnTo>
                  <a:lnTo>
                    <a:pt x="530667" y="1163079"/>
                  </a:lnTo>
                  <a:lnTo>
                    <a:pt x="504595" y="1199744"/>
                  </a:lnTo>
                  <a:lnTo>
                    <a:pt x="479098" y="1236841"/>
                  </a:lnTo>
                  <a:lnTo>
                    <a:pt x="454184" y="1274363"/>
                  </a:lnTo>
                  <a:lnTo>
                    <a:pt x="429859" y="1312306"/>
                  </a:lnTo>
                  <a:lnTo>
                    <a:pt x="406130" y="1350661"/>
                  </a:lnTo>
                  <a:lnTo>
                    <a:pt x="383003" y="1389423"/>
                  </a:lnTo>
                  <a:lnTo>
                    <a:pt x="360485" y="1428584"/>
                  </a:lnTo>
                  <a:lnTo>
                    <a:pt x="338582" y="1468139"/>
                  </a:lnTo>
                  <a:lnTo>
                    <a:pt x="317301" y="1508081"/>
                  </a:lnTo>
                  <a:lnTo>
                    <a:pt x="296648" y="1548403"/>
                  </a:lnTo>
                  <a:lnTo>
                    <a:pt x="276631" y="1589099"/>
                  </a:lnTo>
                  <a:lnTo>
                    <a:pt x="257255" y="1630162"/>
                  </a:lnTo>
                  <a:lnTo>
                    <a:pt x="238526" y="1671586"/>
                  </a:lnTo>
                  <a:lnTo>
                    <a:pt x="220452" y="1713364"/>
                  </a:lnTo>
                  <a:lnTo>
                    <a:pt x="203040" y="1755489"/>
                  </a:lnTo>
                  <a:lnTo>
                    <a:pt x="186294" y="1797956"/>
                  </a:lnTo>
                  <a:lnTo>
                    <a:pt x="170223" y="1840757"/>
                  </a:lnTo>
                  <a:lnTo>
                    <a:pt x="154833" y="1883887"/>
                  </a:lnTo>
                  <a:lnTo>
                    <a:pt x="140129" y="1927338"/>
                  </a:lnTo>
                  <a:lnTo>
                    <a:pt x="126119" y="1971104"/>
                  </a:lnTo>
                  <a:lnTo>
                    <a:pt x="112810" y="2015178"/>
                  </a:lnTo>
                  <a:lnTo>
                    <a:pt x="100207" y="2059554"/>
                  </a:lnTo>
                  <a:lnTo>
                    <a:pt x="88317" y="2104226"/>
                  </a:lnTo>
                  <a:lnTo>
                    <a:pt x="77147" y="2149187"/>
                  </a:lnTo>
                  <a:lnTo>
                    <a:pt x="66704" y="2194430"/>
                  </a:lnTo>
                  <a:lnTo>
                    <a:pt x="56993" y="2239949"/>
                  </a:lnTo>
                  <a:lnTo>
                    <a:pt x="48021" y="2285737"/>
                  </a:lnTo>
                  <a:lnTo>
                    <a:pt x="39796" y="2331788"/>
                  </a:lnTo>
                  <a:lnTo>
                    <a:pt x="32323" y="2378095"/>
                  </a:lnTo>
                  <a:lnTo>
                    <a:pt x="25608" y="2424652"/>
                  </a:lnTo>
                  <a:lnTo>
                    <a:pt x="19660" y="2471453"/>
                  </a:lnTo>
                  <a:lnTo>
                    <a:pt x="14483" y="2518489"/>
                  </a:lnTo>
                  <a:lnTo>
                    <a:pt x="10085" y="2565757"/>
                  </a:lnTo>
                  <a:lnTo>
                    <a:pt x="6471" y="2613247"/>
                  </a:lnTo>
                  <a:lnTo>
                    <a:pt x="3650" y="2660955"/>
                  </a:lnTo>
                  <a:lnTo>
                    <a:pt x="1626" y="2708873"/>
                  </a:lnTo>
                  <a:lnTo>
                    <a:pt x="407" y="2756995"/>
                  </a:lnTo>
                  <a:lnTo>
                    <a:pt x="0" y="2805315"/>
                  </a:lnTo>
                  <a:lnTo>
                    <a:pt x="2805290" y="2805315"/>
                  </a:lnTo>
                  <a:lnTo>
                    <a:pt x="2805290" y="0"/>
                  </a:lnTo>
                  <a:close/>
                </a:path>
              </a:pathLst>
            </a:custGeom>
            <a:solidFill>
              <a:srgbClr val="4F1A5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12" name="Google Shape;112;p17"/>
            <p:cNvSpPr/>
            <p:nvPr/>
          </p:nvSpPr>
          <p:spPr>
            <a:xfrm>
              <a:off x="9387897" y="5599811"/>
              <a:ext cx="2805430" cy="1258570"/>
            </a:xfrm>
            <a:custGeom>
              <a:avLst/>
              <a:gdLst/>
              <a:ahLst/>
              <a:cxnLst/>
              <a:rect l="l" t="t" r="r" b="b"/>
              <a:pathLst>
                <a:path w="2805429" h="1258570" extrusionOk="0">
                  <a:moveTo>
                    <a:pt x="2805302" y="0"/>
                  </a:moveTo>
                  <a:lnTo>
                    <a:pt x="0" y="0"/>
                  </a:lnTo>
                  <a:lnTo>
                    <a:pt x="474" y="52091"/>
                  </a:lnTo>
                  <a:lnTo>
                    <a:pt x="1893" y="103951"/>
                  </a:lnTo>
                  <a:lnTo>
                    <a:pt x="4246" y="155573"/>
                  </a:lnTo>
                  <a:lnTo>
                    <a:pt x="7527" y="206947"/>
                  </a:lnTo>
                  <a:lnTo>
                    <a:pt x="11727" y="258065"/>
                  </a:lnTo>
                  <a:lnTo>
                    <a:pt x="16838" y="308920"/>
                  </a:lnTo>
                  <a:lnTo>
                    <a:pt x="22851" y="359503"/>
                  </a:lnTo>
                  <a:lnTo>
                    <a:pt x="29757" y="409807"/>
                  </a:lnTo>
                  <a:lnTo>
                    <a:pt x="37550" y="459823"/>
                  </a:lnTo>
                  <a:lnTo>
                    <a:pt x="46220" y="509543"/>
                  </a:lnTo>
                  <a:lnTo>
                    <a:pt x="55759" y="558958"/>
                  </a:lnTo>
                  <a:lnTo>
                    <a:pt x="66158" y="608062"/>
                  </a:lnTo>
                  <a:lnTo>
                    <a:pt x="77411" y="656845"/>
                  </a:lnTo>
                  <a:lnTo>
                    <a:pt x="89507" y="705300"/>
                  </a:lnTo>
                  <a:lnTo>
                    <a:pt x="102440" y="753418"/>
                  </a:lnTo>
                  <a:lnTo>
                    <a:pt x="116200" y="801192"/>
                  </a:lnTo>
                  <a:lnTo>
                    <a:pt x="130779" y="848613"/>
                  </a:lnTo>
                  <a:lnTo>
                    <a:pt x="146170" y="895673"/>
                  </a:lnTo>
                  <a:lnTo>
                    <a:pt x="162363" y="942364"/>
                  </a:lnTo>
                  <a:lnTo>
                    <a:pt x="179351" y="988678"/>
                  </a:lnTo>
                  <a:lnTo>
                    <a:pt x="197125" y="1034607"/>
                  </a:lnTo>
                  <a:lnTo>
                    <a:pt x="215677" y="1080142"/>
                  </a:lnTo>
                  <a:lnTo>
                    <a:pt x="234998" y="1125276"/>
                  </a:lnTo>
                  <a:lnTo>
                    <a:pt x="255081" y="1170001"/>
                  </a:lnTo>
                  <a:lnTo>
                    <a:pt x="275917" y="1214307"/>
                  </a:lnTo>
                  <a:lnTo>
                    <a:pt x="297497" y="1258189"/>
                  </a:lnTo>
                  <a:lnTo>
                    <a:pt x="2805302" y="1258189"/>
                  </a:lnTo>
                  <a:lnTo>
                    <a:pt x="2805302" y="0"/>
                  </a:lnTo>
                  <a:close/>
                </a:path>
              </a:pathLst>
            </a:custGeom>
            <a:solidFill>
              <a:schemeClr val="lt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grpSp>
        <p:nvGrpSpPr>
          <p:cNvPr id="113" name="Google Shape;113;p17"/>
          <p:cNvGrpSpPr/>
          <p:nvPr/>
        </p:nvGrpSpPr>
        <p:grpSpPr>
          <a:xfrm>
            <a:off x="-1" y="6534000"/>
            <a:ext cx="12193200" cy="324000"/>
            <a:chOff x="0" y="6534000"/>
            <a:chExt cx="12192001" cy="324000"/>
          </a:xfrm>
        </p:grpSpPr>
        <p:sp>
          <p:nvSpPr>
            <p:cNvPr id="114" name="Google Shape;114;p17"/>
            <p:cNvSpPr/>
            <p:nvPr/>
          </p:nvSpPr>
          <p:spPr>
            <a:xfrm>
              <a:off x="0" y="6534000"/>
              <a:ext cx="405298" cy="324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Roboto"/>
                <a:ea typeface="Roboto"/>
                <a:cs typeface="Roboto"/>
                <a:sym typeface="Roboto"/>
              </a:endParaRPr>
            </a:p>
          </p:txBody>
        </p:sp>
        <p:sp>
          <p:nvSpPr>
            <p:cNvPr id="115" name="Google Shape;115;p17"/>
            <p:cNvSpPr/>
            <p:nvPr/>
          </p:nvSpPr>
          <p:spPr>
            <a:xfrm rot="5400000">
              <a:off x="9444899" y="4110898"/>
              <a:ext cx="323490" cy="5170714"/>
            </a:xfrm>
            <a:custGeom>
              <a:avLst/>
              <a:gdLst/>
              <a:ahLst/>
              <a:cxnLst/>
              <a:rect l="l" t="t" r="r" b="b"/>
              <a:pathLst>
                <a:path w="300990" h="2804160" extrusionOk="0">
                  <a:moveTo>
                    <a:pt x="300596" y="0"/>
                  </a:moveTo>
                  <a:lnTo>
                    <a:pt x="0" y="0"/>
                  </a:lnTo>
                  <a:lnTo>
                    <a:pt x="0" y="2559545"/>
                  </a:lnTo>
                  <a:lnTo>
                    <a:pt x="300596" y="2804058"/>
                  </a:lnTo>
                  <a:lnTo>
                    <a:pt x="300596" y="0"/>
                  </a:lnTo>
                  <a:close/>
                </a:path>
              </a:pathLst>
            </a:custGeom>
            <a:solidFill>
              <a:srgbClr val="EF4D3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16" name="Google Shape;116;p17"/>
            <p:cNvSpPr/>
            <p:nvPr/>
          </p:nvSpPr>
          <p:spPr>
            <a:xfrm rot="5400000">
              <a:off x="3845462" y="3094348"/>
              <a:ext cx="323490" cy="7203814"/>
            </a:xfrm>
            <a:custGeom>
              <a:avLst/>
              <a:gdLst/>
              <a:ahLst/>
              <a:cxnLst/>
              <a:rect l="l" t="t" r="r" b="b"/>
              <a:pathLst>
                <a:path w="300990" h="4298950" extrusionOk="0">
                  <a:moveTo>
                    <a:pt x="0" y="0"/>
                  </a:moveTo>
                  <a:lnTo>
                    <a:pt x="0" y="4298327"/>
                  </a:lnTo>
                  <a:lnTo>
                    <a:pt x="4546" y="4298327"/>
                  </a:lnTo>
                  <a:lnTo>
                    <a:pt x="300596" y="3934358"/>
                  </a:lnTo>
                  <a:lnTo>
                    <a:pt x="300596" y="244513"/>
                  </a:lnTo>
                  <a:lnTo>
                    <a:pt x="0" y="0"/>
                  </a:lnTo>
                  <a:close/>
                </a:path>
              </a:pathLst>
            </a:custGeom>
            <a:solidFill>
              <a:srgbClr val="F05E6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17" name="Google Shape;117;p17"/>
            <p:cNvSpPr/>
            <p:nvPr/>
          </p:nvSpPr>
          <p:spPr>
            <a:xfrm rot="5400000">
              <a:off x="646650" y="6292787"/>
              <a:ext cx="323863" cy="806562"/>
            </a:xfrm>
            <a:custGeom>
              <a:avLst/>
              <a:gdLst/>
              <a:ahLst/>
              <a:cxnLst/>
              <a:rect l="l" t="t" r="r" b="b"/>
              <a:pathLst>
                <a:path w="295910" h="363854" extrusionOk="0">
                  <a:moveTo>
                    <a:pt x="295643" y="0"/>
                  </a:moveTo>
                  <a:lnTo>
                    <a:pt x="0" y="363448"/>
                  </a:lnTo>
                  <a:lnTo>
                    <a:pt x="295643" y="363448"/>
                  </a:lnTo>
                  <a:lnTo>
                    <a:pt x="295643"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grpSp>
        <p:nvGrpSpPr>
          <p:cNvPr id="118" name="Google Shape;118;p17"/>
          <p:cNvGrpSpPr/>
          <p:nvPr/>
        </p:nvGrpSpPr>
        <p:grpSpPr>
          <a:xfrm>
            <a:off x="106953" y="6595937"/>
            <a:ext cx="192984" cy="200158"/>
            <a:chOff x="11418062" y="143877"/>
            <a:chExt cx="605665" cy="628181"/>
          </a:xfrm>
        </p:grpSpPr>
        <p:pic>
          <p:nvPicPr>
            <p:cNvPr id="119" name="Google Shape;119;p17"/>
            <p:cNvPicPr preferRelativeResize="0"/>
            <p:nvPr/>
          </p:nvPicPr>
          <p:blipFill rotWithShape="1">
            <a:blip r:embed="rId2">
              <a:alphaModFix/>
            </a:blip>
            <a:srcRect/>
            <a:stretch/>
          </p:blipFill>
          <p:spPr>
            <a:xfrm>
              <a:off x="11876407" y="308926"/>
              <a:ext cx="147320" cy="294640"/>
            </a:xfrm>
            <a:prstGeom prst="rect">
              <a:avLst/>
            </a:prstGeom>
            <a:noFill/>
            <a:ln>
              <a:noFill/>
            </a:ln>
          </p:spPr>
        </p:pic>
        <p:sp>
          <p:nvSpPr>
            <p:cNvPr id="120" name="Google Shape;120;p17"/>
            <p:cNvSpPr/>
            <p:nvPr/>
          </p:nvSpPr>
          <p:spPr>
            <a:xfrm>
              <a:off x="11729085" y="468528"/>
              <a:ext cx="147320" cy="303530"/>
            </a:xfrm>
            <a:custGeom>
              <a:avLst/>
              <a:gdLst/>
              <a:ahLst/>
              <a:cxnLst/>
              <a:rect l="l" t="t" r="r" b="b"/>
              <a:pathLst>
                <a:path w="147320" h="303530" extrusionOk="0">
                  <a:moveTo>
                    <a:pt x="147320" y="136410"/>
                  </a:moveTo>
                  <a:lnTo>
                    <a:pt x="145046" y="135051"/>
                  </a:lnTo>
                  <a:lnTo>
                    <a:pt x="142773" y="134594"/>
                  </a:lnTo>
                  <a:lnTo>
                    <a:pt x="134594" y="134594"/>
                  </a:lnTo>
                  <a:lnTo>
                    <a:pt x="133223" y="134137"/>
                  </a:lnTo>
                  <a:lnTo>
                    <a:pt x="131864" y="134137"/>
                  </a:lnTo>
                  <a:lnTo>
                    <a:pt x="130492" y="133680"/>
                  </a:lnTo>
                  <a:lnTo>
                    <a:pt x="128676" y="133680"/>
                  </a:lnTo>
                  <a:lnTo>
                    <a:pt x="127317" y="133235"/>
                  </a:lnTo>
                  <a:lnTo>
                    <a:pt x="125044" y="133235"/>
                  </a:lnTo>
                  <a:lnTo>
                    <a:pt x="123672" y="132778"/>
                  </a:lnTo>
                  <a:lnTo>
                    <a:pt x="121399" y="132778"/>
                  </a:lnTo>
                  <a:lnTo>
                    <a:pt x="120497" y="132321"/>
                  </a:lnTo>
                  <a:lnTo>
                    <a:pt x="119583" y="132321"/>
                  </a:lnTo>
                  <a:lnTo>
                    <a:pt x="118224" y="131864"/>
                  </a:lnTo>
                  <a:lnTo>
                    <a:pt x="116852" y="131864"/>
                  </a:lnTo>
                  <a:lnTo>
                    <a:pt x="115493" y="131406"/>
                  </a:lnTo>
                  <a:lnTo>
                    <a:pt x="114579" y="131406"/>
                  </a:lnTo>
                  <a:lnTo>
                    <a:pt x="113677" y="130962"/>
                  </a:lnTo>
                  <a:lnTo>
                    <a:pt x="113220" y="130962"/>
                  </a:lnTo>
                  <a:lnTo>
                    <a:pt x="110490" y="130048"/>
                  </a:lnTo>
                  <a:lnTo>
                    <a:pt x="107759" y="130048"/>
                  </a:lnTo>
                  <a:lnTo>
                    <a:pt x="107302" y="129590"/>
                  </a:lnTo>
                  <a:lnTo>
                    <a:pt x="106400" y="129590"/>
                  </a:lnTo>
                  <a:lnTo>
                    <a:pt x="102311" y="128231"/>
                  </a:lnTo>
                  <a:lnTo>
                    <a:pt x="101396" y="127774"/>
                  </a:lnTo>
                  <a:lnTo>
                    <a:pt x="100939" y="127774"/>
                  </a:lnTo>
                  <a:lnTo>
                    <a:pt x="100037" y="127317"/>
                  </a:lnTo>
                  <a:lnTo>
                    <a:pt x="95935" y="125958"/>
                  </a:lnTo>
                  <a:lnTo>
                    <a:pt x="95034" y="125501"/>
                  </a:lnTo>
                  <a:lnTo>
                    <a:pt x="94119" y="125501"/>
                  </a:lnTo>
                  <a:lnTo>
                    <a:pt x="93218" y="125044"/>
                  </a:lnTo>
                  <a:lnTo>
                    <a:pt x="91846" y="124587"/>
                  </a:lnTo>
                  <a:lnTo>
                    <a:pt x="90944" y="124142"/>
                  </a:lnTo>
                  <a:lnTo>
                    <a:pt x="89573" y="123685"/>
                  </a:lnTo>
                  <a:lnTo>
                    <a:pt x="88671" y="123228"/>
                  </a:lnTo>
                  <a:lnTo>
                    <a:pt x="87299" y="122770"/>
                  </a:lnTo>
                  <a:lnTo>
                    <a:pt x="84569" y="121412"/>
                  </a:lnTo>
                  <a:lnTo>
                    <a:pt x="83210" y="120954"/>
                  </a:lnTo>
                  <a:lnTo>
                    <a:pt x="81838" y="120040"/>
                  </a:lnTo>
                  <a:lnTo>
                    <a:pt x="80479" y="119583"/>
                  </a:lnTo>
                  <a:lnTo>
                    <a:pt x="78663" y="118681"/>
                  </a:lnTo>
                  <a:lnTo>
                    <a:pt x="78206" y="118224"/>
                  </a:lnTo>
                  <a:lnTo>
                    <a:pt x="77749" y="118224"/>
                  </a:lnTo>
                  <a:lnTo>
                    <a:pt x="77292" y="117767"/>
                  </a:lnTo>
                  <a:lnTo>
                    <a:pt x="59677" y="106553"/>
                  </a:lnTo>
                  <a:lnTo>
                    <a:pt x="43815" y="92875"/>
                  </a:lnTo>
                  <a:lnTo>
                    <a:pt x="29908" y="76974"/>
                  </a:lnTo>
                  <a:lnTo>
                    <a:pt x="18186" y="59118"/>
                  </a:lnTo>
                  <a:lnTo>
                    <a:pt x="18186" y="58661"/>
                  </a:lnTo>
                  <a:lnTo>
                    <a:pt x="17729" y="58661"/>
                  </a:lnTo>
                  <a:lnTo>
                    <a:pt x="16827" y="56845"/>
                  </a:lnTo>
                  <a:lnTo>
                    <a:pt x="15913" y="55473"/>
                  </a:lnTo>
                  <a:lnTo>
                    <a:pt x="14998" y="53657"/>
                  </a:lnTo>
                  <a:lnTo>
                    <a:pt x="14554" y="53200"/>
                  </a:lnTo>
                  <a:lnTo>
                    <a:pt x="14554" y="52298"/>
                  </a:lnTo>
                  <a:lnTo>
                    <a:pt x="14097" y="51841"/>
                  </a:lnTo>
                  <a:lnTo>
                    <a:pt x="13639" y="50469"/>
                  </a:lnTo>
                  <a:lnTo>
                    <a:pt x="12725" y="49110"/>
                  </a:lnTo>
                  <a:lnTo>
                    <a:pt x="11823" y="47294"/>
                  </a:lnTo>
                  <a:lnTo>
                    <a:pt x="11366" y="45923"/>
                  </a:lnTo>
                  <a:lnTo>
                    <a:pt x="10452" y="44107"/>
                  </a:lnTo>
                  <a:lnTo>
                    <a:pt x="10452" y="43649"/>
                  </a:lnTo>
                  <a:lnTo>
                    <a:pt x="10007" y="42748"/>
                  </a:lnTo>
                  <a:lnTo>
                    <a:pt x="9550" y="41376"/>
                  </a:lnTo>
                  <a:lnTo>
                    <a:pt x="8636" y="39560"/>
                  </a:lnTo>
                  <a:lnTo>
                    <a:pt x="8178" y="38201"/>
                  </a:lnTo>
                  <a:lnTo>
                    <a:pt x="8178" y="37744"/>
                  </a:lnTo>
                  <a:lnTo>
                    <a:pt x="5626" y="29476"/>
                  </a:lnTo>
                  <a:lnTo>
                    <a:pt x="3454" y="21031"/>
                  </a:lnTo>
                  <a:lnTo>
                    <a:pt x="1714" y="12420"/>
                  </a:lnTo>
                  <a:lnTo>
                    <a:pt x="457" y="3644"/>
                  </a:lnTo>
                  <a:lnTo>
                    <a:pt x="0" y="0"/>
                  </a:lnTo>
                  <a:lnTo>
                    <a:pt x="0" y="303288"/>
                  </a:lnTo>
                  <a:lnTo>
                    <a:pt x="46532" y="295059"/>
                  </a:lnTo>
                  <a:lnTo>
                    <a:pt x="86880" y="273608"/>
                  </a:lnTo>
                  <a:lnTo>
                    <a:pt x="118706" y="241312"/>
                  </a:lnTo>
                  <a:lnTo>
                    <a:pt x="139636" y="200545"/>
                  </a:lnTo>
                  <a:lnTo>
                    <a:pt x="147320" y="153695"/>
                  </a:lnTo>
                  <a:lnTo>
                    <a:pt x="147320" y="136410"/>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121" name="Google Shape;121;p17"/>
            <p:cNvSpPr/>
            <p:nvPr/>
          </p:nvSpPr>
          <p:spPr>
            <a:xfrm>
              <a:off x="11729530" y="308939"/>
              <a:ext cx="147320" cy="294640"/>
            </a:xfrm>
            <a:custGeom>
              <a:avLst/>
              <a:gdLst/>
              <a:ahLst/>
              <a:cxnLst/>
              <a:rect l="l" t="t" r="r" b="b"/>
              <a:pathLst>
                <a:path w="147320" h="294640" extrusionOk="0">
                  <a:moveTo>
                    <a:pt x="10007" y="201422"/>
                  </a:moveTo>
                  <a:lnTo>
                    <a:pt x="9550" y="199605"/>
                  </a:lnTo>
                  <a:lnTo>
                    <a:pt x="9093" y="198234"/>
                  </a:lnTo>
                  <a:lnTo>
                    <a:pt x="8191" y="196875"/>
                  </a:lnTo>
                  <a:lnTo>
                    <a:pt x="8648" y="198234"/>
                  </a:lnTo>
                  <a:lnTo>
                    <a:pt x="9550" y="200063"/>
                  </a:lnTo>
                  <a:lnTo>
                    <a:pt x="10007" y="201422"/>
                  </a:lnTo>
                  <a:close/>
                </a:path>
                <a:path w="147320" h="294640" extrusionOk="0">
                  <a:moveTo>
                    <a:pt x="105498" y="288264"/>
                  </a:moveTo>
                  <a:lnTo>
                    <a:pt x="102768" y="287350"/>
                  </a:lnTo>
                  <a:lnTo>
                    <a:pt x="101409" y="286905"/>
                  </a:lnTo>
                  <a:lnTo>
                    <a:pt x="102768" y="287807"/>
                  </a:lnTo>
                  <a:lnTo>
                    <a:pt x="104140" y="288264"/>
                  </a:lnTo>
                  <a:lnTo>
                    <a:pt x="105498" y="288264"/>
                  </a:lnTo>
                  <a:close/>
                </a:path>
                <a:path w="147320" h="294640" extrusionOk="0">
                  <a:moveTo>
                    <a:pt x="112318" y="290080"/>
                  </a:moveTo>
                  <a:lnTo>
                    <a:pt x="109588" y="289166"/>
                  </a:lnTo>
                  <a:lnTo>
                    <a:pt x="107772" y="289166"/>
                  </a:lnTo>
                  <a:lnTo>
                    <a:pt x="109588" y="289623"/>
                  </a:lnTo>
                  <a:lnTo>
                    <a:pt x="110959" y="290080"/>
                  </a:lnTo>
                  <a:lnTo>
                    <a:pt x="112318" y="290080"/>
                  </a:lnTo>
                  <a:close/>
                </a:path>
                <a:path w="147320" h="294640" extrusionOk="0">
                  <a:moveTo>
                    <a:pt x="147320" y="0"/>
                  </a:moveTo>
                  <a:lnTo>
                    <a:pt x="91846" y="10845"/>
                  </a:lnTo>
                  <a:lnTo>
                    <a:pt x="43192" y="43192"/>
                  </a:lnTo>
                  <a:lnTo>
                    <a:pt x="12395" y="88252"/>
                  </a:lnTo>
                  <a:lnTo>
                    <a:pt x="0" y="143217"/>
                  </a:lnTo>
                  <a:lnTo>
                    <a:pt x="0" y="154597"/>
                  </a:lnTo>
                  <a:lnTo>
                    <a:pt x="457" y="158229"/>
                  </a:lnTo>
                  <a:lnTo>
                    <a:pt x="457" y="161861"/>
                  </a:lnTo>
                  <a:lnTo>
                    <a:pt x="43802" y="168376"/>
                  </a:lnTo>
                  <a:lnTo>
                    <a:pt x="82334" y="186702"/>
                  </a:lnTo>
                  <a:lnTo>
                    <a:pt x="113893" y="214998"/>
                  </a:lnTo>
                  <a:lnTo>
                    <a:pt x="136283" y="251434"/>
                  </a:lnTo>
                  <a:lnTo>
                    <a:pt x="147320" y="294182"/>
                  </a:lnTo>
                  <a:lnTo>
                    <a:pt x="147320"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122" name="Google Shape;122;p17"/>
            <p:cNvPicPr preferRelativeResize="0"/>
            <p:nvPr/>
          </p:nvPicPr>
          <p:blipFill rotWithShape="1">
            <a:blip r:embed="rId3">
              <a:alphaModFix/>
            </a:blip>
            <a:srcRect/>
            <a:stretch/>
          </p:blipFill>
          <p:spPr>
            <a:xfrm>
              <a:off x="11564940" y="308926"/>
              <a:ext cx="311915" cy="294640"/>
            </a:xfrm>
            <a:prstGeom prst="rect">
              <a:avLst/>
            </a:prstGeom>
            <a:noFill/>
            <a:ln>
              <a:noFill/>
            </a:ln>
          </p:spPr>
        </p:pic>
        <p:sp>
          <p:nvSpPr>
            <p:cNvPr id="123" name="Google Shape;123;p17"/>
            <p:cNvSpPr/>
            <p:nvPr/>
          </p:nvSpPr>
          <p:spPr>
            <a:xfrm>
              <a:off x="11418062" y="143877"/>
              <a:ext cx="147320" cy="301625"/>
            </a:xfrm>
            <a:custGeom>
              <a:avLst/>
              <a:gdLst/>
              <a:ahLst/>
              <a:cxnLst/>
              <a:rect l="l" t="t" r="r" b="b"/>
              <a:pathLst>
                <a:path w="147320" h="301625" extrusionOk="0">
                  <a:moveTo>
                    <a:pt x="147320" y="149593"/>
                  </a:moveTo>
                  <a:lnTo>
                    <a:pt x="139852" y="102743"/>
                  </a:lnTo>
                  <a:lnTo>
                    <a:pt x="119037" y="61976"/>
                  </a:lnTo>
                  <a:lnTo>
                    <a:pt x="87223" y="29679"/>
                  </a:lnTo>
                  <a:lnTo>
                    <a:pt x="46748" y="8229"/>
                  </a:lnTo>
                  <a:lnTo>
                    <a:pt x="0" y="0"/>
                  </a:lnTo>
                  <a:lnTo>
                    <a:pt x="0" y="301459"/>
                  </a:lnTo>
                  <a:lnTo>
                    <a:pt x="457" y="297827"/>
                  </a:lnTo>
                  <a:lnTo>
                    <a:pt x="1663" y="289039"/>
                  </a:lnTo>
                  <a:lnTo>
                    <a:pt x="3302" y="280428"/>
                  </a:lnTo>
                  <a:lnTo>
                    <a:pt x="5448" y="271995"/>
                  </a:lnTo>
                  <a:lnTo>
                    <a:pt x="8191" y="263728"/>
                  </a:lnTo>
                  <a:lnTo>
                    <a:pt x="8191" y="263271"/>
                  </a:lnTo>
                  <a:lnTo>
                    <a:pt x="8636" y="261912"/>
                  </a:lnTo>
                  <a:lnTo>
                    <a:pt x="9550" y="260083"/>
                  </a:lnTo>
                  <a:lnTo>
                    <a:pt x="10007" y="258724"/>
                  </a:lnTo>
                  <a:lnTo>
                    <a:pt x="10464" y="257810"/>
                  </a:lnTo>
                  <a:lnTo>
                    <a:pt x="10464" y="257365"/>
                  </a:lnTo>
                  <a:lnTo>
                    <a:pt x="11366" y="255536"/>
                  </a:lnTo>
                  <a:lnTo>
                    <a:pt x="11823" y="254177"/>
                  </a:lnTo>
                  <a:lnTo>
                    <a:pt x="12280" y="253263"/>
                  </a:lnTo>
                  <a:lnTo>
                    <a:pt x="13182" y="250532"/>
                  </a:lnTo>
                  <a:lnTo>
                    <a:pt x="14554" y="249174"/>
                  </a:lnTo>
                  <a:lnTo>
                    <a:pt x="14554" y="248259"/>
                  </a:lnTo>
                  <a:lnTo>
                    <a:pt x="15011" y="247815"/>
                  </a:lnTo>
                  <a:lnTo>
                    <a:pt x="15913" y="245986"/>
                  </a:lnTo>
                  <a:lnTo>
                    <a:pt x="16827" y="244627"/>
                  </a:lnTo>
                  <a:lnTo>
                    <a:pt x="17729" y="242811"/>
                  </a:lnTo>
                  <a:lnTo>
                    <a:pt x="17729" y="242354"/>
                  </a:lnTo>
                  <a:lnTo>
                    <a:pt x="18186" y="242354"/>
                  </a:lnTo>
                  <a:lnTo>
                    <a:pt x="29667" y="224485"/>
                  </a:lnTo>
                  <a:lnTo>
                    <a:pt x="43484" y="208584"/>
                  </a:lnTo>
                  <a:lnTo>
                    <a:pt x="59436" y="194906"/>
                  </a:lnTo>
                  <a:lnTo>
                    <a:pt x="77304" y="183692"/>
                  </a:lnTo>
                  <a:lnTo>
                    <a:pt x="77749" y="183248"/>
                  </a:lnTo>
                  <a:lnTo>
                    <a:pt x="78206" y="183248"/>
                  </a:lnTo>
                  <a:lnTo>
                    <a:pt x="78663" y="182791"/>
                  </a:lnTo>
                  <a:lnTo>
                    <a:pt x="80035" y="181876"/>
                  </a:lnTo>
                  <a:lnTo>
                    <a:pt x="81394" y="181419"/>
                  </a:lnTo>
                  <a:lnTo>
                    <a:pt x="85026" y="179603"/>
                  </a:lnTo>
                  <a:lnTo>
                    <a:pt x="86398" y="179146"/>
                  </a:lnTo>
                  <a:lnTo>
                    <a:pt x="88214" y="178244"/>
                  </a:lnTo>
                  <a:lnTo>
                    <a:pt x="90944" y="177330"/>
                  </a:lnTo>
                  <a:lnTo>
                    <a:pt x="91846" y="176872"/>
                  </a:lnTo>
                  <a:lnTo>
                    <a:pt x="93218" y="176428"/>
                  </a:lnTo>
                  <a:lnTo>
                    <a:pt x="94119" y="175971"/>
                  </a:lnTo>
                  <a:lnTo>
                    <a:pt x="95034" y="175971"/>
                  </a:lnTo>
                  <a:lnTo>
                    <a:pt x="95948" y="175514"/>
                  </a:lnTo>
                  <a:lnTo>
                    <a:pt x="100037" y="174155"/>
                  </a:lnTo>
                  <a:lnTo>
                    <a:pt x="100939" y="173697"/>
                  </a:lnTo>
                  <a:lnTo>
                    <a:pt x="101396" y="173697"/>
                  </a:lnTo>
                  <a:lnTo>
                    <a:pt x="102311" y="173240"/>
                  </a:lnTo>
                  <a:lnTo>
                    <a:pt x="106400" y="171881"/>
                  </a:lnTo>
                  <a:lnTo>
                    <a:pt x="107315" y="171881"/>
                  </a:lnTo>
                  <a:lnTo>
                    <a:pt x="107759" y="171424"/>
                  </a:lnTo>
                  <a:lnTo>
                    <a:pt x="108673" y="171424"/>
                  </a:lnTo>
                  <a:lnTo>
                    <a:pt x="111404" y="170510"/>
                  </a:lnTo>
                  <a:lnTo>
                    <a:pt x="114134" y="170510"/>
                  </a:lnTo>
                  <a:lnTo>
                    <a:pt x="115036" y="170053"/>
                  </a:lnTo>
                  <a:lnTo>
                    <a:pt x="115493" y="170053"/>
                  </a:lnTo>
                  <a:lnTo>
                    <a:pt x="116865" y="169608"/>
                  </a:lnTo>
                  <a:lnTo>
                    <a:pt x="118224" y="169608"/>
                  </a:lnTo>
                  <a:lnTo>
                    <a:pt x="119583" y="169151"/>
                  </a:lnTo>
                  <a:lnTo>
                    <a:pt x="120497" y="169151"/>
                  </a:lnTo>
                  <a:lnTo>
                    <a:pt x="121412" y="168694"/>
                  </a:lnTo>
                  <a:lnTo>
                    <a:pt x="122313" y="168694"/>
                  </a:lnTo>
                  <a:lnTo>
                    <a:pt x="123685" y="168236"/>
                  </a:lnTo>
                  <a:lnTo>
                    <a:pt x="127317" y="168236"/>
                  </a:lnTo>
                  <a:lnTo>
                    <a:pt x="128676" y="167779"/>
                  </a:lnTo>
                  <a:lnTo>
                    <a:pt x="130949" y="167779"/>
                  </a:lnTo>
                  <a:lnTo>
                    <a:pt x="132321" y="167335"/>
                  </a:lnTo>
                  <a:lnTo>
                    <a:pt x="135953" y="167335"/>
                  </a:lnTo>
                  <a:lnTo>
                    <a:pt x="137325" y="166878"/>
                  </a:lnTo>
                  <a:lnTo>
                    <a:pt x="147320" y="166878"/>
                  </a:lnTo>
                  <a:lnTo>
                    <a:pt x="147320" y="149593"/>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124" name="Google Shape;124;p17"/>
            <p:cNvSpPr/>
            <p:nvPr/>
          </p:nvSpPr>
          <p:spPr>
            <a:xfrm>
              <a:off x="11418076" y="309383"/>
              <a:ext cx="147320" cy="294640"/>
            </a:xfrm>
            <a:custGeom>
              <a:avLst/>
              <a:gdLst/>
              <a:ahLst/>
              <a:cxnLst/>
              <a:rect l="l" t="t" r="r" b="b"/>
              <a:pathLst>
                <a:path w="147320" h="294640" extrusionOk="0">
                  <a:moveTo>
                    <a:pt x="146862" y="0"/>
                  </a:moveTo>
                  <a:lnTo>
                    <a:pt x="135824" y="42742"/>
                  </a:lnTo>
                  <a:lnTo>
                    <a:pt x="113459" y="79178"/>
                  </a:lnTo>
                  <a:lnTo>
                    <a:pt x="81972" y="107473"/>
                  </a:lnTo>
                  <a:lnTo>
                    <a:pt x="43566" y="125794"/>
                  </a:lnTo>
                  <a:lnTo>
                    <a:pt x="444" y="132308"/>
                  </a:lnTo>
                  <a:lnTo>
                    <a:pt x="0" y="135953"/>
                  </a:lnTo>
                  <a:lnTo>
                    <a:pt x="0" y="150952"/>
                  </a:lnTo>
                  <a:lnTo>
                    <a:pt x="3484" y="179434"/>
                  </a:lnTo>
                  <a:lnTo>
                    <a:pt x="25635" y="229922"/>
                  </a:lnTo>
                  <a:lnTo>
                    <a:pt x="66242" y="269820"/>
                  </a:lnTo>
                  <a:lnTo>
                    <a:pt x="119155" y="291461"/>
                  </a:lnTo>
                  <a:lnTo>
                    <a:pt x="147319" y="294182"/>
                  </a:lnTo>
                  <a:lnTo>
                    <a:pt x="146862" y="146862"/>
                  </a:lnTo>
                  <a:lnTo>
                    <a:pt x="146862"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125" name="Google Shape;125;p17"/>
            <p:cNvPicPr preferRelativeResize="0"/>
            <p:nvPr/>
          </p:nvPicPr>
          <p:blipFill rotWithShape="1">
            <a:blip r:embed="rId4">
              <a:alphaModFix/>
            </a:blip>
            <a:srcRect/>
            <a:stretch/>
          </p:blipFill>
          <p:spPr>
            <a:xfrm>
              <a:off x="11418076" y="309379"/>
              <a:ext cx="146862" cy="132316"/>
            </a:xfrm>
            <a:prstGeom prst="rect">
              <a:avLst/>
            </a:prstGeom>
            <a:noFill/>
            <a:ln>
              <a:noFill/>
            </a:ln>
          </p:spPr>
        </p:pic>
      </p:grpSp>
      <p:sp>
        <p:nvSpPr>
          <p:cNvPr id="126" name="Google Shape;126;p17"/>
          <p:cNvSpPr txBox="1">
            <a:spLocks noGrp="1"/>
          </p:cNvSpPr>
          <p:nvPr>
            <p:ph type="title"/>
          </p:nvPr>
        </p:nvSpPr>
        <p:spPr>
          <a:xfrm>
            <a:off x="446399" y="410400"/>
            <a:ext cx="8385627"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7" name="Google Shape;127;p17"/>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17"/>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29" name="Google Shape;129;p17"/>
          <p:cNvSpPr txBox="1">
            <a:spLocks noGrp="1"/>
          </p:cNvSpPr>
          <p:nvPr>
            <p:ph type="body" idx="1"/>
          </p:nvPr>
        </p:nvSpPr>
        <p:spPr>
          <a:xfrm>
            <a:off x="446400" y="975600"/>
            <a:ext cx="8384400" cy="5299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000"/>
              </a:spcBef>
              <a:spcAft>
                <a:spcPts val="0"/>
              </a:spcAft>
              <a:buClr>
                <a:srgbClr val="000000"/>
              </a:buClr>
              <a:buSzPts val="1400"/>
              <a:buFont typeface="Arial"/>
              <a:buChar char="•"/>
              <a:defRPr/>
            </a:lvl1pPr>
            <a:lvl2pPr marL="914400" lvl="1" indent="-317500" algn="l">
              <a:lnSpc>
                <a:spcPct val="90000"/>
              </a:lnSpc>
              <a:spcBef>
                <a:spcPts val="500"/>
              </a:spcBef>
              <a:spcAft>
                <a:spcPts val="0"/>
              </a:spcAft>
              <a:buClr>
                <a:srgbClr val="000000"/>
              </a:buClr>
              <a:buSzPts val="1400"/>
              <a:buFont typeface="Arial"/>
              <a:buChar char="•"/>
              <a:defRPr/>
            </a:lvl2pPr>
            <a:lvl3pPr marL="1371600" lvl="2" indent="-317500" algn="l">
              <a:lnSpc>
                <a:spcPct val="90000"/>
              </a:lnSpc>
              <a:spcBef>
                <a:spcPts val="500"/>
              </a:spcBef>
              <a:spcAft>
                <a:spcPts val="0"/>
              </a:spcAft>
              <a:buClr>
                <a:srgbClr val="000000"/>
              </a:buClr>
              <a:buSzPts val="1400"/>
              <a:buFont typeface="Arial"/>
              <a:buChar char="•"/>
              <a:defRPr/>
            </a:lvl3pPr>
            <a:lvl4pPr marL="1828800" lvl="3" indent="-317500" algn="l">
              <a:lnSpc>
                <a:spcPct val="90000"/>
              </a:lnSpc>
              <a:spcBef>
                <a:spcPts val="500"/>
              </a:spcBef>
              <a:spcAft>
                <a:spcPts val="0"/>
              </a:spcAft>
              <a:buClr>
                <a:srgbClr val="000000"/>
              </a:buClr>
              <a:buSzPts val="1400"/>
              <a:buFont typeface="Arial"/>
              <a:buChar char="•"/>
              <a:defRPr/>
            </a:lvl4pPr>
            <a:lvl5pPr marL="2286000" lvl="4" indent="-317500" algn="l">
              <a:lnSpc>
                <a:spcPct val="90000"/>
              </a:lnSpc>
              <a:spcBef>
                <a:spcPts val="500"/>
              </a:spcBef>
              <a:spcAft>
                <a:spcPts val="0"/>
              </a:spcAft>
              <a:buClr>
                <a:srgbClr val="000000"/>
              </a:buClr>
              <a:buSzPts val="1400"/>
              <a:buFont typeface="Arial"/>
              <a:buChar char="•"/>
              <a:defRPr/>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130" name="Google Shape;130;p17"/>
          <p:cNvSpPr txBox="1"/>
          <p:nvPr/>
        </p:nvSpPr>
        <p:spPr>
          <a:xfrm>
            <a:off x="763606" y="6548251"/>
            <a:ext cx="3760003" cy="27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AU" sz="1200" b="0" i="0" u="none" strike="noStrike" cap="none">
                <a:solidFill>
                  <a:schemeClr val="lt1"/>
                </a:solidFill>
                <a:latin typeface="Roboto"/>
                <a:ea typeface="Roboto"/>
                <a:cs typeface="Roboto"/>
                <a:sym typeface="Roboto"/>
              </a:rPr>
              <a:t>Copyright The Benchmarking Project 2024</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34996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Graph B">
  <p:cSld name="Graph B">
    <p:spTree>
      <p:nvGrpSpPr>
        <p:cNvPr id="1" name="Shape 131"/>
        <p:cNvGrpSpPr/>
        <p:nvPr/>
      </p:nvGrpSpPr>
      <p:grpSpPr>
        <a:xfrm>
          <a:off x="0" y="0"/>
          <a:ext cx="0" cy="0"/>
          <a:chOff x="0" y="0"/>
          <a:chExt cx="0" cy="0"/>
        </a:xfrm>
      </p:grpSpPr>
      <p:sp>
        <p:nvSpPr>
          <p:cNvPr id="132" name="Google Shape;132;p18"/>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lvl1pPr lvl="0" algn="r">
              <a:lnSpc>
                <a:spcPct val="100000"/>
              </a:lnSpc>
              <a:spcBef>
                <a:spcPts val="0"/>
              </a:spcBef>
              <a:spcAft>
                <a:spcPts val="0"/>
              </a:spcAft>
              <a:buSzPts val="1400"/>
              <a:buNone/>
              <a:defRPr sz="1200" b="0" i="0">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3" name="Google Shape;133;p18"/>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
        <p:nvSpPr>
          <p:cNvPr id="134" name="Google Shape;134;p18"/>
          <p:cNvSpPr txBox="1">
            <a:spLocks noGrp="1"/>
          </p:cNvSpPr>
          <p:nvPr>
            <p:ph type="title"/>
          </p:nvPr>
        </p:nvSpPr>
        <p:spPr>
          <a:xfrm>
            <a:off x="446400" y="410400"/>
            <a:ext cx="8403686" cy="360099"/>
          </a:xfrm>
          <a:prstGeom prst="rect">
            <a:avLst/>
          </a:prstGeom>
          <a:noFill/>
          <a:ln>
            <a:noFill/>
          </a:ln>
        </p:spPr>
        <p:txBody>
          <a:bodyPr spcFirstLastPara="1" wrap="square" lIns="0" tIns="0" rIns="0" bIns="0" anchor="t" anchorCtr="0">
            <a:sp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18"/>
          <p:cNvSpPr>
            <a:spLocks noGrp="1"/>
          </p:cNvSpPr>
          <p:nvPr>
            <p:ph type="pic" idx="2"/>
          </p:nvPr>
        </p:nvSpPr>
        <p:spPr>
          <a:xfrm>
            <a:off x="469861" y="1169309"/>
            <a:ext cx="8010110" cy="3838120"/>
          </a:xfrm>
          <a:prstGeom prst="rect">
            <a:avLst/>
          </a:prstGeom>
          <a:solidFill>
            <a:srgbClr val="D8D8D8"/>
          </a:solidFill>
          <a:ln>
            <a:noFill/>
          </a:ln>
        </p:spPr>
      </p:sp>
      <p:sp>
        <p:nvSpPr>
          <p:cNvPr id="136" name="Google Shape;136;p18"/>
          <p:cNvSpPr txBox="1">
            <a:spLocks noGrp="1"/>
          </p:cNvSpPr>
          <p:nvPr>
            <p:ph type="body" idx="1"/>
          </p:nvPr>
        </p:nvSpPr>
        <p:spPr>
          <a:xfrm>
            <a:off x="9236400" y="0"/>
            <a:ext cx="2955600" cy="6533999"/>
          </a:xfrm>
          <a:prstGeom prst="rect">
            <a:avLst/>
          </a:prstGeom>
          <a:solidFill>
            <a:schemeClr val="accent4">
              <a:alpha val="20000"/>
            </a:schemeClr>
          </a:solidFill>
          <a:ln>
            <a:noFill/>
          </a:ln>
        </p:spPr>
        <p:txBody>
          <a:bodyPr spcFirstLastPara="1" wrap="square" lIns="478800" tIns="234000" rIns="478800" bIns="234000" anchor="ctr" anchorCtr="0">
            <a:noAutofit/>
          </a:bodyPr>
          <a:lstStyle>
            <a:lvl1pPr marL="457200" lvl="0" indent="-228600" algn="l">
              <a:lnSpc>
                <a:spcPct val="90000"/>
              </a:lnSpc>
              <a:spcBef>
                <a:spcPts val="1000"/>
              </a:spcBef>
              <a:spcAft>
                <a:spcPts val="0"/>
              </a:spcAft>
              <a:buClr>
                <a:srgbClr val="000000"/>
              </a:buClr>
              <a:buSzPts val="1250"/>
              <a:buNone/>
              <a:defRPr sz="1250"/>
            </a:lvl1pPr>
            <a:lvl2pPr marL="914400" lvl="1" indent="-228600" algn="l">
              <a:lnSpc>
                <a:spcPct val="90000"/>
              </a:lnSpc>
              <a:spcBef>
                <a:spcPts val="500"/>
              </a:spcBef>
              <a:spcAft>
                <a:spcPts val="0"/>
              </a:spcAft>
              <a:buClr>
                <a:srgbClr val="000000"/>
              </a:buClr>
              <a:buSzPts val="1250"/>
              <a:buNone/>
              <a:defRPr sz="1250"/>
            </a:lvl2pPr>
            <a:lvl3pPr marL="1371600" lvl="2" indent="-228600" algn="l">
              <a:lnSpc>
                <a:spcPct val="90000"/>
              </a:lnSpc>
              <a:spcBef>
                <a:spcPts val="500"/>
              </a:spcBef>
              <a:spcAft>
                <a:spcPts val="0"/>
              </a:spcAft>
              <a:buClr>
                <a:srgbClr val="000000"/>
              </a:buClr>
              <a:buSzPts val="1250"/>
              <a:buNone/>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
        <p:nvSpPr>
          <p:cNvPr id="137" name="Google Shape;137;p18"/>
          <p:cNvSpPr txBox="1">
            <a:spLocks noGrp="1"/>
          </p:cNvSpPr>
          <p:nvPr>
            <p:ph type="body" idx="3"/>
          </p:nvPr>
        </p:nvSpPr>
        <p:spPr>
          <a:xfrm>
            <a:off x="478800" y="5262671"/>
            <a:ext cx="8758800" cy="1011129"/>
          </a:xfrm>
          <a:prstGeom prst="rect">
            <a:avLst/>
          </a:prstGeom>
          <a:noFill/>
          <a:ln>
            <a:noFill/>
          </a:ln>
        </p:spPr>
        <p:txBody>
          <a:bodyPr spcFirstLastPara="1" wrap="square" lIns="90000" tIns="180000" rIns="360000" bIns="180000" anchor="b" anchorCtr="0">
            <a:spAutoFit/>
          </a:bodyPr>
          <a:lstStyle>
            <a:lvl1pPr marL="457200" lvl="0" indent="-228600" algn="l">
              <a:lnSpc>
                <a:spcPct val="90000"/>
              </a:lnSpc>
              <a:spcBef>
                <a:spcPts val="1000"/>
              </a:spcBef>
              <a:spcAft>
                <a:spcPts val="0"/>
              </a:spcAft>
              <a:buClr>
                <a:srgbClr val="000000"/>
              </a:buClr>
              <a:buSzPts val="1250"/>
              <a:buNone/>
              <a:defRPr sz="1250"/>
            </a:lvl1pPr>
            <a:lvl2pPr marL="914400" lvl="1" indent="-228600" algn="l">
              <a:lnSpc>
                <a:spcPct val="90000"/>
              </a:lnSpc>
              <a:spcBef>
                <a:spcPts val="500"/>
              </a:spcBef>
              <a:spcAft>
                <a:spcPts val="0"/>
              </a:spcAft>
              <a:buClr>
                <a:srgbClr val="000000"/>
              </a:buClr>
              <a:buSzPts val="1250"/>
              <a:buNone/>
              <a:defRPr sz="1250"/>
            </a:lvl2pPr>
            <a:lvl3pPr marL="1371600" lvl="2" indent="-228600" algn="l">
              <a:lnSpc>
                <a:spcPct val="90000"/>
              </a:lnSpc>
              <a:spcBef>
                <a:spcPts val="500"/>
              </a:spcBef>
              <a:spcAft>
                <a:spcPts val="0"/>
              </a:spcAft>
              <a:buClr>
                <a:srgbClr val="000000"/>
              </a:buClr>
              <a:buSzPts val="1250"/>
              <a:buNone/>
              <a:defRPr sz="1250"/>
            </a:lvl3pPr>
            <a:lvl4pPr marL="1828800" lvl="3" indent="-228600" algn="l">
              <a:lnSpc>
                <a:spcPct val="90000"/>
              </a:lnSpc>
              <a:spcBef>
                <a:spcPts val="500"/>
              </a:spcBef>
              <a:spcAft>
                <a:spcPts val="0"/>
              </a:spcAft>
              <a:buClr>
                <a:srgbClr val="000000"/>
              </a:buClr>
              <a:buSzPts val="1250"/>
              <a:buNone/>
              <a:defRPr sz="1250"/>
            </a:lvl4pPr>
            <a:lvl5pPr marL="2286000" lvl="4" indent="-228600" algn="l">
              <a:lnSpc>
                <a:spcPct val="90000"/>
              </a:lnSpc>
              <a:spcBef>
                <a:spcPts val="500"/>
              </a:spcBef>
              <a:spcAft>
                <a:spcPts val="0"/>
              </a:spcAft>
              <a:buClr>
                <a:srgbClr val="000000"/>
              </a:buClr>
              <a:buSzPts val="1250"/>
              <a:buNone/>
              <a:defRPr sz="1250"/>
            </a:lvl5pPr>
            <a:lvl6pPr marL="2743200" lvl="5" indent="-228600" algn="l">
              <a:lnSpc>
                <a:spcPct val="90000"/>
              </a:lnSpc>
              <a:spcBef>
                <a:spcPts val="500"/>
              </a:spcBef>
              <a:spcAft>
                <a:spcPts val="0"/>
              </a:spcAft>
              <a:buClr>
                <a:schemeClr val="dk1"/>
              </a:buClr>
              <a:buSzPts val="1800"/>
              <a:buNone/>
              <a:defRPr/>
            </a:lvl6pPr>
            <a:lvl7pPr marL="3200400" lvl="6" indent="-228600" algn="l">
              <a:lnSpc>
                <a:spcPct val="90000"/>
              </a:lnSpc>
              <a:spcBef>
                <a:spcPts val="500"/>
              </a:spcBef>
              <a:spcAft>
                <a:spcPts val="0"/>
              </a:spcAft>
              <a:buClr>
                <a:schemeClr val="dk1"/>
              </a:buClr>
              <a:buSzPts val="1800"/>
              <a:buNone/>
              <a:defRPr/>
            </a:lvl7pPr>
            <a:lvl8pPr marL="3657600" lvl="7" indent="-228600" algn="l">
              <a:lnSpc>
                <a:spcPct val="90000"/>
              </a:lnSpc>
              <a:spcBef>
                <a:spcPts val="500"/>
              </a:spcBef>
              <a:spcAft>
                <a:spcPts val="0"/>
              </a:spcAft>
              <a:buClr>
                <a:schemeClr val="dk1"/>
              </a:buClr>
              <a:buSzPts val="1800"/>
              <a:buNone/>
              <a:defRPr/>
            </a:lvl8pPr>
            <a:lvl9pPr marL="4114800" lvl="8" indent="-228600" algn="l">
              <a:lnSpc>
                <a:spcPct val="90000"/>
              </a:lnSpc>
              <a:spcBef>
                <a:spcPts val="500"/>
              </a:spcBef>
              <a:spcAft>
                <a:spcPts val="0"/>
              </a:spcAft>
              <a:buClr>
                <a:schemeClr val="dk1"/>
              </a:buClr>
              <a:buSzPts val="1800"/>
              <a:buNone/>
              <a:defRPr/>
            </a:lvl9pPr>
          </a:lstStyle>
          <a:p>
            <a:endParaRPr/>
          </a:p>
        </p:txBody>
      </p:sp>
    </p:spTree>
    <p:extLst>
      <p:ext uri="{BB962C8B-B14F-4D97-AF65-F5344CB8AC3E}">
        <p14:creationId xmlns:p14="http://schemas.microsoft.com/office/powerpoint/2010/main" val="1824889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3.png"/><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10"/>
          <p:cNvGrpSpPr/>
          <p:nvPr/>
        </p:nvGrpSpPr>
        <p:grpSpPr>
          <a:xfrm>
            <a:off x="-1" y="6534000"/>
            <a:ext cx="12193200" cy="324000"/>
            <a:chOff x="0" y="6534000"/>
            <a:chExt cx="12192001" cy="324000"/>
          </a:xfrm>
        </p:grpSpPr>
        <p:sp>
          <p:nvSpPr>
            <p:cNvPr id="11" name="Google Shape;11;p10"/>
            <p:cNvSpPr/>
            <p:nvPr/>
          </p:nvSpPr>
          <p:spPr>
            <a:xfrm>
              <a:off x="0" y="6534000"/>
              <a:ext cx="405298" cy="324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Roboto"/>
                <a:ea typeface="Roboto"/>
                <a:cs typeface="Roboto"/>
                <a:sym typeface="Roboto"/>
              </a:endParaRPr>
            </a:p>
          </p:txBody>
        </p:sp>
        <p:sp>
          <p:nvSpPr>
            <p:cNvPr id="12" name="Google Shape;12;p10"/>
            <p:cNvSpPr/>
            <p:nvPr/>
          </p:nvSpPr>
          <p:spPr>
            <a:xfrm rot="5400000">
              <a:off x="9444899" y="4110898"/>
              <a:ext cx="323490" cy="5170714"/>
            </a:xfrm>
            <a:custGeom>
              <a:avLst/>
              <a:gdLst/>
              <a:ahLst/>
              <a:cxnLst/>
              <a:rect l="l" t="t" r="r" b="b"/>
              <a:pathLst>
                <a:path w="300990" h="2804160" extrusionOk="0">
                  <a:moveTo>
                    <a:pt x="300596" y="0"/>
                  </a:moveTo>
                  <a:lnTo>
                    <a:pt x="0" y="0"/>
                  </a:lnTo>
                  <a:lnTo>
                    <a:pt x="0" y="2559545"/>
                  </a:lnTo>
                  <a:lnTo>
                    <a:pt x="300596" y="2804058"/>
                  </a:lnTo>
                  <a:lnTo>
                    <a:pt x="300596" y="0"/>
                  </a:lnTo>
                  <a:close/>
                </a:path>
              </a:pathLst>
            </a:custGeom>
            <a:solidFill>
              <a:srgbClr val="EF4D3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3" name="Google Shape;13;p10"/>
            <p:cNvSpPr/>
            <p:nvPr/>
          </p:nvSpPr>
          <p:spPr>
            <a:xfrm rot="5400000">
              <a:off x="3845462" y="3094348"/>
              <a:ext cx="323490" cy="7203814"/>
            </a:xfrm>
            <a:custGeom>
              <a:avLst/>
              <a:gdLst/>
              <a:ahLst/>
              <a:cxnLst/>
              <a:rect l="l" t="t" r="r" b="b"/>
              <a:pathLst>
                <a:path w="300990" h="4298950" extrusionOk="0">
                  <a:moveTo>
                    <a:pt x="0" y="0"/>
                  </a:moveTo>
                  <a:lnTo>
                    <a:pt x="0" y="4298327"/>
                  </a:lnTo>
                  <a:lnTo>
                    <a:pt x="4546" y="4298327"/>
                  </a:lnTo>
                  <a:lnTo>
                    <a:pt x="300596" y="3934358"/>
                  </a:lnTo>
                  <a:lnTo>
                    <a:pt x="300596" y="244513"/>
                  </a:lnTo>
                  <a:lnTo>
                    <a:pt x="0" y="0"/>
                  </a:lnTo>
                  <a:close/>
                </a:path>
              </a:pathLst>
            </a:custGeom>
            <a:solidFill>
              <a:srgbClr val="F05E6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sp>
          <p:nvSpPr>
            <p:cNvPr id="14" name="Google Shape;14;p10"/>
            <p:cNvSpPr/>
            <p:nvPr/>
          </p:nvSpPr>
          <p:spPr>
            <a:xfrm rot="5400000">
              <a:off x="646650" y="6292787"/>
              <a:ext cx="323863" cy="806562"/>
            </a:xfrm>
            <a:custGeom>
              <a:avLst/>
              <a:gdLst/>
              <a:ahLst/>
              <a:cxnLst/>
              <a:rect l="l" t="t" r="r" b="b"/>
              <a:pathLst>
                <a:path w="295910" h="363854" extrusionOk="0">
                  <a:moveTo>
                    <a:pt x="295643" y="0"/>
                  </a:moveTo>
                  <a:lnTo>
                    <a:pt x="0" y="363448"/>
                  </a:lnTo>
                  <a:lnTo>
                    <a:pt x="295643" y="363448"/>
                  </a:lnTo>
                  <a:lnTo>
                    <a:pt x="295643"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Roboto"/>
                <a:ea typeface="Roboto"/>
                <a:cs typeface="Roboto"/>
                <a:sym typeface="Roboto"/>
              </a:endParaRPr>
            </a:p>
          </p:txBody>
        </p:sp>
      </p:grpSp>
      <p:grpSp>
        <p:nvGrpSpPr>
          <p:cNvPr id="15" name="Google Shape;15;p10"/>
          <p:cNvGrpSpPr/>
          <p:nvPr/>
        </p:nvGrpSpPr>
        <p:grpSpPr>
          <a:xfrm>
            <a:off x="106953" y="6595937"/>
            <a:ext cx="192984" cy="200158"/>
            <a:chOff x="11418062" y="143877"/>
            <a:chExt cx="605665" cy="628181"/>
          </a:xfrm>
        </p:grpSpPr>
        <p:pic>
          <p:nvPicPr>
            <p:cNvPr id="16" name="Google Shape;16;p10"/>
            <p:cNvPicPr preferRelativeResize="0"/>
            <p:nvPr/>
          </p:nvPicPr>
          <p:blipFill rotWithShape="1">
            <a:blip r:embed="rId33">
              <a:alphaModFix/>
            </a:blip>
            <a:srcRect/>
            <a:stretch/>
          </p:blipFill>
          <p:spPr>
            <a:xfrm>
              <a:off x="11876407" y="308926"/>
              <a:ext cx="147320" cy="294640"/>
            </a:xfrm>
            <a:prstGeom prst="rect">
              <a:avLst/>
            </a:prstGeom>
            <a:noFill/>
            <a:ln>
              <a:noFill/>
            </a:ln>
          </p:spPr>
        </p:pic>
        <p:sp>
          <p:nvSpPr>
            <p:cNvPr id="17" name="Google Shape;17;p10"/>
            <p:cNvSpPr/>
            <p:nvPr/>
          </p:nvSpPr>
          <p:spPr>
            <a:xfrm>
              <a:off x="11729085" y="468528"/>
              <a:ext cx="147320" cy="303530"/>
            </a:xfrm>
            <a:custGeom>
              <a:avLst/>
              <a:gdLst/>
              <a:ahLst/>
              <a:cxnLst/>
              <a:rect l="l" t="t" r="r" b="b"/>
              <a:pathLst>
                <a:path w="147320" h="303530" extrusionOk="0">
                  <a:moveTo>
                    <a:pt x="147320" y="136410"/>
                  </a:moveTo>
                  <a:lnTo>
                    <a:pt x="145046" y="135051"/>
                  </a:lnTo>
                  <a:lnTo>
                    <a:pt x="142773" y="134594"/>
                  </a:lnTo>
                  <a:lnTo>
                    <a:pt x="134594" y="134594"/>
                  </a:lnTo>
                  <a:lnTo>
                    <a:pt x="133223" y="134137"/>
                  </a:lnTo>
                  <a:lnTo>
                    <a:pt x="131864" y="134137"/>
                  </a:lnTo>
                  <a:lnTo>
                    <a:pt x="130492" y="133680"/>
                  </a:lnTo>
                  <a:lnTo>
                    <a:pt x="128676" y="133680"/>
                  </a:lnTo>
                  <a:lnTo>
                    <a:pt x="127317" y="133235"/>
                  </a:lnTo>
                  <a:lnTo>
                    <a:pt x="125044" y="133235"/>
                  </a:lnTo>
                  <a:lnTo>
                    <a:pt x="123672" y="132778"/>
                  </a:lnTo>
                  <a:lnTo>
                    <a:pt x="121399" y="132778"/>
                  </a:lnTo>
                  <a:lnTo>
                    <a:pt x="120497" y="132321"/>
                  </a:lnTo>
                  <a:lnTo>
                    <a:pt x="119583" y="132321"/>
                  </a:lnTo>
                  <a:lnTo>
                    <a:pt x="118224" y="131864"/>
                  </a:lnTo>
                  <a:lnTo>
                    <a:pt x="116852" y="131864"/>
                  </a:lnTo>
                  <a:lnTo>
                    <a:pt x="115493" y="131406"/>
                  </a:lnTo>
                  <a:lnTo>
                    <a:pt x="114579" y="131406"/>
                  </a:lnTo>
                  <a:lnTo>
                    <a:pt x="113677" y="130962"/>
                  </a:lnTo>
                  <a:lnTo>
                    <a:pt x="113220" y="130962"/>
                  </a:lnTo>
                  <a:lnTo>
                    <a:pt x="110490" y="130048"/>
                  </a:lnTo>
                  <a:lnTo>
                    <a:pt x="107759" y="130048"/>
                  </a:lnTo>
                  <a:lnTo>
                    <a:pt x="107302" y="129590"/>
                  </a:lnTo>
                  <a:lnTo>
                    <a:pt x="106400" y="129590"/>
                  </a:lnTo>
                  <a:lnTo>
                    <a:pt x="102311" y="128231"/>
                  </a:lnTo>
                  <a:lnTo>
                    <a:pt x="101396" y="127774"/>
                  </a:lnTo>
                  <a:lnTo>
                    <a:pt x="100939" y="127774"/>
                  </a:lnTo>
                  <a:lnTo>
                    <a:pt x="100037" y="127317"/>
                  </a:lnTo>
                  <a:lnTo>
                    <a:pt x="95935" y="125958"/>
                  </a:lnTo>
                  <a:lnTo>
                    <a:pt x="95034" y="125501"/>
                  </a:lnTo>
                  <a:lnTo>
                    <a:pt x="94119" y="125501"/>
                  </a:lnTo>
                  <a:lnTo>
                    <a:pt x="93218" y="125044"/>
                  </a:lnTo>
                  <a:lnTo>
                    <a:pt x="91846" y="124587"/>
                  </a:lnTo>
                  <a:lnTo>
                    <a:pt x="90944" y="124142"/>
                  </a:lnTo>
                  <a:lnTo>
                    <a:pt x="89573" y="123685"/>
                  </a:lnTo>
                  <a:lnTo>
                    <a:pt x="88671" y="123228"/>
                  </a:lnTo>
                  <a:lnTo>
                    <a:pt x="87299" y="122770"/>
                  </a:lnTo>
                  <a:lnTo>
                    <a:pt x="84569" y="121412"/>
                  </a:lnTo>
                  <a:lnTo>
                    <a:pt x="83210" y="120954"/>
                  </a:lnTo>
                  <a:lnTo>
                    <a:pt x="81838" y="120040"/>
                  </a:lnTo>
                  <a:lnTo>
                    <a:pt x="80479" y="119583"/>
                  </a:lnTo>
                  <a:lnTo>
                    <a:pt x="78663" y="118681"/>
                  </a:lnTo>
                  <a:lnTo>
                    <a:pt x="78206" y="118224"/>
                  </a:lnTo>
                  <a:lnTo>
                    <a:pt x="77749" y="118224"/>
                  </a:lnTo>
                  <a:lnTo>
                    <a:pt x="77292" y="117767"/>
                  </a:lnTo>
                  <a:lnTo>
                    <a:pt x="59677" y="106553"/>
                  </a:lnTo>
                  <a:lnTo>
                    <a:pt x="43815" y="92875"/>
                  </a:lnTo>
                  <a:lnTo>
                    <a:pt x="29908" y="76974"/>
                  </a:lnTo>
                  <a:lnTo>
                    <a:pt x="18186" y="59118"/>
                  </a:lnTo>
                  <a:lnTo>
                    <a:pt x="18186" y="58661"/>
                  </a:lnTo>
                  <a:lnTo>
                    <a:pt x="17729" y="58661"/>
                  </a:lnTo>
                  <a:lnTo>
                    <a:pt x="16827" y="56845"/>
                  </a:lnTo>
                  <a:lnTo>
                    <a:pt x="15913" y="55473"/>
                  </a:lnTo>
                  <a:lnTo>
                    <a:pt x="14998" y="53657"/>
                  </a:lnTo>
                  <a:lnTo>
                    <a:pt x="14554" y="53200"/>
                  </a:lnTo>
                  <a:lnTo>
                    <a:pt x="14554" y="52298"/>
                  </a:lnTo>
                  <a:lnTo>
                    <a:pt x="14097" y="51841"/>
                  </a:lnTo>
                  <a:lnTo>
                    <a:pt x="13639" y="50469"/>
                  </a:lnTo>
                  <a:lnTo>
                    <a:pt x="12725" y="49110"/>
                  </a:lnTo>
                  <a:lnTo>
                    <a:pt x="11823" y="47294"/>
                  </a:lnTo>
                  <a:lnTo>
                    <a:pt x="11366" y="45923"/>
                  </a:lnTo>
                  <a:lnTo>
                    <a:pt x="10452" y="44107"/>
                  </a:lnTo>
                  <a:lnTo>
                    <a:pt x="10452" y="43649"/>
                  </a:lnTo>
                  <a:lnTo>
                    <a:pt x="10007" y="42748"/>
                  </a:lnTo>
                  <a:lnTo>
                    <a:pt x="9550" y="41376"/>
                  </a:lnTo>
                  <a:lnTo>
                    <a:pt x="8636" y="39560"/>
                  </a:lnTo>
                  <a:lnTo>
                    <a:pt x="8178" y="38201"/>
                  </a:lnTo>
                  <a:lnTo>
                    <a:pt x="8178" y="37744"/>
                  </a:lnTo>
                  <a:lnTo>
                    <a:pt x="5626" y="29476"/>
                  </a:lnTo>
                  <a:lnTo>
                    <a:pt x="3454" y="21031"/>
                  </a:lnTo>
                  <a:lnTo>
                    <a:pt x="1714" y="12420"/>
                  </a:lnTo>
                  <a:lnTo>
                    <a:pt x="457" y="3644"/>
                  </a:lnTo>
                  <a:lnTo>
                    <a:pt x="0" y="0"/>
                  </a:lnTo>
                  <a:lnTo>
                    <a:pt x="0" y="303288"/>
                  </a:lnTo>
                  <a:lnTo>
                    <a:pt x="46532" y="295059"/>
                  </a:lnTo>
                  <a:lnTo>
                    <a:pt x="86880" y="273608"/>
                  </a:lnTo>
                  <a:lnTo>
                    <a:pt x="118706" y="241312"/>
                  </a:lnTo>
                  <a:lnTo>
                    <a:pt x="139636" y="200545"/>
                  </a:lnTo>
                  <a:lnTo>
                    <a:pt x="147320" y="153695"/>
                  </a:lnTo>
                  <a:lnTo>
                    <a:pt x="147320" y="136410"/>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18" name="Google Shape;18;p10"/>
            <p:cNvSpPr/>
            <p:nvPr/>
          </p:nvSpPr>
          <p:spPr>
            <a:xfrm>
              <a:off x="11729530" y="308939"/>
              <a:ext cx="147320" cy="294640"/>
            </a:xfrm>
            <a:custGeom>
              <a:avLst/>
              <a:gdLst/>
              <a:ahLst/>
              <a:cxnLst/>
              <a:rect l="l" t="t" r="r" b="b"/>
              <a:pathLst>
                <a:path w="147320" h="294640" extrusionOk="0">
                  <a:moveTo>
                    <a:pt x="10007" y="201422"/>
                  </a:moveTo>
                  <a:lnTo>
                    <a:pt x="9550" y="199605"/>
                  </a:lnTo>
                  <a:lnTo>
                    <a:pt x="9093" y="198234"/>
                  </a:lnTo>
                  <a:lnTo>
                    <a:pt x="8191" y="196875"/>
                  </a:lnTo>
                  <a:lnTo>
                    <a:pt x="8648" y="198234"/>
                  </a:lnTo>
                  <a:lnTo>
                    <a:pt x="9550" y="200063"/>
                  </a:lnTo>
                  <a:lnTo>
                    <a:pt x="10007" y="201422"/>
                  </a:lnTo>
                  <a:close/>
                </a:path>
                <a:path w="147320" h="294640" extrusionOk="0">
                  <a:moveTo>
                    <a:pt x="105498" y="288264"/>
                  </a:moveTo>
                  <a:lnTo>
                    <a:pt x="102768" y="287350"/>
                  </a:lnTo>
                  <a:lnTo>
                    <a:pt x="101409" y="286905"/>
                  </a:lnTo>
                  <a:lnTo>
                    <a:pt x="102768" y="287807"/>
                  </a:lnTo>
                  <a:lnTo>
                    <a:pt x="104140" y="288264"/>
                  </a:lnTo>
                  <a:lnTo>
                    <a:pt x="105498" y="288264"/>
                  </a:lnTo>
                  <a:close/>
                </a:path>
                <a:path w="147320" h="294640" extrusionOk="0">
                  <a:moveTo>
                    <a:pt x="112318" y="290080"/>
                  </a:moveTo>
                  <a:lnTo>
                    <a:pt x="109588" y="289166"/>
                  </a:lnTo>
                  <a:lnTo>
                    <a:pt x="107772" y="289166"/>
                  </a:lnTo>
                  <a:lnTo>
                    <a:pt x="109588" y="289623"/>
                  </a:lnTo>
                  <a:lnTo>
                    <a:pt x="110959" y="290080"/>
                  </a:lnTo>
                  <a:lnTo>
                    <a:pt x="112318" y="290080"/>
                  </a:lnTo>
                  <a:close/>
                </a:path>
                <a:path w="147320" h="294640" extrusionOk="0">
                  <a:moveTo>
                    <a:pt x="147320" y="0"/>
                  </a:moveTo>
                  <a:lnTo>
                    <a:pt x="91846" y="10845"/>
                  </a:lnTo>
                  <a:lnTo>
                    <a:pt x="43192" y="43192"/>
                  </a:lnTo>
                  <a:lnTo>
                    <a:pt x="12395" y="88252"/>
                  </a:lnTo>
                  <a:lnTo>
                    <a:pt x="0" y="143217"/>
                  </a:lnTo>
                  <a:lnTo>
                    <a:pt x="0" y="154597"/>
                  </a:lnTo>
                  <a:lnTo>
                    <a:pt x="457" y="158229"/>
                  </a:lnTo>
                  <a:lnTo>
                    <a:pt x="457" y="161861"/>
                  </a:lnTo>
                  <a:lnTo>
                    <a:pt x="43802" y="168376"/>
                  </a:lnTo>
                  <a:lnTo>
                    <a:pt x="82334" y="186702"/>
                  </a:lnTo>
                  <a:lnTo>
                    <a:pt x="113893" y="214998"/>
                  </a:lnTo>
                  <a:lnTo>
                    <a:pt x="136283" y="251434"/>
                  </a:lnTo>
                  <a:lnTo>
                    <a:pt x="147320" y="294182"/>
                  </a:lnTo>
                  <a:lnTo>
                    <a:pt x="147320"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19" name="Google Shape;19;p10"/>
            <p:cNvPicPr preferRelativeResize="0"/>
            <p:nvPr/>
          </p:nvPicPr>
          <p:blipFill rotWithShape="1">
            <a:blip r:embed="rId34">
              <a:alphaModFix/>
            </a:blip>
            <a:srcRect/>
            <a:stretch/>
          </p:blipFill>
          <p:spPr>
            <a:xfrm>
              <a:off x="11564940" y="308926"/>
              <a:ext cx="311915" cy="294640"/>
            </a:xfrm>
            <a:prstGeom prst="rect">
              <a:avLst/>
            </a:prstGeom>
            <a:noFill/>
            <a:ln>
              <a:noFill/>
            </a:ln>
          </p:spPr>
        </p:pic>
        <p:sp>
          <p:nvSpPr>
            <p:cNvPr id="20" name="Google Shape;20;p10"/>
            <p:cNvSpPr/>
            <p:nvPr/>
          </p:nvSpPr>
          <p:spPr>
            <a:xfrm>
              <a:off x="11418062" y="143877"/>
              <a:ext cx="147320" cy="301625"/>
            </a:xfrm>
            <a:custGeom>
              <a:avLst/>
              <a:gdLst/>
              <a:ahLst/>
              <a:cxnLst/>
              <a:rect l="l" t="t" r="r" b="b"/>
              <a:pathLst>
                <a:path w="147320" h="301625" extrusionOk="0">
                  <a:moveTo>
                    <a:pt x="147320" y="149593"/>
                  </a:moveTo>
                  <a:lnTo>
                    <a:pt x="139852" y="102743"/>
                  </a:lnTo>
                  <a:lnTo>
                    <a:pt x="119037" y="61976"/>
                  </a:lnTo>
                  <a:lnTo>
                    <a:pt x="87223" y="29679"/>
                  </a:lnTo>
                  <a:lnTo>
                    <a:pt x="46748" y="8229"/>
                  </a:lnTo>
                  <a:lnTo>
                    <a:pt x="0" y="0"/>
                  </a:lnTo>
                  <a:lnTo>
                    <a:pt x="0" y="301459"/>
                  </a:lnTo>
                  <a:lnTo>
                    <a:pt x="457" y="297827"/>
                  </a:lnTo>
                  <a:lnTo>
                    <a:pt x="1663" y="289039"/>
                  </a:lnTo>
                  <a:lnTo>
                    <a:pt x="3302" y="280428"/>
                  </a:lnTo>
                  <a:lnTo>
                    <a:pt x="5448" y="271995"/>
                  </a:lnTo>
                  <a:lnTo>
                    <a:pt x="8191" y="263728"/>
                  </a:lnTo>
                  <a:lnTo>
                    <a:pt x="8191" y="263271"/>
                  </a:lnTo>
                  <a:lnTo>
                    <a:pt x="8636" y="261912"/>
                  </a:lnTo>
                  <a:lnTo>
                    <a:pt x="9550" y="260083"/>
                  </a:lnTo>
                  <a:lnTo>
                    <a:pt x="10007" y="258724"/>
                  </a:lnTo>
                  <a:lnTo>
                    <a:pt x="10464" y="257810"/>
                  </a:lnTo>
                  <a:lnTo>
                    <a:pt x="10464" y="257365"/>
                  </a:lnTo>
                  <a:lnTo>
                    <a:pt x="11366" y="255536"/>
                  </a:lnTo>
                  <a:lnTo>
                    <a:pt x="11823" y="254177"/>
                  </a:lnTo>
                  <a:lnTo>
                    <a:pt x="12280" y="253263"/>
                  </a:lnTo>
                  <a:lnTo>
                    <a:pt x="13182" y="250532"/>
                  </a:lnTo>
                  <a:lnTo>
                    <a:pt x="14554" y="249174"/>
                  </a:lnTo>
                  <a:lnTo>
                    <a:pt x="14554" y="248259"/>
                  </a:lnTo>
                  <a:lnTo>
                    <a:pt x="15011" y="247815"/>
                  </a:lnTo>
                  <a:lnTo>
                    <a:pt x="15913" y="245986"/>
                  </a:lnTo>
                  <a:lnTo>
                    <a:pt x="16827" y="244627"/>
                  </a:lnTo>
                  <a:lnTo>
                    <a:pt x="17729" y="242811"/>
                  </a:lnTo>
                  <a:lnTo>
                    <a:pt x="17729" y="242354"/>
                  </a:lnTo>
                  <a:lnTo>
                    <a:pt x="18186" y="242354"/>
                  </a:lnTo>
                  <a:lnTo>
                    <a:pt x="29667" y="224485"/>
                  </a:lnTo>
                  <a:lnTo>
                    <a:pt x="43484" y="208584"/>
                  </a:lnTo>
                  <a:lnTo>
                    <a:pt x="59436" y="194906"/>
                  </a:lnTo>
                  <a:lnTo>
                    <a:pt x="77304" y="183692"/>
                  </a:lnTo>
                  <a:lnTo>
                    <a:pt x="77749" y="183248"/>
                  </a:lnTo>
                  <a:lnTo>
                    <a:pt x="78206" y="183248"/>
                  </a:lnTo>
                  <a:lnTo>
                    <a:pt x="78663" y="182791"/>
                  </a:lnTo>
                  <a:lnTo>
                    <a:pt x="80035" y="181876"/>
                  </a:lnTo>
                  <a:lnTo>
                    <a:pt x="81394" y="181419"/>
                  </a:lnTo>
                  <a:lnTo>
                    <a:pt x="85026" y="179603"/>
                  </a:lnTo>
                  <a:lnTo>
                    <a:pt x="86398" y="179146"/>
                  </a:lnTo>
                  <a:lnTo>
                    <a:pt x="88214" y="178244"/>
                  </a:lnTo>
                  <a:lnTo>
                    <a:pt x="90944" y="177330"/>
                  </a:lnTo>
                  <a:lnTo>
                    <a:pt x="91846" y="176872"/>
                  </a:lnTo>
                  <a:lnTo>
                    <a:pt x="93218" y="176428"/>
                  </a:lnTo>
                  <a:lnTo>
                    <a:pt x="94119" y="175971"/>
                  </a:lnTo>
                  <a:lnTo>
                    <a:pt x="95034" y="175971"/>
                  </a:lnTo>
                  <a:lnTo>
                    <a:pt x="95948" y="175514"/>
                  </a:lnTo>
                  <a:lnTo>
                    <a:pt x="100037" y="174155"/>
                  </a:lnTo>
                  <a:lnTo>
                    <a:pt x="100939" y="173697"/>
                  </a:lnTo>
                  <a:lnTo>
                    <a:pt x="101396" y="173697"/>
                  </a:lnTo>
                  <a:lnTo>
                    <a:pt x="102311" y="173240"/>
                  </a:lnTo>
                  <a:lnTo>
                    <a:pt x="106400" y="171881"/>
                  </a:lnTo>
                  <a:lnTo>
                    <a:pt x="107315" y="171881"/>
                  </a:lnTo>
                  <a:lnTo>
                    <a:pt x="107759" y="171424"/>
                  </a:lnTo>
                  <a:lnTo>
                    <a:pt x="108673" y="171424"/>
                  </a:lnTo>
                  <a:lnTo>
                    <a:pt x="111404" y="170510"/>
                  </a:lnTo>
                  <a:lnTo>
                    <a:pt x="114134" y="170510"/>
                  </a:lnTo>
                  <a:lnTo>
                    <a:pt x="115036" y="170053"/>
                  </a:lnTo>
                  <a:lnTo>
                    <a:pt x="115493" y="170053"/>
                  </a:lnTo>
                  <a:lnTo>
                    <a:pt x="116865" y="169608"/>
                  </a:lnTo>
                  <a:lnTo>
                    <a:pt x="118224" y="169608"/>
                  </a:lnTo>
                  <a:lnTo>
                    <a:pt x="119583" y="169151"/>
                  </a:lnTo>
                  <a:lnTo>
                    <a:pt x="120497" y="169151"/>
                  </a:lnTo>
                  <a:lnTo>
                    <a:pt x="121412" y="168694"/>
                  </a:lnTo>
                  <a:lnTo>
                    <a:pt x="122313" y="168694"/>
                  </a:lnTo>
                  <a:lnTo>
                    <a:pt x="123685" y="168236"/>
                  </a:lnTo>
                  <a:lnTo>
                    <a:pt x="127317" y="168236"/>
                  </a:lnTo>
                  <a:lnTo>
                    <a:pt x="128676" y="167779"/>
                  </a:lnTo>
                  <a:lnTo>
                    <a:pt x="130949" y="167779"/>
                  </a:lnTo>
                  <a:lnTo>
                    <a:pt x="132321" y="167335"/>
                  </a:lnTo>
                  <a:lnTo>
                    <a:pt x="135953" y="167335"/>
                  </a:lnTo>
                  <a:lnTo>
                    <a:pt x="137325" y="166878"/>
                  </a:lnTo>
                  <a:lnTo>
                    <a:pt x="147320" y="166878"/>
                  </a:lnTo>
                  <a:lnTo>
                    <a:pt x="147320" y="149593"/>
                  </a:lnTo>
                  <a:close/>
                </a:path>
              </a:pathLst>
            </a:custGeom>
            <a:solidFill>
              <a:srgbClr val="0AAC8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sp>
          <p:nvSpPr>
            <p:cNvPr id="21" name="Google Shape;21;p10"/>
            <p:cNvSpPr/>
            <p:nvPr/>
          </p:nvSpPr>
          <p:spPr>
            <a:xfrm>
              <a:off x="11418076" y="309383"/>
              <a:ext cx="147320" cy="294640"/>
            </a:xfrm>
            <a:custGeom>
              <a:avLst/>
              <a:gdLst/>
              <a:ahLst/>
              <a:cxnLst/>
              <a:rect l="l" t="t" r="r" b="b"/>
              <a:pathLst>
                <a:path w="147320" h="294640" extrusionOk="0">
                  <a:moveTo>
                    <a:pt x="146862" y="0"/>
                  </a:moveTo>
                  <a:lnTo>
                    <a:pt x="135824" y="42742"/>
                  </a:lnTo>
                  <a:lnTo>
                    <a:pt x="113459" y="79178"/>
                  </a:lnTo>
                  <a:lnTo>
                    <a:pt x="81972" y="107473"/>
                  </a:lnTo>
                  <a:lnTo>
                    <a:pt x="43566" y="125794"/>
                  </a:lnTo>
                  <a:lnTo>
                    <a:pt x="444" y="132308"/>
                  </a:lnTo>
                  <a:lnTo>
                    <a:pt x="0" y="135953"/>
                  </a:lnTo>
                  <a:lnTo>
                    <a:pt x="0" y="150952"/>
                  </a:lnTo>
                  <a:lnTo>
                    <a:pt x="3484" y="179434"/>
                  </a:lnTo>
                  <a:lnTo>
                    <a:pt x="25635" y="229922"/>
                  </a:lnTo>
                  <a:lnTo>
                    <a:pt x="66242" y="269820"/>
                  </a:lnTo>
                  <a:lnTo>
                    <a:pt x="119155" y="291461"/>
                  </a:lnTo>
                  <a:lnTo>
                    <a:pt x="147319" y="294182"/>
                  </a:lnTo>
                  <a:lnTo>
                    <a:pt x="146862" y="146862"/>
                  </a:lnTo>
                  <a:lnTo>
                    <a:pt x="146862" y="0"/>
                  </a:lnTo>
                  <a:close/>
                </a:path>
              </a:pathLst>
            </a:custGeom>
            <a:solidFill>
              <a:srgbClr val="EE394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800"/>
                <a:buFont typeface="Roboto"/>
                <a:buNone/>
              </a:pPr>
              <a:endParaRPr sz="1800" b="0" i="0" u="none" strike="noStrike" cap="none">
                <a:solidFill>
                  <a:schemeClr val="dk1"/>
                </a:solidFill>
                <a:latin typeface="Roboto"/>
                <a:ea typeface="Roboto"/>
                <a:cs typeface="Roboto"/>
                <a:sym typeface="Roboto"/>
              </a:endParaRPr>
            </a:p>
          </p:txBody>
        </p:sp>
        <p:pic>
          <p:nvPicPr>
            <p:cNvPr id="22" name="Google Shape;22;p10"/>
            <p:cNvPicPr preferRelativeResize="0"/>
            <p:nvPr/>
          </p:nvPicPr>
          <p:blipFill rotWithShape="1">
            <a:blip r:embed="rId35">
              <a:alphaModFix/>
            </a:blip>
            <a:srcRect/>
            <a:stretch/>
          </p:blipFill>
          <p:spPr>
            <a:xfrm>
              <a:off x="11418076" y="309379"/>
              <a:ext cx="146862" cy="132316"/>
            </a:xfrm>
            <a:prstGeom prst="rect">
              <a:avLst/>
            </a:prstGeom>
            <a:noFill/>
            <a:ln>
              <a:noFill/>
            </a:ln>
          </p:spPr>
        </p:pic>
      </p:grpSp>
      <p:sp>
        <p:nvSpPr>
          <p:cNvPr id="23" name="Google Shape;23;p10"/>
          <p:cNvSpPr txBox="1"/>
          <p:nvPr/>
        </p:nvSpPr>
        <p:spPr>
          <a:xfrm>
            <a:off x="763606" y="6548251"/>
            <a:ext cx="3760003" cy="27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200"/>
              <a:buFont typeface="Arial"/>
              <a:buNone/>
            </a:pPr>
            <a:r>
              <a:rPr lang="en-AU" sz="1200" b="0" i="0" u="none" strike="noStrike" cap="none">
                <a:solidFill>
                  <a:schemeClr val="lt1"/>
                </a:solidFill>
                <a:latin typeface="Roboto"/>
                <a:ea typeface="Roboto"/>
                <a:cs typeface="Roboto"/>
                <a:sym typeface="Roboto"/>
              </a:rPr>
              <a:t>Copyright The Benchmarking Project 2024</a:t>
            </a:r>
            <a:endParaRPr sz="1400" b="0" i="0" u="none" strike="noStrike" cap="none">
              <a:solidFill>
                <a:srgbClr val="000000"/>
              </a:solidFill>
              <a:latin typeface="Arial"/>
              <a:ea typeface="Arial"/>
              <a:cs typeface="Arial"/>
              <a:sym typeface="Arial"/>
            </a:endParaRPr>
          </a:p>
        </p:txBody>
      </p:sp>
      <p:sp>
        <p:nvSpPr>
          <p:cNvPr id="24" name="Google Shape;24;p10"/>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lvl1pPr marR="0" lvl="0" algn="l" rtl="0">
              <a:lnSpc>
                <a:spcPct val="90000"/>
              </a:lnSpc>
              <a:spcBef>
                <a:spcPts val="0"/>
              </a:spcBef>
              <a:spcAft>
                <a:spcPts val="0"/>
              </a:spcAft>
              <a:buClr>
                <a:schemeClr val="dk1"/>
              </a:buClr>
              <a:buSzPts val="2600"/>
              <a:buFont typeface="Roboto Medium"/>
              <a:buNone/>
              <a:defRPr sz="2600" b="0" i="0" u="none" strike="noStrike" cap="none">
                <a:solidFill>
                  <a:schemeClr val="dk1"/>
                </a:solidFill>
                <a:latin typeface="Roboto Medium"/>
                <a:ea typeface="Roboto Medium"/>
                <a:cs typeface="Roboto Medium"/>
                <a:sym typeface="Roboto Medium"/>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5" name="Google Shape;25;p10"/>
          <p:cNvSpPr txBox="1">
            <a:spLocks noGrp="1"/>
          </p:cNvSpPr>
          <p:nvPr>
            <p:ph type="body" idx="1"/>
          </p:nvPr>
        </p:nvSpPr>
        <p:spPr>
          <a:xfrm>
            <a:off x="446400" y="975538"/>
            <a:ext cx="11300400" cy="2350387"/>
          </a:xfrm>
          <a:prstGeom prst="rect">
            <a:avLst/>
          </a:prstGeom>
          <a:noFill/>
          <a:ln>
            <a:noFill/>
          </a:ln>
        </p:spPr>
        <p:txBody>
          <a:bodyPr spcFirstLastPara="1" wrap="square" lIns="91425" tIns="45700" rIns="91425" bIns="45700" anchor="t" anchorCtr="0">
            <a:spAutoFit/>
          </a:bodyPr>
          <a:lstStyle>
            <a:lvl1pPr marL="457200" marR="0" lvl="0" indent="-228600" algn="l" rtl="0">
              <a:lnSpc>
                <a:spcPct val="90000"/>
              </a:lnSpc>
              <a:spcBef>
                <a:spcPts val="1000"/>
              </a:spcBef>
              <a:spcAft>
                <a:spcPts val="0"/>
              </a:spcAft>
              <a:buClr>
                <a:srgbClr val="000000"/>
              </a:buClr>
              <a:buSzPts val="1400"/>
              <a:buFont typeface="Arial"/>
              <a:buNone/>
              <a:defRPr sz="1400" b="0" i="0" u="none" strike="noStrike" cap="none">
                <a:solidFill>
                  <a:srgbClr val="000000"/>
                </a:solidFill>
                <a:latin typeface="Roboto"/>
                <a:ea typeface="Roboto"/>
                <a:cs typeface="Roboto"/>
                <a:sym typeface="Roboto"/>
              </a:defRPr>
            </a:lvl1pPr>
            <a:lvl2pPr marL="914400" marR="0" lvl="1" indent="-228600" algn="l" rtl="0">
              <a:lnSpc>
                <a:spcPct val="90000"/>
              </a:lnSpc>
              <a:spcBef>
                <a:spcPts val="500"/>
              </a:spcBef>
              <a:spcAft>
                <a:spcPts val="0"/>
              </a:spcAft>
              <a:buClr>
                <a:srgbClr val="000000"/>
              </a:buClr>
              <a:buSzPts val="1400"/>
              <a:buFont typeface="Arial"/>
              <a:buNone/>
              <a:defRPr sz="1400" b="0" i="0" u="none" strike="noStrike" cap="none">
                <a:solidFill>
                  <a:srgbClr val="000000"/>
                </a:solidFill>
                <a:latin typeface="Roboto"/>
                <a:ea typeface="Roboto"/>
                <a:cs typeface="Roboto"/>
                <a:sym typeface="Roboto"/>
              </a:defRPr>
            </a:lvl2pPr>
            <a:lvl3pPr marL="1371600" marR="0" lvl="2" indent="-228600" algn="l" rtl="0">
              <a:lnSpc>
                <a:spcPct val="90000"/>
              </a:lnSpc>
              <a:spcBef>
                <a:spcPts val="500"/>
              </a:spcBef>
              <a:spcAft>
                <a:spcPts val="0"/>
              </a:spcAft>
              <a:buClr>
                <a:srgbClr val="000000"/>
              </a:buClr>
              <a:buSzPts val="1400"/>
              <a:buFont typeface="Arial"/>
              <a:buNone/>
              <a:defRPr sz="1400" b="0" i="0" u="none" strike="noStrike" cap="none">
                <a:solidFill>
                  <a:srgbClr val="000000"/>
                </a:solidFill>
                <a:latin typeface="Roboto"/>
                <a:ea typeface="Roboto"/>
                <a:cs typeface="Roboto"/>
                <a:sym typeface="Roboto"/>
              </a:defRPr>
            </a:lvl3pPr>
            <a:lvl4pPr marL="1828800" marR="0" lvl="3" indent="-228600" algn="l" rtl="0">
              <a:lnSpc>
                <a:spcPct val="90000"/>
              </a:lnSpc>
              <a:spcBef>
                <a:spcPts val="500"/>
              </a:spcBef>
              <a:spcAft>
                <a:spcPts val="0"/>
              </a:spcAft>
              <a:buClr>
                <a:srgbClr val="000000"/>
              </a:buClr>
              <a:buSzPts val="1400"/>
              <a:buFont typeface="Arial"/>
              <a:buNone/>
              <a:defRPr sz="1400" b="0" i="0" u="none" strike="noStrike" cap="none">
                <a:solidFill>
                  <a:srgbClr val="000000"/>
                </a:solidFill>
                <a:latin typeface="Roboto"/>
                <a:ea typeface="Roboto"/>
                <a:cs typeface="Roboto"/>
                <a:sym typeface="Roboto"/>
              </a:defRPr>
            </a:lvl4pPr>
            <a:lvl5pPr marL="2286000" marR="0" lvl="4" indent="-228600" algn="l" rtl="0">
              <a:lnSpc>
                <a:spcPct val="90000"/>
              </a:lnSpc>
              <a:spcBef>
                <a:spcPts val="500"/>
              </a:spcBef>
              <a:spcAft>
                <a:spcPts val="0"/>
              </a:spcAft>
              <a:buClr>
                <a:srgbClr val="000000"/>
              </a:buClr>
              <a:buSzPts val="1400"/>
              <a:buFont typeface="Arial"/>
              <a:buNone/>
              <a:defRPr sz="1400" b="0" i="0" u="none" strike="noStrike" cap="none">
                <a:solidFill>
                  <a:srgbClr val="000000"/>
                </a:solidFill>
                <a:latin typeface="Roboto"/>
                <a:ea typeface="Roboto"/>
                <a:cs typeface="Roboto"/>
                <a:sym typeface="Roboto"/>
              </a:defRPr>
            </a:lvl5pPr>
            <a:lvl6pPr marL="2743200" marR="0" lvl="5"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Roboto"/>
                <a:ea typeface="Roboto"/>
                <a:cs typeface="Roboto"/>
                <a:sym typeface="Roboto"/>
              </a:defRPr>
            </a:lvl6pPr>
            <a:lvl7pPr marL="3200400" marR="0" lvl="6"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Roboto"/>
                <a:ea typeface="Roboto"/>
                <a:cs typeface="Roboto"/>
                <a:sym typeface="Roboto"/>
              </a:defRPr>
            </a:lvl7pPr>
            <a:lvl8pPr marL="3657600" marR="0" lvl="7"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Roboto"/>
                <a:ea typeface="Roboto"/>
                <a:cs typeface="Roboto"/>
                <a:sym typeface="Roboto"/>
              </a:defRPr>
            </a:lvl8pPr>
            <a:lvl9pPr marL="4114800" marR="0" lvl="8"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Roboto"/>
                <a:ea typeface="Roboto"/>
                <a:cs typeface="Roboto"/>
                <a:sym typeface="Roboto"/>
              </a:defRPr>
            </a:lvl9pPr>
          </a:lstStyle>
          <a:p>
            <a:endParaRPr/>
          </a:p>
        </p:txBody>
      </p:sp>
      <p:sp>
        <p:nvSpPr>
          <p:cNvPr id="26" name="Google Shape;26;p10"/>
          <p:cNvSpPr txBox="1">
            <a:spLocks noGrp="1"/>
          </p:cNvSpPr>
          <p:nvPr>
            <p:ph type="ftr" idx="11"/>
          </p:nvPr>
        </p:nvSpPr>
        <p:spPr>
          <a:xfrm>
            <a:off x="8168400" y="6594518"/>
            <a:ext cx="3902400" cy="184666"/>
          </a:xfrm>
          <a:prstGeom prst="rect">
            <a:avLst/>
          </a:prstGeom>
          <a:noFill/>
          <a:ln>
            <a:noFill/>
          </a:ln>
        </p:spPr>
        <p:txBody>
          <a:bodyPr spcFirstLastPara="1" wrap="square" lIns="0" tIns="0" rIns="0" bIns="0" anchor="ctr" anchorCtr="0">
            <a:sp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Roboto"/>
                <a:ea typeface="Roboto"/>
                <a:cs typeface="Roboto"/>
                <a:sym typeface="Roboto"/>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Roboto"/>
                <a:ea typeface="Roboto"/>
                <a:cs typeface="Roboto"/>
                <a:sym typeface="Roboto"/>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Roboto"/>
                <a:ea typeface="Roboto"/>
                <a:cs typeface="Roboto"/>
                <a:sym typeface="Roboto"/>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Roboto"/>
                <a:ea typeface="Roboto"/>
                <a:cs typeface="Roboto"/>
                <a:sym typeface="Roboto"/>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Roboto"/>
                <a:ea typeface="Roboto"/>
                <a:cs typeface="Roboto"/>
                <a:sym typeface="Roboto"/>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Roboto"/>
                <a:ea typeface="Roboto"/>
                <a:cs typeface="Roboto"/>
                <a:sym typeface="Roboto"/>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Roboto"/>
                <a:ea typeface="Roboto"/>
                <a:cs typeface="Roboto"/>
                <a:sym typeface="Roboto"/>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Roboto"/>
                <a:ea typeface="Roboto"/>
                <a:cs typeface="Roboto"/>
                <a:sym typeface="Roboto"/>
              </a:defRPr>
            </a:lvl9pPr>
          </a:lstStyle>
          <a:p>
            <a:endParaRPr/>
          </a:p>
        </p:txBody>
      </p:sp>
      <p:sp>
        <p:nvSpPr>
          <p:cNvPr id="27" name="Google Shape;27;p10"/>
          <p:cNvSpPr txBox="1">
            <a:spLocks noGrp="1"/>
          </p:cNvSpPr>
          <p:nvPr>
            <p:ph type="sldNum" idx="12"/>
          </p:nvPr>
        </p:nvSpPr>
        <p:spPr>
          <a:xfrm>
            <a:off x="469860" y="6594518"/>
            <a:ext cx="360000" cy="184666"/>
          </a:xfrm>
          <a:prstGeom prst="rect">
            <a:avLst/>
          </a:prstGeom>
          <a:noFill/>
          <a:ln>
            <a:noFill/>
          </a:ln>
        </p:spPr>
        <p:txBody>
          <a:bodyPr spcFirstLastPara="1" wrap="square" lIns="0" tIns="0" rIns="0" bIns="0" anchor="ctr" anchorCtr="0">
            <a:sp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Roboto"/>
                <a:ea typeface="Roboto"/>
                <a:cs typeface="Roboto"/>
                <a:sym typeface="Roboto"/>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Roboto"/>
                <a:ea typeface="Roboto"/>
                <a:cs typeface="Roboto"/>
                <a:sym typeface="Roboto"/>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Roboto"/>
                <a:ea typeface="Roboto"/>
                <a:cs typeface="Roboto"/>
                <a:sym typeface="Roboto"/>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Roboto"/>
                <a:ea typeface="Roboto"/>
                <a:cs typeface="Roboto"/>
                <a:sym typeface="Roboto"/>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Roboto"/>
                <a:ea typeface="Roboto"/>
                <a:cs typeface="Roboto"/>
                <a:sym typeface="Roboto"/>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Roboto"/>
                <a:ea typeface="Roboto"/>
                <a:cs typeface="Roboto"/>
                <a:sym typeface="Roboto"/>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Roboto"/>
                <a:ea typeface="Roboto"/>
                <a:cs typeface="Roboto"/>
                <a:sym typeface="Roboto"/>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Roboto"/>
                <a:ea typeface="Roboto"/>
                <a:cs typeface="Roboto"/>
                <a:sym typeface="Roboto"/>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Roboto"/>
                <a:ea typeface="Roboto"/>
                <a:cs typeface="Roboto"/>
                <a:sym typeface="Roboto"/>
              </a:defRPr>
            </a:lvl9pPr>
          </a:lstStyle>
          <a:p>
            <a:pPr marL="0" lvl="0" indent="0" algn="l" rtl="0">
              <a:spcBef>
                <a:spcPts val="0"/>
              </a:spcBef>
              <a:spcAft>
                <a:spcPts val="0"/>
              </a:spcAft>
              <a:buNone/>
            </a:pPr>
            <a:fld id="{00000000-1234-1234-1234-123412341234}" type="slidenum">
              <a:rPr lang="en-AU"/>
              <a:t>‹#›</a:t>
            </a:fld>
            <a:endParaRPr/>
          </a:p>
        </p:txBody>
      </p:sp>
    </p:spTree>
    <p:extLst>
      <p:ext uri="{BB962C8B-B14F-4D97-AF65-F5344CB8AC3E}">
        <p14:creationId xmlns:p14="http://schemas.microsoft.com/office/powerpoint/2010/main" val="413789325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727">
          <p15:clr>
            <a:srgbClr val="F26B43"/>
          </p15:clr>
        </p15:guide>
        <p15:guide id="2" pos="2502">
          <p15:clr>
            <a:srgbClr val="F26B43"/>
          </p15:clr>
        </p15:guide>
        <p15:guide id="3" pos="5178">
          <p15:clr>
            <a:srgbClr val="F26B43"/>
          </p15:clr>
        </p15:guide>
        <p15:guide id="4" pos="2729">
          <p15:clr>
            <a:srgbClr val="F26B43"/>
          </p15:clr>
        </p15:guide>
        <p15:guide id="5" pos="4951">
          <p15:clr>
            <a:srgbClr val="F26B43"/>
          </p15:clr>
        </p15:guide>
        <p15:guide id="6" pos="7401">
          <p15:clr>
            <a:srgbClr val="F26B43"/>
          </p15:clr>
        </p15:guide>
        <p15:guide id="7" pos="279">
          <p15:clr>
            <a:srgbClr val="F26B43"/>
          </p15:clr>
        </p15:guide>
        <p15:guide id="8" pos="3953">
          <p15:clr>
            <a:srgbClr val="F26B43"/>
          </p15:clr>
        </p15:guide>
        <p15:guide id="9" orient="horz" pos="255">
          <p15:clr>
            <a:srgbClr val="F26B43"/>
          </p15:clr>
        </p15:guide>
        <p15:guide id="10" orient="horz" pos="395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thebenchmarkingproject.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4.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1"/>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AU" sz="1200" b="0" i="0" u="none" strike="noStrike" kern="0" cap="none" spc="0" normalizeH="0" baseline="0" noProof="0">
                <a:ln>
                  <a:noFill/>
                </a:ln>
                <a:solidFill>
                  <a:srgbClr val="FFFFFF"/>
                </a:solidFill>
                <a:effectLst/>
                <a:uLnTx/>
                <a:uFillTx/>
                <a:latin typeface="Roboto"/>
                <a:ea typeface="Roboto"/>
                <a:cs typeface="Roboto"/>
                <a:sym typeface="Roboto"/>
              </a:rPr>
              <a:t>Gifts in Wills</a:t>
            </a:r>
            <a:endParaRPr kumimoji="0" sz="1200" b="0"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376" name="Google Shape;376;p1"/>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AU" sz="1200" b="1" i="0" u="none" strike="noStrike" kern="0" cap="none" spc="0" normalizeH="0" baseline="0" noProof="0">
                <a:ln>
                  <a:noFill/>
                </a:ln>
                <a:solidFill>
                  <a:srgbClr val="FFFFFF"/>
                </a:solidFill>
                <a:effectLst/>
                <a:uLnTx/>
                <a:uFillTx/>
                <a:latin typeface="Roboto"/>
                <a:ea typeface="Roboto"/>
                <a:cs typeface="Roboto"/>
                <a:sym typeface="Roboto"/>
              </a:rPr>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t>1</a:t>
            </a:fld>
            <a:endParaRPr kumimoji="0" sz="1200" b="1"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377" name="Google Shape;377;p1"/>
          <p:cNvSpPr txBox="1">
            <a:spLocks noGrp="1"/>
          </p:cNvSpPr>
          <p:nvPr>
            <p:ph type="subTitle" idx="1"/>
          </p:nvPr>
        </p:nvSpPr>
        <p:spPr>
          <a:xfrm>
            <a:off x="508455" y="4851762"/>
            <a:ext cx="4724400" cy="1631216"/>
          </a:xfrm>
          <a:prstGeom prst="rect">
            <a:avLst/>
          </a:prstGeom>
          <a:noFill/>
          <a:ln>
            <a:noFill/>
          </a:ln>
        </p:spPr>
        <p:txBody>
          <a:bodyPr spcFirstLastPara="1" wrap="square" lIns="0" tIns="0" rIns="0" bIns="0" anchor="b" anchorCtr="0">
            <a:spAutoFit/>
          </a:bodyPr>
          <a:lstStyle/>
          <a:p>
            <a:pPr marL="0" lvl="0" indent="0" algn="l" rtl="0">
              <a:lnSpc>
                <a:spcPct val="90000"/>
              </a:lnSpc>
              <a:spcBef>
                <a:spcPts val="1000"/>
              </a:spcBef>
              <a:spcAft>
                <a:spcPts val="0"/>
              </a:spcAft>
              <a:buClr>
                <a:schemeClr val="dk1"/>
              </a:buClr>
              <a:buSzPts val="2400"/>
              <a:buNone/>
            </a:pPr>
            <a:r>
              <a:rPr lang="en-AU" sz="2800" dirty="0"/>
              <a:t>The Benchmarking Project: Gifts in Wills</a:t>
            </a:r>
          </a:p>
          <a:p>
            <a:pPr marL="0" lvl="0" indent="0" algn="l" rtl="0">
              <a:lnSpc>
                <a:spcPct val="90000"/>
              </a:lnSpc>
              <a:spcBef>
                <a:spcPts val="1000"/>
              </a:spcBef>
              <a:spcAft>
                <a:spcPts val="0"/>
              </a:spcAft>
              <a:buClr>
                <a:schemeClr val="dk1"/>
              </a:buClr>
              <a:buSzPts val="2400"/>
              <a:buNone/>
            </a:pPr>
            <a:r>
              <a:rPr lang="en-AU" sz="2000" dirty="0">
                <a:hlinkClick r:id="rId3"/>
              </a:rPr>
              <a:t>www.benchmarkingproject.org</a:t>
            </a:r>
            <a:r>
              <a:rPr lang="en-AU" sz="2000" dirty="0"/>
              <a:t> </a:t>
            </a:r>
            <a:endParaRPr sz="2000" dirty="0"/>
          </a:p>
          <a:p>
            <a:pPr marL="0" lvl="0" indent="0" algn="l" rtl="0">
              <a:lnSpc>
                <a:spcPct val="90000"/>
              </a:lnSpc>
              <a:spcBef>
                <a:spcPts val="1000"/>
              </a:spcBef>
              <a:spcAft>
                <a:spcPts val="0"/>
              </a:spcAft>
              <a:buClr>
                <a:schemeClr val="dk1"/>
              </a:buClr>
              <a:buSzPts val="24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47"/>
          <p:cNvSpPr txBox="1">
            <a:spLocks noGrp="1"/>
          </p:cNvSpPr>
          <p:nvPr>
            <p:ph type="title"/>
          </p:nvPr>
        </p:nvSpPr>
        <p:spPr>
          <a:xfrm>
            <a:off x="446399" y="410400"/>
            <a:ext cx="11299199" cy="1492716"/>
          </a:xfrm>
          <a:prstGeom prst="rect">
            <a:avLst/>
          </a:prstGeom>
          <a:noFill/>
          <a:ln>
            <a:noFill/>
          </a:ln>
        </p:spPr>
        <p:txBody>
          <a:bodyPr spcFirstLastPara="1" wrap="square" lIns="0" tIns="0" rIns="0" bIns="0" anchor="t" anchorCtr="0">
            <a:spAutoFit/>
          </a:bodyPr>
          <a:lstStyle/>
          <a:p>
            <a:pPr marL="171450" marR="0" lvl="0" indent="-171450" algn="l" rtl="0">
              <a:lnSpc>
                <a:spcPct val="100000"/>
              </a:lnSpc>
              <a:spcBef>
                <a:spcPts val="0"/>
              </a:spcBef>
              <a:spcAft>
                <a:spcPts val="600"/>
              </a:spcAft>
              <a:buClr>
                <a:schemeClr val="lt1"/>
              </a:buClr>
              <a:buSzPts val="1800"/>
              <a:buFont typeface="Arial"/>
              <a:buChar char="•"/>
            </a:pPr>
            <a:r>
              <a:rPr lang="en-AU" dirty="0">
                <a:solidFill>
                  <a:schemeClr val="dk1"/>
                </a:solidFill>
                <a:latin typeface="Roboto Medium"/>
                <a:ea typeface="Roboto Medium"/>
                <a:cs typeface="Roboto Medium"/>
                <a:sym typeface="Roboto Medium"/>
              </a:rPr>
              <a:t>Gifts in Wills</a:t>
            </a:r>
            <a:br>
              <a:rPr lang="en-AU" dirty="0">
                <a:solidFill>
                  <a:schemeClr val="dk1"/>
                </a:solidFill>
                <a:latin typeface="Roboto Medium"/>
                <a:ea typeface="Roboto Medium"/>
                <a:cs typeface="Roboto Medium"/>
                <a:sym typeface="Roboto Medium"/>
              </a:rPr>
            </a:br>
            <a:r>
              <a:rPr lang="en-AU" sz="2000" dirty="0">
                <a:solidFill>
                  <a:schemeClr val="dk1"/>
                </a:solidFill>
                <a:latin typeface="Roboto"/>
                <a:ea typeface="Roboto"/>
                <a:cs typeface="Roboto"/>
                <a:sym typeface="Roboto"/>
              </a:rPr>
              <a:t>25% of income, 0.04% of gifts</a:t>
            </a:r>
            <a:br>
              <a:rPr lang="en-AU" sz="2000" dirty="0">
                <a:solidFill>
                  <a:schemeClr val="dk1"/>
                </a:solidFill>
                <a:latin typeface="Roboto"/>
                <a:ea typeface="Roboto"/>
                <a:cs typeface="Roboto"/>
                <a:sym typeface="Roboto"/>
              </a:rPr>
            </a:br>
            <a:r>
              <a:rPr lang="en-AU" sz="2000" dirty="0">
                <a:solidFill>
                  <a:schemeClr val="dk1"/>
                </a:solidFill>
                <a:latin typeface="Roboto"/>
                <a:ea typeface="Roboto"/>
                <a:cs typeface="Roboto"/>
                <a:sym typeface="Roboto"/>
              </a:rPr>
              <a:t>39% of income from donors giving 10+ years</a:t>
            </a:r>
            <a:br>
              <a:rPr lang="en-AU" sz="2400" dirty="0">
                <a:solidFill>
                  <a:schemeClr val="dk1"/>
                </a:solidFill>
              </a:rPr>
            </a:br>
            <a:endParaRPr dirty="0">
              <a:solidFill>
                <a:schemeClr val="dk1"/>
              </a:solidFill>
            </a:endParaRPr>
          </a:p>
        </p:txBody>
      </p:sp>
      <p:sp>
        <p:nvSpPr>
          <p:cNvPr id="383" name="Google Shape;383;p47"/>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AU" sz="1200" b="1" i="0" u="none" strike="noStrike" kern="0" cap="none" spc="0" normalizeH="0" baseline="0" noProof="0">
                <a:ln>
                  <a:noFill/>
                </a:ln>
                <a:solidFill>
                  <a:srgbClr val="FFFFFF"/>
                </a:solidFill>
                <a:effectLst/>
                <a:uLnTx/>
                <a:uFillTx/>
                <a:latin typeface="Roboto"/>
                <a:ea typeface="Roboto"/>
                <a:cs typeface="Roboto"/>
                <a:sym typeface="Roboto"/>
              </a:rPr>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t>2</a:t>
            </a:fld>
            <a:endParaRPr kumimoji="0" sz="1200" b="1"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384" name="Google Shape;384;p47"/>
          <p:cNvSpPr txBox="1">
            <a:spLocks noGrp="1"/>
          </p:cNvSpPr>
          <p:nvPr>
            <p:ph type="body" idx="1"/>
          </p:nvPr>
        </p:nvSpPr>
        <p:spPr>
          <a:xfrm>
            <a:off x="629265" y="1797979"/>
            <a:ext cx="5466736" cy="3545020"/>
          </a:xfrm>
          <a:prstGeom prst="rect">
            <a:avLst/>
          </a:prstGeom>
          <a:noFill/>
          <a:ln>
            <a:noFill/>
          </a:ln>
        </p:spPr>
        <p:txBody>
          <a:bodyPr spcFirstLastPara="1" wrap="square" lIns="91425" tIns="45700" rIns="91425" bIns="45700" anchor="t" anchorCtr="0">
            <a:noAutofit/>
          </a:bodyPr>
          <a:lstStyle/>
          <a:p>
            <a:pPr marL="360000" lvl="0" indent="-360000" algn="l" rtl="0">
              <a:lnSpc>
                <a:spcPct val="90000"/>
              </a:lnSpc>
              <a:spcBef>
                <a:spcPts val="1000"/>
              </a:spcBef>
              <a:spcAft>
                <a:spcPts val="0"/>
              </a:spcAft>
              <a:buSzPts val="1400"/>
              <a:buFont typeface="Arial"/>
              <a:buAutoNum type="arabicPeriod"/>
            </a:pPr>
            <a:r>
              <a:rPr lang="en-AU" sz="1400" dirty="0">
                <a:latin typeface="Roboto Light" panose="02000000000000000000" pitchFamily="2" charset="0"/>
                <a:ea typeface="Roboto Light" panose="02000000000000000000" pitchFamily="2" charset="0"/>
                <a:cs typeface="Roboto Light" panose="02000000000000000000" pitchFamily="2" charset="0"/>
                <a:sym typeface="Roboto"/>
              </a:rPr>
              <a:t>20% increase in Gifts in Wills income over 5 years. A Compound Average Growth rate of 6.8% over 5 years, and 2.8% over 8 years</a:t>
            </a:r>
            <a:endParaRPr dirty="0">
              <a:latin typeface="Roboto Light" panose="02000000000000000000" pitchFamily="2" charset="0"/>
              <a:ea typeface="Roboto Light" panose="02000000000000000000" pitchFamily="2" charset="0"/>
              <a:cs typeface="Roboto Light" panose="02000000000000000000" pitchFamily="2" charset="0"/>
            </a:endParaRPr>
          </a:p>
          <a:p>
            <a:pPr marL="360000" lvl="0" indent="-360000" algn="l" rtl="0">
              <a:lnSpc>
                <a:spcPct val="90000"/>
              </a:lnSpc>
              <a:spcBef>
                <a:spcPts val="1000"/>
              </a:spcBef>
              <a:spcAft>
                <a:spcPts val="0"/>
              </a:spcAft>
              <a:buSzPts val="1400"/>
              <a:buFont typeface="Arial"/>
              <a:buAutoNum type="arabicPeriod"/>
            </a:pPr>
            <a:r>
              <a:rPr lang="en-AU" sz="1400" dirty="0">
                <a:latin typeface="Roboto Light" panose="02000000000000000000" pitchFamily="2" charset="0"/>
                <a:ea typeface="Roboto Light" panose="02000000000000000000" pitchFamily="2" charset="0"/>
                <a:cs typeface="Roboto Light" panose="02000000000000000000" pitchFamily="2" charset="0"/>
                <a:sym typeface="Roboto"/>
              </a:rPr>
              <a:t>The volume of intending and confirmed Gifts in Wills donors continues to grow year on year, with 0.8% of all active donors in 2023 having confirmed a Gift in Will </a:t>
            </a:r>
            <a:endParaRPr dirty="0">
              <a:latin typeface="Roboto Light" panose="02000000000000000000" pitchFamily="2" charset="0"/>
              <a:ea typeface="Roboto Light" panose="02000000000000000000" pitchFamily="2" charset="0"/>
              <a:cs typeface="Roboto Light" panose="02000000000000000000" pitchFamily="2" charset="0"/>
            </a:endParaRPr>
          </a:p>
          <a:p>
            <a:pPr marL="360000" lvl="0" indent="-360000" algn="l" rtl="0">
              <a:lnSpc>
                <a:spcPct val="90000"/>
              </a:lnSpc>
              <a:spcBef>
                <a:spcPts val="1000"/>
              </a:spcBef>
              <a:spcAft>
                <a:spcPts val="0"/>
              </a:spcAft>
              <a:buSzPts val="1400"/>
              <a:buFont typeface="Arial"/>
              <a:buAutoNum type="arabicPeriod"/>
            </a:pPr>
            <a:r>
              <a:rPr lang="en-AU" sz="1400" dirty="0">
                <a:latin typeface="Roboto Light" panose="02000000000000000000" pitchFamily="2" charset="0"/>
                <a:ea typeface="Roboto Light" panose="02000000000000000000" pitchFamily="2" charset="0"/>
                <a:cs typeface="Roboto Light" panose="02000000000000000000" pitchFamily="2" charset="0"/>
                <a:sym typeface="Roboto"/>
              </a:rPr>
              <a:t>53% of all Confirmed Gifts in Wills are still active donors</a:t>
            </a:r>
            <a:endParaRPr dirty="0">
              <a:latin typeface="Roboto Light" panose="02000000000000000000" pitchFamily="2" charset="0"/>
              <a:ea typeface="Roboto Light" panose="02000000000000000000" pitchFamily="2" charset="0"/>
              <a:cs typeface="Roboto Light" panose="02000000000000000000" pitchFamily="2" charset="0"/>
            </a:endParaRPr>
          </a:p>
          <a:p>
            <a:pPr marL="360000" lvl="0" indent="-360000" algn="l" rtl="0">
              <a:lnSpc>
                <a:spcPct val="90000"/>
              </a:lnSpc>
              <a:spcBef>
                <a:spcPts val="1000"/>
              </a:spcBef>
              <a:spcAft>
                <a:spcPts val="0"/>
              </a:spcAft>
              <a:buSzPts val="1400"/>
              <a:buFont typeface="Arial"/>
              <a:buAutoNum type="arabicPeriod"/>
            </a:pPr>
            <a:r>
              <a:rPr lang="en-AU" sz="1400" dirty="0">
                <a:latin typeface="Roboto Light" panose="02000000000000000000" pitchFamily="2" charset="0"/>
                <a:ea typeface="Roboto Light" panose="02000000000000000000" pitchFamily="2" charset="0"/>
                <a:cs typeface="Roboto Light" panose="02000000000000000000" pitchFamily="2" charset="0"/>
                <a:sym typeface="Roboto"/>
              </a:rPr>
              <a:t>For every Gift in Will received from a Confirmed Gift in Will donors 3 donors will realise a Gift in Will</a:t>
            </a:r>
            <a:endParaRPr dirty="0">
              <a:latin typeface="Roboto Light" panose="02000000000000000000" pitchFamily="2" charset="0"/>
              <a:ea typeface="Roboto Light" panose="02000000000000000000" pitchFamily="2" charset="0"/>
              <a:cs typeface="Roboto Light" panose="02000000000000000000" pitchFamily="2" charset="0"/>
            </a:endParaRPr>
          </a:p>
          <a:p>
            <a:pPr marL="360000" lvl="0" indent="-360000" algn="l" rtl="0">
              <a:lnSpc>
                <a:spcPct val="90000"/>
              </a:lnSpc>
              <a:spcBef>
                <a:spcPts val="1000"/>
              </a:spcBef>
              <a:spcAft>
                <a:spcPts val="0"/>
              </a:spcAft>
              <a:buSzPts val="1400"/>
              <a:buFont typeface="Arial"/>
              <a:buAutoNum type="arabicPeriod"/>
            </a:pPr>
            <a:r>
              <a:rPr lang="en-AU" sz="1400" dirty="0">
                <a:latin typeface="Roboto Light" panose="02000000000000000000" pitchFamily="2" charset="0"/>
                <a:ea typeface="Roboto Light" panose="02000000000000000000" pitchFamily="2" charset="0"/>
                <a:cs typeface="Roboto Light" panose="02000000000000000000" pitchFamily="2" charset="0"/>
                <a:sym typeface="Roboto"/>
              </a:rPr>
              <a:t>High value and higher IRSAD decile donors are more likely to confirm a Gift in Will and realise at higher average Gift in Wills</a:t>
            </a:r>
            <a:endParaRPr dirty="0">
              <a:latin typeface="Roboto Light" panose="02000000000000000000" pitchFamily="2" charset="0"/>
              <a:ea typeface="Roboto Light" panose="02000000000000000000" pitchFamily="2" charset="0"/>
              <a:cs typeface="Roboto Light" panose="02000000000000000000" pitchFamily="2" charset="0"/>
            </a:endParaRPr>
          </a:p>
        </p:txBody>
      </p:sp>
      <p:sp>
        <p:nvSpPr>
          <p:cNvPr id="385" name="Google Shape;385;p47"/>
          <p:cNvSpPr/>
          <p:nvPr/>
        </p:nvSpPr>
        <p:spPr>
          <a:xfrm>
            <a:off x="4114506" y="4954885"/>
            <a:ext cx="4145851" cy="1248705"/>
          </a:xfrm>
          <a:prstGeom prst="roundRect">
            <a:avLst>
              <a:gd name="adj" fmla="val 16667"/>
            </a:avLst>
          </a:prstGeom>
          <a:solidFill>
            <a:schemeClr val="accent3"/>
          </a:solidFill>
          <a:ln w="25400" cap="flat" cmpd="sng">
            <a:solidFill>
              <a:srgbClr val="00483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86" name="Google Shape;386;p47"/>
          <p:cNvSpPr/>
          <p:nvPr/>
        </p:nvSpPr>
        <p:spPr>
          <a:xfrm>
            <a:off x="4312838" y="5098988"/>
            <a:ext cx="3749189" cy="960499"/>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a:sym typeface="Roboto"/>
              </a:rPr>
              <a:t>Average Gifts in Wills Giving income per charity in 2023: $8.6m</a:t>
            </a:r>
            <a:endParaRPr kumimoji="0"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Arial"/>
              <a:sym typeface="Arial"/>
            </a:endParaRPr>
          </a:p>
        </p:txBody>
      </p:sp>
      <p:sp>
        <p:nvSpPr>
          <p:cNvPr id="387" name="Google Shape;387;p47"/>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AU" sz="1200" b="0" i="0" u="none" strike="noStrike" kern="0" cap="none" spc="0" normalizeH="0" baseline="0" noProof="0">
                <a:ln>
                  <a:noFill/>
                </a:ln>
                <a:solidFill>
                  <a:srgbClr val="FFFFFF"/>
                </a:solidFill>
                <a:effectLst/>
                <a:uLnTx/>
                <a:uFillTx/>
                <a:latin typeface="Roboto"/>
                <a:ea typeface="Roboto"/>
                <a:cs typeface="Roboto"/>
                <a:sym typeface="Roboto"/>
              </a:rPr>
              <a:t>Gifts in Wills</a:t>
            </a:r>
            <a:endParaRPr kumimoji="0" sz="1200" b="0"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388" name="Google Shape;388;p47"/>
          <p:cNvSpPr txBox="1"/>
          <p:nvPr/>
        </p:nvSpPr>
        <p:spPr>
          <a:xfrm>
            <a:off x="6278862" y="1797979"/>
            <a:ext cx="5466736" cy="3545020"/>
          </a:xfrm>
          <a:prstGeom prst="rect">
            <a:avLst/>
          </a:prstGeom>
          <a:noFill/>
          <a:ln>
            <a:noFill/>
          </a:ln>
        </p:spPr>
        <p:txBody>
          <a:bodyPr spcFirstLastPara="1" wrap="square" lIns="91425" tIns="45700" rIns="91425" bIns="45700" anchor="t" anchorCtr="0">
            <a:noAutofit/>
          </a:bodyPr>
          <a:lstStyle/>
          <a:p>
            <a:pPr marL="360000" marR="0" lvl="0" indent="-360000" algn="l" defTabSz="914400" rtl="0" eaLnBrk="1" fontAlgn="auto" latinLnBrk="0" hangingPunct="1">
              <a:lnSpc>
                <a:spcPct val="90000"/>
              </a:lnSpc>
              <a:spcBef>
                <a:spcPts val="1000"/>
              </a:spcBef>
              <a:spcAft>
                <a:spcPts val="0"/>
              </a:spcAft>
              <a:buClr>
                <a:srgbClr val="000000"/>
              </a:buClr>
              <a:buSzPts val="1400"/>
              <a:buFont typeface="Arial"/>
              <a:buAutoNum type="arabicPeriod" startAt="6"/>
              <a:tabLst/>
              <a:defRPr/>
            </a:pP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Light" panose="02000000000000000000" pitchFamily="2" charset="0"/>
                <a:sym typeface="Roboto"/>
              </a:rPr>
              <a:t>2% of Single Giving recruits giving $250+ have a Confirmed Gift in Will compared to just 0.5% of those giving &lt;$250</a:t>
            </a:r>
            <a:endParaRPr kumimoji="0"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Light" panose="02000000000000000000" pitchFamily="2" charset="0"/>
              <a:sym typeface="Arial"/>
            </a:endParaRPr>
          </a:p>
          <a:p>
            <a:pPr marL="360000" marR="0" lvl="0" indent="-360000" algn="l" defTabSz="914400" rtl="0" eaLnBrk="1" fontAlgn="auto" latinLnBrk="0" hangingPunct="1">
              <a:lnSpc>
                <a:spcPct val="90000"/>
              </a:lnSpc>
              <a:spcBef>
                <a:spcPts val="1000"/>
              </a:spcBef>
              <a:spcAft>
                <a:spcPts val="0"/>
              </a:spcAft>
              <a:buClr>
                <a:srgbClr val="000000"/>
              </a:buClr>
              <a:buSzPts val="1400"/>
              <a:buFont typeface="Arial"/>
              <a:buAutoNum type="arabicPeriod" startAt="6"/>
              <a:tabLst/>
              <a:defRPr/>
            </a:pP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Light" panose="02000000000000000000" pitchFamily="2" charset="0"/>
                <a:sym typeface="Roboto"/>
              </a:rPr>
              <a:t>Residual Gifts in Wills generate higher averages than Pecuniary</a:t>
            </a:r>
            <a:endParaRPr kumimoji="0"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Light" panose="02000000000000000000" pitchFamily="2" charset="0"/>
              <a:sym typeface="Arial"/>
            </a:endParaRPr>
          </a:p>
          <a:p>
            <a:pPr marL="360000" marR="0" lvl="0" indent="-360000" algn="l" defTabSz="914400" rtl="0" eaLnBrk="1" fontAlgn="auto" latinLnBrk="0" hangingPunct="1">
              <a:lnSpc>
                <a:spcPct val="90000"/>
              </a:lnSpc>
              <a:spcBef>
                <a:spcPts val="1000"/>
              </a:spcBef>
              <a:spcAft>
                <a:spcPts val="0"/>
              </a:spcAft>
              <a:buClr>
                <a:srgbClr val="000000"/>
              </a:buClr>
              <a:buSzPts val="1400"/>
              <a:buFont typeface="Arial"/>
              <a:buAutoNum type="arabicPeriod" startAt="6"/>
              <a:tabLst/>
              <a:defRPr/>
            </a:pP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Light" panose="02000000000000000000" pitchFamily="2" charset="0"/>
                <a:sym typeface="Roboto"/>
              </a:rPr>
              <a:t>The average age of a Confirmed Gift in Will donor is decreasing – average age of a new confirm in 2023 was 67</a:t>
            </a:r>
            <a:endParaRPr kumimoji="0"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Light" panose="02000000000000000000" pitchFamily="2" charset="0"/>
              <a:sym typeface="Arial"/>
            </a:endParaRPr>
          </a:p>
          <a:p>
            <a:pPr marL="360000" marR="0" lvl="0" indent="-360000" algn="l" defTabSz="914400" rtl="0" eaLnBrk="1" fontAlgn="auto" latinLnBrk="0" hangingPunct="1">
              <a:lnSpc>
                <a:spcPct val="90000"/>
              </a:lnSpc>
              <a:spcBef>
                <a:spcPts val="1000"/>
              </a:spcBef>
              <a:spcAft>
                <a:spcPts val="0"/>
              </a:spcAft>
              <a:buClr>
                <a:srgbClr val="000000"/>
              </a:buClr>
              <a:buSzPts val="1400"/>
              <a:buFont typeface="Arial"/>
              <a:buAutoNum type="arabicPeriod" startAt="6"/>
              <a:tabLst/>
              <a:defRPr/>
            </a:pP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Light" panose="02000000000000000000" pitchFamily="2" charset="0"/>
                <a:sym typeface="Roboto"/>
              </a:rPr>
              <a:t>The potential for deeper analysis into who realised Gifts in Wills income is coming from is high to improve individual organisation insight into who has been motivated to leave past Gifts in Wills from outside and within donor bases</a:t>
            </a:r>
            <a:endParaRPr kumimoji="0"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Light" panose="02000000000000000000" pitchFamily="2" charset="0"/>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2"/>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AU" sz="1200" b="0" i="0" u="none" strike="noStrike" kern="0" cap="none" spc="0" normalizeH="0" baseline="0" noProof="0">
                <a:ln>
                  <a:noFill/>
                </a:ln>
                <a:solidFill>
                  <a:srgbClr val="FFFFFF"/>
                </a:solidFill>
                <a:effectLst/>
                <a:uLnTx/>
                <a:uFillTx/>
                <a:latin typeface="Roboto"/>
                <a:ea typeface="Roboto"/>
                <a:cs typeface="Roboto"/>
                <a:sym typeface="Roboto"/>
              </a:rPr>
              <a:t>Gifts in Wills</a:t>
            </a:r>
            <a:endParaRPr kumimoji="0" sz="1200" b="0"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395" name="Google Shape;395;p2"/>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AU" sz="1200" b="1" i="0" u="none" strike="noStrike" kern="0" cap="none" spc="0" normalizeH="0" baseline="0" noProof="0">
                <a:ln>
                  <a:noFill/>
                </a:ln>
                <a:solidFill>
                  <a:srgbClr val="FFFFFF"/>
                </a:solidFill>
                <a:effectLst/>
                <a:uLnTx/>
                <a:uFillTx/>
                <a:latin typeface="Roboto"/>
                <a:ea typeface="Roboto"/>
                <a:cs typeface="Roboto"/>
                <a:sym typeface="Roboto"/>
              </a:rPr>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t>3</a:t>
            </a:fld>
            <a:endParaRPr kumimoji="0" sz="1200" b="1"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396" name="Google Shape;396;p2"/>
          <p:cNvSpPr txBox="1">
            <a:spLocks noGrp="1"/>
          </p:cNvSpPr>
          <p:nvPr>
            <p:ph type="title"/>
          </p:nvPr>
        </p:nvSpPr>
        <p:spPr>
          <a:xfrm>
            <a:off x="446400" y="410400"/>
            <a:ext cx="8403686" cy="360099"/>
          </a:xfrm>
          <a:prstGeom prst="rect">
            <a:avLst/>
          </a:prstGeom>
          <a:noFill/>
          <a:ln>
            <a:noFill/>
          </a:ln>
        </p:spPr>
        <p:txBody>
          <a:bodyPr spcFirstLastPara="1" wrap="square" lIns="0" tIns="0" rIns="0" bIns="0" anchor="t" anchorCtr="0">
            <a:spAutoFit/>
          </a:bodyPr>
          <a:lstStyle/>
          <a:p>
            <a:pPr marL="0" lvl="0" indent="0" algn="l" rtl="0">
              <a:lnSpc>
                <a:spcPct val="90000"/>
              </a:lnSpc>
              <a:spcBef>
                <a:spcPts val="0"/>
              </a:spcBef>
              <a:spcAft>
                <a:spcPts val="0"/>
              </a:spcAft>
              <a:buClr>
                <a:schemeClr val="dk1"/>
              </a:buClr>
              <a:buSzPts val="2600"/>
              <a:buFont typeface="Roboto Medium"/>
              <a:buNone/>
            </a:pPr>
            <a:r>
              <a:rPr lang="en-AU" dirty="0"/>
              <a:t>Gifts in Wills income continued to grow year on year</a:t>
            </a:r>
            <a:endParaRPr dirty="0"/>
          </a:p>
        </p:txBody>
      </p:sp>
      <p:sp>
        <p:nvSpPr>
          <p:cNvPr id="397" name="Google Shape;397;p2"/>
          <p:cNvSpPr txBox="1">
            <a:spLocks noGrp="1"/>
          </p:cNvSpPr>
          <p:nvPr>
            <p:ph type="body" idx="1"/>
          </p:nvPr>
        </p:nvSpPr>
        <p:spPr>
          <a:xfrm>
            <a:off x="9236400" y="0"/>
            <a:ext cx="2955600" cy="6533999"/>
          </a:xfrm>
          <a:prstGeom prst="rect">
            <a:avLst/>
          </a:prstGeom>
          <a:solidFill>
            <a:schemeClr val="accent4">
              <a:alpha val="20000"/>
            </a:schemeClr>
          </a:solidFill>
          <a:ln>
            <a:noFill/>
          </a:ln>
        </p:spPr>
        <p:txBody>
          <a:bodyPr spcFirstLastPara="1" wrap="square" lIns="360000" tIns="180000" rIns="360000" bIns="180000" anchor="ctr" anchorCtr="0">
            <a:noAutofit/>
          </a:bodyPr>
          <a:lstStyle/>
          <a:p>
            <a:pPr marL="0" lvl="0" indent="0" algn="l" rtl="0">
              <a:lnSpc>
                <a:spcPct val="90000"/>
              </a:lnSpc>
              <a:spcBef>
                <a:spcPts val="0"/>
              </a:spcBef>
              <a:spcAft>
                <a:spcPts val="0"/>
              </a:spcAft>
              <a:buSzPts val="1250"/>
              <a:buNone/>
            </a:pPr>
            <a:r>
              <a:rPr lang="en-AU" sz="1400" dirty="0">
                <a:latin typeface="Roboto Light" panose="02000000000000000000" pitchFamily="2" charset="0"/>
                <a:ea typeface="Roboto Light" panose="02000000000000000000" pitchFamily="2" charset="0"/>
                <a:cs typeface="Roboto Light" panose="02000000000000000000" pitchFamily="2" charset="0"/>
                <a:sym typeface="Roboto"/>
              </a:rPr>
              <a:t>We observed a 20% increase in Gifts in Wills income over the past 5 years.</a:t>
            </a:r>
            <a:endParaRPr lang="en-AU" sz="1400" dirty="0">
              <a:latin typeface="Roboto Light" panose="02000000000000000000" pitchFamily="2" charset="0"/>
              <a:ea typeface="Roboto Light" panose="02000000000000000000" pitchFamily="2" charset="0"/>
              <a:cs typeface="Roboto Light" panose="02000000000000000000" pitchFamily="2" charset="0"/>
            </a:endParaRPr>
          </a:p>
          <a:p>
            <a:pPr marL="0" lvl="0" indent="0" algn="l" rtl="0">
              <a:lnSpc>
                <a:spcPct val="90000"/>
              </a:lnSpc>
              <a:spcBef>
                <a:spcPts val="0"/>
              </a:spcBef>
              <a:spcAft>
                <a:spcPts val="0"/>
              </a:spcAft>
              <a:buSzPts val="1250"/>
              <a:buNone/>
            </a:pPr>
            <a:endParaRPr lang="en-AU" sz="1400" dirty="0">
              <a:latin typeface="Roboto Light" panose="02000000000000000000" pitchFamily="2" charset="0"/>
              <a:ea typeface="Roboto Light" panose="02000000000000000000" pitchFamily="2" charset="0"/>
              <a:cs typeface="Roboto Light" panose="02000000000000000000" pitchFamily="2" charset="0"/>
              <a:sym typeface="Roboto"/>
            </a:endParaRPr>
          </a:p>
          <a:p>
            <a:pPr marL="0" lvl="0" indent="0" algn="l" rtl="0">
              <a:lnSpc>
                <a:spcPct val="90000"/>
              </a:lnSpc>
              <a:spcBef>
                <a:spcPts val="0"/>
              </a:spcBef>
              <a:spcAft>
                <a:spcPts val="0"/>
              </a:spcAft>
              <a:buSzPts val="1250"/>
              <a:buNone/>
            </a:pPr>
            <a:r>
              <a:rPr lang="en-AU" sz="1400" dirty="0">
                <a:latin typeface="Roboto Light" panose="02000000000000000000" pitchFamily="2" charset="0"/>
                <a:ea typeface="Roboto Light" panose="02000000000000000000" pitchFamily="2" charset="0"/>
                <a:cs typeface="Roboto Light" panose="02000000000000000000" pitchFamily="2" charset="0"/>
                <a:sym typeface="Roboto"/>
              </a:rPr>
              <a:t>This is a Compound Average Growth rate of 6.8% over the past 5 years, and 2.8% over the past 8 years.</a:t>
            </a:r>
            <a:endParaRPr lang="en-AU" sz="1400" dirty="0">
              <a:latin typeface="Roboto Light" panose="02000000000000000000" pitchFamily="2" charset="0"/>
              <a:ea typeface="Roboto Light" panose="02000000000000000000" pitchFamily="2" charset="0"/>
              <a:cs typeface="Roboto Light" panose="02000000000000000000" pitchFamily="2" charset="0"/>
            </a:endParaRPr>
          </a:p>
          <a:p>
            <a:pPr marL="0" lvl="0" indent="0" algn="l" rtl="0">
              <a:lnSpc>
                <a:spcPct val="90000"/>
              </a:lnSpc>
              <a:spcBef>
                <a:spcPts val="0"/>
              </a:spcBef>
              <a:spcAft>
                <a:spcPts val="0"/>
              </a:spcAft>
              <a:buSzPts val="1250"/>
              <a:buNone/>
            </a:pPr>
            <a:endParaRPr lang="en-AU" sz="1400" dirty="0">
              <a:latin typeface="Roboto Light" panose="02000000000000000000" pitchFamily="2" charset="0"/>
              <a:ea typeface="Roboto Light" panose="02000000000000000000" pitchFamily="2" charset="0"/>
              <a:cs typeface="Roboto Light" panose="02000000000000000000" pitchFamily="2" charset="0"/>
              <a:sym typeface="Roboto"/>
            </a:endParaRPr>
          </a:p>
          <a:p>
            <a:pPr marL="0" lvl="0" indent="0" algn="l" rtl="0">
              <a:lnSpc>
                <a:spcPct val="90000"/>
              </a:lnSpc>
              <a:spcBef>
                <a:spcPts val="0"/>
              </a:spcBef>
              <a:spcAft>
                <a:spcPts val="0"/>
              </a:spcAft>
              <a:buSzPts val="1250"/>
              <a:buNone/>
            </a:pPr>
            <a:r>
              <a:rPr lang="en-AU" sz="1400" dirty="0">
                <a:latin typeface="Roboto Light" panose="02000000000000000000" pitchFamily="2" charset="0"/>
                <a:ea typeface="Roboto Light" panose="02000000000000000000" pitchFamily="2" charset="0"/>
                <a:cs typeface="Roboto Light" panose="02000000000000000000" pitchFamily="2" charset="0"/>
                <a:sym typeface="Roboto"/>
              </a:rPr>
              <a:t>The 5 year moving average suggest a potential flattening in growth in the past 5 years.</a:t>
            </a:r>
          </a:p>
        </p:txBody>
      </p:sp>
      <p:pic>
        <p:nvPicPr>
          <p:cNvPr id="398" name="Google Shape;398;p2"/>
          <p:cNvPicPr preferRelativeResize="0"/>
          <p:nvPr/>
        </p:nvPicPr>
        <p:blipFill rotWithShape="1">
          <a:blip r:embed="rId3">
            <a:alphaModFix/>
          </a:blip>
          <a:srcRect/>
          <a:stretch/>
        </p:blipFill>
        <p:spPr>
          <a:xfrm>
            <a:off x="1923830" y="1528515"/>
            <a:ext cx="5696170" cy="380097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Google Shape;404;p4"/>
          <p:cNvSpPr txBox="1">
            <a:spLocks noGrp="1"/>
          </p:cNvSpPr>
          <p:nvPr>
            <p:ph type="title"/>
          </p:nvPr>
        </p:nvSpPr>
        <p:spPr>
          <a:xfrm>
            <a:off x="446400" y="410400"/>
            <a:ext cx="11300400" cy="360099"/>
          </a:xfrm>
          <a:prstGeom prst="rect">
            <a:avLst/>
          </a:prstGeom>
          <a:noFill/>
          <a:ln>
            <a:noFill/>
          </a:ln>
        </p:spPr>
        <p:txBody>
          <a:bodyPr spcFirstLastPara="1" wrap="square" lIns="0" tIns="0" rIns="0" bIns="0" anchor="t" anchorCtr="0">
            <a:spAutoFit/>
          </a:bodyPr>
          <a:lstStyle/>
          <a:p>
            <a:pPr marL="0" lvl="0" indent="0" algn="l" rtl="0">
              <a:lnSpc>
                <a:spcPct val="90000"/>
              </a:lnSpc>
              <a:spcBef>
                <a:spcPts val="0"/>
              </a:spcBef>
              <a:spcAft>
                <a:spcPts val="0"/>
              </a:spcAft>
              <a:buClr>
                <a:schemeClr val="dk1"/>
              </a:buClr>
              <a:buSzPts val="2600"/>
              <a:buFont typeface="Roboto Medium"/>
              <a:buNone/>
            </a:pPr>
            <a:r>
              <a:rPr lang="en-AU" dirty="0"/>
              <a:t>Gifts in Wills averages (2014 to 2023 data)</a:t>
            </a:r>
            <a:endParaRPr dirty="0"/>
          </a:p>
        </p:txBody>
      </p:sp>
      <p:sp>
        <p:nvSpPr>
          <p:cNvPr id="405" name="Google Shape;405;p4"/>
          <p:cNvSpPr txBox="1">
            <a:spLocks noGrp="1"/>
          </p:cNvSpPr>
          <p:nvPr>
            <p:ph type="ftr" idx="11"/>
          </p:nvPr>
        </p:nvSpPr>
        <p:spPr>
          <a:xfrm>
            <a:off x="8168400" y="6598800"/>
            <a:ext cx="3902400" cy="184666"/>
          </a:xfrm>
          <a:prstGeom prst="rect">
            <a:avLst/>
          </a:prstGeom>
          <a:noFill/>
          <a:ln>
            <a:noFill/>
          </a:ln>
        </p:spPr>
        <p:txBody>
          <a:bodyPr spcFirstLastPara="1" wrap="square" lIns="0" tIns="0" rIns="0" bIns="0"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AU" sz="1200" b="0" i="0" u="none" strike="noStrike" kern="0" cap="none" spc="0" normalizeH="0" baseline="0" noProof="0">
                <a:ln>
                  <a:noFill/>
                </a:ln>
                <a:solidFill>
                  <a:srgbClr val="FFFFFF"/>
                </a:solidFill>
                <a:effectLst/>
                <a:uLnTx/>
                <a:uFillTx/>
                <a:latin typeface="Roboto"/>
                <a:ea typeface="Roboto"/>
                <a:cs typeface="Roboto"/>
                <a:sym typeface="Roboto"/>
              </a:rPr>
              <a:t>Gifts in Wills</a:t>
            </a:r>
            <a:endParaRPr kumimoji="0" sz="1200" b="0"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406" name="Google Shape;406;p4"/>
          <p:cNvSpPr txBox="1">
            <a:spLocks noGrp="1"/>
          </p:cNvSpPr>
          <p:nvPr>
            <p:ph type="sldNum" idx="12"/>
          </p:nvPr>
        </p:nvSpPr>
        <p:spPr>
          <a:xfrm>
            <a:off x="469860" y="6598800"/>
            <a:ext cx="360000" cy="184666"/>
          </a:xfrm>
          <a:prstGeom prst="rect">
            <a:avLst/>
          </a:prstGeom>
          <a:noFill/>
          <a:ln>
            <a:noFill/>
          </a:ln>
        </p:spPr>
        <p:txBody>
          <a:bodyPr spcFirstLastPara="1" wrap="square" lIns="0" tIns="0" rIns="0" bIns="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AU" sz="1200" b="1" i="0" u="none" strike="noStrike" kern="0" cap="none" spc="0" normalizeH="0" baseline="0" noProof="0">
                <a:ln>
                  <a:noFill/>
                </a:ln>
                <a:solidFill>
                  <a:srgbClr val="FFFFFF"/>
                </a:solidFill>
                <a:effectLst/>
                <a:uLnTx/>
                <a:uFillTx/>
                <a:latin typeface="Roboto"/>
                <a:ea typeface="Roboto"/>
                <a:cs typeface="Roboto"/>
                <a:sym typeface="Roboto"/>
              </a:rPr>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t>4</a:t>
            </a:fld>
            <a:endParaRPr kumimoji="0" sz="1200" b="1"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407" name="Google Shape;407;p4"/>
          <p:cNvSpPr txBox="1">
            <a:spLocks noGrp="1"/>
          </p:cNvSpPr>
          <p:nvPr>
            <p:ph type="body" idx="2"/>
          </p:nvPr>
        </p:nvSpPr>
        <p:spPr>
          <a:xfrm>
            <a:off x="909339" y="1151510"/>
            <a:ext cx="2160000" cy="431057"/>
          </a:xfrm>
          <a:prstGeom prst="rect">
            <a:avLst/>
          </a:prstGeom>
          <a:noFill/>
          <a:ln>
            <a:noFill/>
          </a:ln>
        </p:spPr>
        <p:txBody>
          <a:bodyPr spcFirstLastPara="1" wrap="square" lIns="90000" tIns="90000" rIns="90000" bIns="90000" anchor="ctr" anchorCtr="0">
            <a:spAutoFit/>
          </a:bodyPr>
          <a:lstStyle/>
          <a:p>
            <a:pPr marL="0" lvl="0" indent="0" algn="ctr" rtl="0">
              <a:lnSpc>
                <a:spcPct val="90000"/>
              </a:lnSpc>
              <a:spcBef>
                <a:spcPts val="0"/>
              </a:spcBef>
              <a:spcAft>
                <a:spcPts val="0"/>
              </a:spcAft>
              <a:buClr>
                <a:schemeClr val="lt1"/>
              </a:buClr>
              <a:buSzPts val="1870"/>
              <a:buFont typeface="Arial"/>
              <a:buNone/>
            </a:pPr>
            <a:r>
              <a:rPr lang="en-AU" sz="1800"/>
              <a:t>All</a:t>
            </a:r>
            <a:endParaRPr sz="1800"/>
          </a:p>
        </p:txBody>
      </p:sp>
      <p:sp>
        <p:nvSpPr>
          <p:cNvPr id="408" name="Google Shape;408;p4"/>
          <p:cNvSpPr txBox="1">
            <a:spLocks noGrp="1"/>
          </p:cNvSpPr>
          <p:nvPr>
            <p:ph type="body" idx="4"/>
          </p:nvPr>
        </p:nvSpPr>
        <p:spPr>
          <a:xfrm>
            <a:off x="3636000" y="1151510"/>
            <a:ext cx="2160000" cy="431057"/>
          </a:xfrm>
          <a:prstGeom prst="rect">
            <a:avLst/>
          </a:prstGeom>
          <a:noFill/>
          <a:ln>
            <a:noFill/>
          </a:ln>
        </p:spPr>
        <p:txBody>
          <a:bodyPr spcFirstLastPara="1" wrap="square" lIns="90000" tIns="90000" rIns="90000" bIns="90000" anchor="ctr" anchorCtr="0">
            <a:spAutoFit/>
          </a:bodyPr>
          <a:lstStyle/>
          <a:p>
            <a:pPr marL="0" lvl="0" indent="0" algn="ctr" rtl="0">
              <a:lnSpc>
                <a:spcPct val="90000"/>
              </a:lnSpc>
              <a:spcBef>
                <a:spcPts val="0"/>
              </a:spcBef>
              <a:spcAft>
                <a:spcPts val="0"/>
              </a:spcAft>
              <a:buClr>
                <a:schemeClr val="lt1"/>
              </a:buClr>
              <a:buSzPts val="1870"/>
              <a:buFont typeface="Arial"/>
              <a:buNone/>
            </a:pPr>
            <a:r>
              <a:rPr lang="en-AU" sz="1800"/>
              <a:t>Pecuniary</a:t>
            </a:r>
            <a:endParaRPr sz="1800"/>
          </a:p>
        </p:txBody>
      </p:sp>
      <p:sp>
        <p:nvSpPr>
          <p:cNvPr id="409" name="Google Shape;409;p4"/>
          <p:cNvSpPr txBox="1">
            <a:spLocks noGrp="1"/>
          </p:cNvSpPr>
          <p:nvPr>
            <p:ph type="body" idx="6"/>
          </p:nvPr>
        </p:nvSpPr>
        <p:spPr>
          <a:xfrm>
            <a:off x="6393600" y="1151511"/>
            <a:ext cx="2160000" cy="431057"/>
          </a:xfrm>
          <a:prstGeom prst="rect">
            <a:avLst/>
          </a:prstGeom>
          <a:noFill/>
          <a:ln>
            <a:noFill/>
          </a:ln>
        </p:spPr>
        <p:txBody>
          <a:bodyPr spcFirstLastPara="1" wrap="square" lIns="90000" tIns="90000" rIns="90000" bIns="90000" anchor="ctr" anchorCtr="0">
            <a:spAutoFit/>
          </a:bodyPr>
          <a:lstStyle/>
          <a:p>
            <a:pPr marL="0" lvl="0" indent="0" algn="ctr" rtl="0">
              <a:lnSpc>
                <a:spcPct val="90000"/>
              </a:lnSpc>
              <a:spcBef>
                <a:spcPts val="0"/>
              </a:spcBef>
              <a:spcAft>
                <a:spcPts val="0"/>
              </a:spcAft>
              <a:buClr>
                <a:schemeClr val="lt1"/>
              </a:buClr>
              <a:buSzPts val="1870"/>
              <a:buFont typeface="Arial"/>
              <a:buNone/>
            </a:pPr>
            <a:r>
              <a:rPr lang="en-AU" sz="1800"/>
              <a:t>Residuary</a:t>
            </a:r>
            <a:endParaRPr sz="1800"/>
          </a:p>
        </p:txBody>
      </p:sp>
      <p:sp>
        <p:nvSpPr>
          <p:cNvPr id="410" name="Google Shape;410;p4"/>
          <p:cNvSpPr txBox="1">
            <a:spLocks noGrp="1"/>
          </p:cNvSpPr>
          <p:nvPr>
            <p:ph type="body" idx="7"/>
          </p:nvPr>
        </p:nvSpPr>
        <p:spPr>
          <a:xfrm>
            <a:off x="9151200" y="1774798"/>
            <a:ext cx="2160000" cy="1980000"/>
          </a:xfrm>
          <a:prstGeom prst="rect">
            <a:avLst/>
          </a:prstGeom>
          <a:solidFill>
            <a:schemeClr val="lt1"/>
          </a:solidFill>
          <a:ln>
            <a:noFill/>
          </a:ln>
        </p:spPr>
        <p:txBody>
          <a:bodyPr spcFirstLastPara="1" wrap="square" lIns="180000" tIns="270000" rIns="180000" bIns="270000" anchor="ctr" anchorCtr="0">
            <a:noAutofit/>
          </a:bodyPr>
          <a:lstStyle/>
          <a:p>
            <a:pPr marL="0" lvl="0" indent="0" algn="ctr" rtl="0">
              <a:lnSpc>
                <a:spcPct val="90000"/>
              </a:lnSpc>
              <a:spcBef>
                <a:spcPts val="0"/>
              </a:spcBef>
              <a:spcAft>
                <a:spcPts val="0"/>
              </a:spcAft>
              <a:buClr>
                <a:srgbClr val="000000"/>
              </a:buClr>
              <a:buSzPts val="2040"/>
              <a:buNone/>
            </a:pPr>
            <a:r>
              <a:rPr lang="en-AU" sz="1800" dirty="0">
                <a:latin typeface="Roboto Medium"/>
                <a:ea typeface="Roboto Medium"/>
                <a:cs typeface="Roboto Medium"/>
                <a:sym typeface="Roboto Medium"/>
              </a:rPr>
              <a:t>Residuary</a:t>
            </a:r>
            <a:endParaRPr sz="1800" dirty="0">
              <a:latin typeface="Roboto Medium"/>
              <a:ea typeface="Roboto Medium"/>
              <a:cs typeface="Roboto Medium"/>
              <a:sym typeface="Roboto Medium"/>
            </a:endParaRPr>
          </a:p>
          <a:p>
            <a:pPr marL="0" lvl="0" indent="0" algn="ctr" rtl="0">
              <a:lnSpc>
                <a:spcPct val="90000"/>
              </a:lnSpc>
              <a:spcBef>
                <a:spcPts val="1000"/>
              </a:spcBef>
              <a:spcAft>
                <a:spcPts val="0"/>
              </a:spcAft>
              <a:buClr>
                <a:srgbClr val="000000"/>
              </a:buClr>
              <a:buSzPts val="1190"/>
              <a:buNone/>
            </a:pPr>
            <a:r>
              <a:rPr lang="en-AU" dirty="0">
                <a:latin typeface="Roboto Light" panose="02000000000000000000" pitchFamily="2" charset="0"/>
                <a:ea typeface="Roboto Light" panose="02000000000000000000" pitchFamily="2" charset="0"/>
              </a:rPr>
              <a:t>Average </a:t>
            </a:r>
            <a:r>
              <a:rPr lang="en-AU" dirty="0" err="1">
                <a:latin typeface="Roboto Light" panose="02000000000000000000" pitchFamily="2" charset="0"/>
                <a:ea typeface="Roboto Light" panose="02000000000000000000" pitchFamily="2" charset="0"/>
              </a:rPr>
              <a:t>GiW</a:t>
            </a:r>
            <a:r>
              <a:rPr lang="en-AU" dirty="0">
                <a:latin typeface="Roboto Light" panose="02000000000000000000" pitchFamily="2" charset="0"/>
                <a:ea typeface="Roboto Light" panose="02000000000000000000" pitchFamily="2" charset="0"/>
              </a:rPr>
              <a:t> $223,233</a:t>
            </a:r>
            <a:endParaRPr dirty="0">
              <a:latin typeface="Roboto Light" panose="02000000000000000000" pitchFamily="2" charset="0"/>
              <a:ea typeface="Roboto Light" panose="02000000000000000000" pitchFamily="2" charset="0"/>
            </a:endParaRPr>
          </a:p>
          <a:p>
            <a:pPr marL="0" lvl="0" indent="0" algn="ctr" rtl="0">
              <a:lnSpc>
                <a:spcPct val="90000"/>
              </a:lnSpc>
              <a:spcBef>
                <a:spcPts val="1000"/>
              </a:spcBef>
              <a:spcAft>
                <a:spcPts val="0"/>
              </a:spcAft>
              <a:buClr>
                <a:srgbClr val="000000"/>
              </a:buClr>
              <a:buSzPts val="1190"/>
              <a:buNone/>
            </a:pPr>
            <a:r>
              <a:rPr lang="en-AU" dirty="0">
                <a:latin typeface="Roboto Light" panose="02000000000000000000" pitchFamily="2" charset="0"/>
                <a:ea typeface="Roboto Light" panose="02000000000000000000" pitchFamily="2" charset="0"/>
              </a:rPr>
              <a:t>Median </a:t>
            </a:r>
            <a:r>
              <a:rPr lang="en-AU" dirty="0" err="1">
                <a:latin typeface="Roboto Light" panose="02000000000000000000" pitchFamily="2" charset="0"/>
                <a:ea typeface="Roboto Light" panose="02000000000000000000" pitchFamily="2" charset="0"/>
              </a:rPr>
              <a:t>GiW</a:t>
            </a:r>
            <a:r>
              <a:rPr lang="en-AU" dirty="0">
                <a:latin typeface="Roboto Light" panose="02000000000000000000" pitchFamily="2" charset="0"/>
                <a:ea typeface="Roboto Light" panose="02000000000000000000" pitchFamily="2" charset="0"/>
              </a:rPr>
              <a:t> $71,000</a:t>
            </a:r>
            <a:endParaRPr dirty="0">
              <a:latin typeface="Roboto Light" panose="02000000000000000000" pitchFamily="2" charset="0"/>
              <a:ea typeface="Roboto Light" panose="02000000000000000000" pitchFamily="2" charset="0"/>
            </a:endParaRPr>
          </a:p>
        </p:txBody>
      </p:sp>
      <p:sp>
        <p:nvSpPr>
          <p:cNvPr id="411" name="Google Shape;411;p4"/>
          <p:cNvSpPr txBox="1">
            <a:spLocks noGrp="1"/>
          </p:cNvSpPr>
          <p:nvPr>
            <p:ph type="body" idx="8"/>
          </p:nvPr>
        </p:nvSpPr>
        <p:spPr>
          <a:xfrm>
            <a:off x="9151200" y="1151511"/>
            <a:ext cx="2160000" cy="431057"/>
          </a:xfrm>
          <a:prstGeom prst="rect">
            <a:avLst/>
          </a:prstGeom>
          <a:noFill/>
          <a:ln>
            <a:noFill/>
          </a:ln>
        </p:spPr>
        <p:txBody>
          <a:bodyPr spcFirstLastPara="1" wrap="square" lIns="90000" tIns="90000" rIns="90000" bIns="90000" anchor="ctr" anchorCtr="0">
            <a:spAutoFit/>
          </a:bodyPr>
          <a:lstStyle/>
          <a:p>
            <a:pPr marL="0" lvl="0" indent="0" algn="ctr" rtl="0">
              <a:lnSpc>
                <a:spcPct val="90000"/>
              </a:lnSpc>
              <a:spcBef>
                <a:spcPts val="0"/>
              </a:spcBef>
              <a:spcAft>
                <a:spcPts val="0"/>
              </a:spcAft>
              <a:buClr>
                <a:schemeClr val="lt1"/>
              </a:buClr>
              <a:buSzPts val="1870"/>
              <a:buFont typeface="Arial"/>
              <a:buNone/>
            </a:pPr>
            <a:r>
              <a:rPr lang="en-AU" sz="1800"/>
              <a:t>Five-year trend</a:t>
            </a:r>
            <a:endParaRPr sz="1800"/>
          </a:p>
        </p:txBody>
      </p:sp>
      <p:pic>
        <p:nvPicPr>
          <p:cNvPr id="412" name="Google Shape;412;p4"/>
          <p:cNvPicPr preferRelativeResize="0"/>
          <p:nvPr/>
        </p:nvPicPr>
        <p:blipFill rotWithShape="1">
          <a:blip r:embed="rId3">
            <a:alphaModFix/>
          </a:blip>
          <a:srcRect l="2740" t="12193" r="4328" b="3908"/>
          <a:stretch/>
        </p:blipFill>
        <p:spPr>
          <a:xfrm>
            <a:off x="940279" y="2090928"/>
            <a:ext cx="2098121" cy="2869261"/>
          </a:xfrm>
          <a:prstGeom prst="rect">
            <a:avLst/>
          </a:prstGeom>
          <a:noFill/>
          <a:ln>
            <a:noFill/>
          </a:ln>
        </p:spPr>
      </p:pic>
      <p:pic>
        <p:nvPicPr>
          <p:cNvPr id="413" name="Google Shape;413;p4"/>
          <p:cNvPicPr preferRelativeResize="0"/>
          <p:nvPr/>
        </p:nvPicPr>
        <p:blipFill rotWithShape="1">
          <a:blip r:embed="rId4">
            <a:alphaModFix/>
          </a:blip>
          <a:srcRect l="2672" t="11062" r="6691" b="4570"/>
          <a:stretch/>
        </p:blipFill>
        <p:spPr>
          <a:xfrm>
            <a:off x="3636000" y="2090928"/>
            <a:ext cx="2098121" cy="2869261"/>
          </a:xfrm>
          <a:prstGeom prst="rect">
            <a:avLst/>
          </a:prstGeom>
          <a:noFill/>
          <a:ln>
            <a:noFill/>
          </a:ln>
        </p:spPr>
      </p:pic>
      <p:pic>
        <p:nvPicPr>
          <p:cNvPr id="414" name="Google Shape;414;p4"/>
          <p:cNvPicPr preferRelativeResize="0"/>
          <p:nvPr/>
        </p:nvPicPr>
        <p:blipFill rotWithShape="1">
          <a:blip r:embed="rId5">
            <a:alphaModFix/>
          </a:blip>
          <a:srcRect l="6199" t="12424" r="3536" b="5391"/>
          <a:stretch/>
        </p:blipFill>
        <p:spPr>
          <a:xfrm>
            <a:off x="6424539" y="2103963"/>
            <a:ext cx="2098122" cy="2869260"/>
          </a:xfrm>
          <a:prstGeom prst="rect">
            <a:avLst/>
          </a:prstGeom>
          <a:noFill/>
          <a:ln>
            <a:noFill/>
          </a:ln>
        </p:spPr>
      </p:pic>
      <p:sp>
        <p:nvSpPr>
          <p:cNvPr id="415" name="Google Shape;415;p4"/>
          <p:cNvSpPr txBox="1"/>
          <p:nvPr/>
        </p:nvSpPr>
        <p:spPr>
          <a:xfrm>
            <a:off x="9151200" y="3983223"/>
            <a:ext cx="2160000" cy="1980000"/>
          </a:xfrm>
          <a:prstGeom prst="rect">
            <a:avLst/>
          </a:prstGeom>
          <a:solidFill>
            <a:schemeClr val="lt1"/>
          </a:solidFill>
          <a:ln>
            <a:noFill/>
          </a:ln>
        </p:spPr>
        <p:txBody>
          <a:bodyPr spcFirstLastPara="1" wrap="square" lIns="180000" tIns="270000" rIns="180000" bIns="270000" anchor="ctr" anchorCtr="0">
            <a:noAutofit/>
          </a:bodyPr>
          <a:lstStyle/>
          <a:p>
            <a:pPr marL="0" marR="0" lvl="0" indent="0" algn="ctr" defTabSz="914400" rtl="0" eaLnBrk="1" fontAlgn="auto" latinLnBrk="0" hangingPunct="1">
              <a:lnSpc>
                <a:spcPct val="90000"/>
              </a:lnSpc>
              <a:spcBef>
                <a:spcPts val="0"/>
              </a:spcBef>
              <a:spcAft>
                <a:spcPts val="0"/>
              </a:spcAft>
              <a:buClr>
                <a:srgbClr val="000000"/>
              </a:buClr>
              <a:buSzTx/>
              <a:buFont typeface="Arial"/>
              <a:buNone/>
              <a:tabLst/>
              <a:defRPr/>
            </a:pPr>
            <a:r>
              <a:rPr kumimoji="0" lang="en-AU" sz="1800" b="0" i="0" u="none" strike="noStrike" kern="0" cap="none" spc="0" normalizeH="0" baseline="0" noProof="0" dirty="0">
                <a:ln>
                  <a:noFill/>
                </a:ln>
                <a:solidFill>
                  <a:srgbClr val="000000"/>
                </a:solidFill>
                <a:effectLst/>
                <a:uLnTx/>
                <a:uFillTx/>
                <a:latin typeface="Roboto Medium"/>
                <a:ea typeface="Roboto Medium"/>
                <a:cs typeface="Roboto Medium"/>
                <a:sym typeface="Roboto Medium"/>
              </a:rPr>
              <a:t>Pecuniary</a:t>
            </a:r>
            <a:endParaRPr kumimoji="0" sz="1800" b="0" i="0" u="none" strike="noStrike" kern="0" cap="none" spc="0" normalizeH="0" baseline="0" noProof="0" dirty="0">
              <a:ln>
                <a:noFill/>
              </a:ln>
              <a:solidFill>
                <a:srgbClr val="000000"/>
              </a:solidFill>
              <a:effectLst/>
              <a:uLnTx/>
              <a:uFillTx/>
              <a:latin typeface="Roboto Medium"/>
              <a:ea typeface="Roboto Medium"/>
              <a:cs typeface="Roboto Medium"/>
              <a:sym typeface="Roboto Medium"/>
            </a:endParaRPr>
          </a:p>
          <a:p>
            <a:pPr marL="0" marR="0" lvl="0" indent="0" algn="ctr" defTabSz="914400" rtl="0" eaLnBrk="1" fontAlgn="auto" latinLnBrk="0" hangingPunct="1">
              <a:lnSpc>
                <a:spcPct val="90000"/>
              </a:lnSpc>
              <a:spcBef>
                <a:spcPts val="1000"/>
              </a:spcBef>
              <a:spcAft>
                <a:spcPts val="0"/>
              </a:spcAft>
              <a:buClr>
                <a:srgbClr val="000000"/>
              </a:buClr>
              <a:buSzPts val="1190"/>
              <a:buFont typeface="Arial"/>
              <a:buNone/>
              <a:tabLst/>
              <a:defRPr/>
            </a:pP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Roboto"/>
                <a:sym typeface="Roboto"/>
              </a:rPr>
              <a:t>A</a:t>
            </a: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Arial"/>
                <a:sym typeface="Roboto"/>
              </a:rPr>
              <a:t>verage </a:t>
            </a:r>
            <a:r>
              <a:rPr kumimoji="0" lang="en-AU" sz="1400" b="0" i="0" u="none" strike="noStrike" kern="0" cap="none" spc="0" normalizeH="0" baseline="0" noProof="0" dirty="0" err="1">
                <a:ln>
                  <a:noFill/>
                </a:ln>
                <a:solidFill>
                  <a:srgbClr val="000000"/>
                </a:solidFill>
                <a:effectLst/>
                <a:uLnTx/>
                <a:uFillTx/>
                <a:latin typeface="Roboto Light" panose="02000000000000000000" pitchFamily="2" charset="0"/>
                <a:ea typeface="Roboto Light" panose="02000000000000000000" pitchFamily="2" charset="0"/>
                <a:cs typeface="Arial"/>
                <a:sym typeface="Roboto"/>
              </a:rPr>
              <a:t>GiW</a:t>
            </a: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Arial"/>
                <a:sym typeface="Roboto"/>
              </a:rPr>
              <a:t> $41,027</a:t>
            </a:r>
            <a:endParaRPr kumimoji="0"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Arial"/>
              <a:sym typeface="Roboto"/>
            </a:endParaRPr>
          </a:p>
          <a:p>
            <a:pPr marL="0" marR="0" lvl="0" indent="0" algn="ctr" defTabSz="914400" rtl="0" eaLnBrk="1" fontAlgn="auto" latinLnBrk="0" hangingPunct="1">
              <a:lnSpc>
                <a:spcPct val="90000"/>
              </a:lnSpc>
              <a:spcBef>
                <a:spcPts val="1000"/>
              </a:spcBef>
              <a:spcAft>
                <a:spcPts val="0"/>
              </a:spcAft>
              <a:buClr>
                <a:srgbClr val="000000"/>
              </a:buClr>
              <a:buSzPts val="1190"/>
              <a:buFont typeface="Arial"/>
              <a:buNone/>
              <a:tabLst/>
              <a:defRPr/>
            </a:pP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Arial"/>
                <a:sym typeface="Roboto"/>
              </a:rPr>
              <a:t>Median </a:t>
            </a:r>
            <a:r>
              <a:rPr kumimoji="0" lang="en-AU" sz="1400" b="0" i="0" u="none" strike="noStrike" kern="0" cap="none" spc="0" normalizeH="0" baseline="0" noProof="0" dirty="0" err="1">
                <a:ln>
                  <a:noFill/>
                </a:ln>
                <a:solidFill>
                  <a:srgbClr val="000000"/>
                </a:solidFill>
                <a:effectLst/>
                <a:uLnTx/>
                <a:uFillTx/>
                <a:latin typeface="Roboto Light" panose="02000000000000000000" pitchFamily="2" charset="0"/>
                <a:ea typeface="Roboto Light" panose="02000000000000000000" pitchFamily="2" charset="0"/>
                <a:cs typeface="Arial"/>
                <a:sym typeface="Roboto"/>
              </a:rPr>
              <a:t>GiW</a:t>
            </a:r>
            <a:r>
              <a:rPr kumimoji="0" lang="en-AU"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Arial"/>
                <a:sym typeface="Roboto"/>
              </a:rPr>
              <a:t> $5,000</a:t>
            </a:r>
            <a:endParaRPr kumimoji="0" sz="1400" b="0" i="0" u="none" strike="noStrike" kern="0" cap="none" spc="0" normalizeH="0" baseline="0" noProof="0" dirty="0">
              <a:ln>
                <a:noFill/>
              </a:ln>
              <a:solidFill>
                <a:srgbClr val="000000"/>
              </a:solidFill>
              <a:effectLst/>
              <a:uLnTx/>
              <a:uFillTx/>
              <a:latin typeface="Roboto Light" panose="02000000000000000000" pitchFamily="2" charset="0"/>
              <a:ea typeface="Roboto Light" panose="02000000000000000000" pitchFamily="2" charset="0"/>
              <a:cs typeface="Arial"/>
              <a:sym typeface="Roboto"/>
            </a:endParaRPr>
          </a:p>
        </p:txBody>
      </p:sp>
      <p:sp>
        <p:nvSpPr>
          <p:cNvPr id="416" name="Google Shape;416;p4"/>
          <p:cNvSpPr/>
          <p:nvPr/>
        </p:nvSpPr>
        <p:spPr>
          <a:xfrm>
            <a:off x="880315" y="1769977"/>
            <a:ext cx="2160000" cy="4188373"/>
          </a:xfrm>
          <a:prstGeom prst="rect">
            <a:avLst/>
          </a:prstGeom>
          <a:solidFill>
            <a:schemeClr val="lt1"/>
          </a:solidFill>
          <a:ln w="25400" cap="flat" cmpd="sng">
            <a:solidFill>
              <a:schemeClr val="lt1"/>
            </a:solidFill>
            <a:prstDash val="solid"/>
            <a:round/>
            <a:headEnd type="none" w="sm" len="sm"/>
            <a:tailEnd type="none" w="sm" len="sm"/>
          </a:ln>
        </p:spPr>
        <p:txBody>
          <a:bodyPr spcFirstLastPara="1" wrap="square" lIns="180000" tIns="180000" rIns="180000" bIns="1800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$3,006,958,697</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GIW Income</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28,570</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GIWs</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$105,249</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Average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$11,188</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Median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$18,746,084</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Highest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$100</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Lowest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p:txBody>
      </p:sp>
      <p:sp>
        <p:nvSpPr>
          <p:cNvPr id="417" name="Google Shape;417;p4"/>
          <p:cNvSpPr/>
          <p:nvPr/>
        </p:nvSpPr>
        <p:spPr>
          <a:xfrm>
            <a:off x="3642595" y="1769976"/>
            <a:ext cx="2160000" cy="4188373"/>
          </a:xfrm>
          <a:prstGeom prst="rect">
            <a:avLst/>
          </a:prstGeom>
          <a:solidFill>
            <a:schemeClr val="lt1"/>
          </a:solidFill>
          <a:ln w="25400" cap="flat" cmpd="sng">
            <a:solidFill>
              <a:schemeClr val="lt1"/>
            </a:solidFill>
            <a:prstDash val="solid"/>
            <a:round/>
            <a:headEnd type="none" w="sm" len="sm"/>
            <a:tailEnd type="none" w="sm" len="sm"/>
          </a:ln>
        </p:spPr>
        <p:txBody>
          <a:bodyPr spcFirstLastPara="1" wrap="square" lIns="180000" tIns="180000" rIns="180000" bIns="1800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$403,887,570</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GIW Income</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15,238</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GIWs</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$26,505</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Average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$5,000</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Median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$7,530,000</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Highest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$100</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Lowest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p:txBody>
      </p:sp>
      <p:sp>
        <p:nvSpPr>
          <p:cNvPr id="418" name="Google Shape;418;p4"/>
          <p:cNvSpPr/>
          <p:nvPr/>
        </p:nvSpPr>
        <p:spPr>
          <a:xfrm>
            <a:off x="6404875" y="1769976"/>
            <a:ext cx="2160000" cy="4188373"/>
          </a:xfrm>
          <a:prstGeom prst="rect">
            <a:avLst/>
          </a:prstGeom>
          <a:solidFill>
            <a:schemeClr val="lt1"/>
          </a:solidFill>
          <a:ln w="25400" cap="flat" cmpd="sng">
            <a:solidFill>
              <a:schemeClr val="lt1"/>
            </a:solidFill>
            <a:prstDash val="solid"/>
            <a:round/>
            <a:headEnd type="none" w="sm" len="sm"/>
            <a:tailEnd type="none" w="sm" len="sm"/>
          </a:ln>
        </p:spPr>
        <p:txBody>
          <a:bodyPr spcFirstLastPara="1" wrap="square" lIns="180000" tIns="180000" rIns="180000" bIns="1800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$2,603,071,127</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GIW Income</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13,332</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GIWs</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$195,250</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Average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$61,408</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Median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$18,746,084</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Highest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FF2F3B"/>
                </a:solidFill>
                <a:effectLst/>
                <a:uLnTx/>
                <a:uFillTx/>
                <a:latin typeface="Roboto" panose="02000000000000000000" pitchFamily="2" charset="0"/>
                <a:ea typeface="Roboto" panose="02000000000000000000" pitchFamily="2" charset="0"/>
                <a:cs typeface="Arial"/>
                <a:sym typeface="Arial"/>
              </a:rPr>
              <a:t>$100</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AU"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rPr>
              <a:t>Lowest GIW</a:t>
            </a:r>
            <a:endParaRPr kumimoji="0" sz="1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Arial"/>
              <a:sym typeface="Arial"/>
            </a:endParaRPr>
          </a:p>
        </p:txBody>
      </p:sp>
    </p:spTree>
  </p:cSld>
  <p:clrMapOvr>
    <a:masterClrMapping/>
  </p:clrMapOvr>
</p:sld>
</file>

<file path=ppt/theme/theme1.xml><?xml version="1.0" encoding="utf-8"?>
<a:theme xmlns:a="http://schemas.openxmlformats.org/drawingml/2006/main" name="1_Office Theme">
  <a:themeElements>
    <a:clrScheme name="TBP">
      <a:dk1>
        <a:srgbClr val="000000"/>
      </a:dk1>
      <a:lt1>
        <a:srgbClr val="FFFFFF"/>
      </a:lt1>
      <a:dk2>
        <a:srgbClr val="451055"/>
      </a:dk2>
      <a:lt2>
        <a:srgbClr val="451055"/>
      </a:lt2>
      <a:accent1>
        <a:srgbClr val="FF2F3B"/>
      </a:accent1>
      <a:accent2>
        <a:srgbClr val="FF5C61"/>
      </a:accent2>
      <a:accent3>
        <a:srgbClr val="451055"/>
      </a:accent3>
      <a:accent4>
        <a:srgbClr val="00AC8C"/>
      </a:accent4>
      <a:accent5>
        <a:srgbClr val="FF482E"/>
      </a:accent5>
      <a:accent6>
        <a:srgbClr val="FF0910"/>
      </a:accent6>
      <a:hlink>
        <a:srgbClr val="451055"/>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453</Words>
  <Application>Microsoft Office PowerPoint</Application>
  <PresentationFormat>Widescreen</PresentationFormat>
  <Paragraphs>93</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Aptos</vt:lpstr>
      <vt:lpstr>Arial</vt:lpstr>
      <vt:lpstr>Calibri</vt:lpstr>
      <vt:lpstr>Roboto</vt:lpstr>
      <vt:lpstr>Roboto Light</vt:lpstr>
      <vt:lpstr>Roboto Medium</vt:lpstr>
      <vt:lpstr>1_Office Theme</vt:lpstr>
      <vt:lpstr>PowerPoint Presentation</vt:lpstr>
      <vt:lpstr>Gifts in Wills 25% of income, 0.04% of gifts 39% of income from donors giving 10+ years </vt:lpstr>
      <vt:lpstr>Gifts in Wills income continued to grow year on year</vt:lpstr>
      <vt:lpstr>Gifts in Wills averages (2014 to 2023 data)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Tavatgis</dc:creator>
  <cp:lastModifiedBy>Paul Tavatgis</cp:lastModifiedBy>
  <cp:revision>1</cp:revision>
  <dcterms:created xsi:type="dcterms:W3CDTF">2024-07-11T05:40:03Z</dcterms:created>
  <dcterms:modified xsi:type="dcterms:W3CDTF">2024-07-11T05:42:03Z</dcterms:modified>
</cp:coreProperties>
</file>