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60" r:id="rId5"/>
  </p:sldMasterIdLst>
  <p:notesMasterIdLst>
    <p:notesMasterId r:id="rId32"/>
  </p:notesMasterIdLst>
  <p:sldIdLst>
    <p:sldId id="256" r:id="rId6"/>
    <p:sldId id="275" r:id="rId7"/>
    <p:sldId id="278" r:id="rId8"/>
    <p:sldId id="271" r:id="rId9"/>
    <p:sldId id="276" r:id="rId10"/>
    <p:sldId id="272" r:id="rId11"/>
    <p:sldId id="314" r:id="rId12"/>
    <p:sldId id="302" r:id="rId13"/>
    <p:sldId id="304" r:id="rId14"/>
    <p:sldId id="262" r:id="rId15"/>
    <p:sldId id="267" r:id="rId16"/>
    <p:sldId id="268" r:id="rId17"/>
    <p:sldId id="315" r:id="rId18"/>
    <p:sldId id="277" r:id="rId19"/>
    <p:sldId id="270" r:id="rId20"/>
    <p:sldId id="273" r:id="rId21"/>
    <p:sldId id="308" r:id="rId22"/>
    <p:sldId id="274" r:id="rId23"/>
    <p:sldId id="305" r:id="rId24"/>
    <p:sldId id="269" r:id="rId25"/>
    <p:sldId id="307" r:id="rId26"/>
    <p:sldId id="310" r:id="rId27"/>
    <p:sldId id="311" r:id="rId28"/>
    <p:sldId id="313" r:id="rId29"/>
    <p:sldId id="306" r:id="rId30"/>
    <p:sldId id="257" r:id="rId31"/>
  </p:sldIdLst>
  <p:sldSz cx="12192000" cy="6858000"/>
  <p:notesSz cx="7102475" cy="9388475"/>
  <p:embeddedFontLst>
    <p:embeddedFont>
      <p:font typeface="Baguet Script" panose="00000500000000000000" pitchFamily="2" charset="0"/>
      <p:regular r:id="rId33"/>
    </p:embeddedFont>
    <p:embeddedFont>
      <p:font typeface="Brush Script MT" panose="03060802040406070304" pitchFamily="66" charset="0"/>
      <p:italic r:id="rId34"/>
    </p:embeddedFont>
    <p:embeddedFont>
      <p:font typeface="Century Gothic" panose="020B0502020202020204" pitchFamily="34" charset="0"/>
      <p:regular r:id="rId35"/>
      <p:bold r:id="rId36"/>
      <p:italic r:id="rId37"/>
      <p:boldItalic r:id="rId38"/>
    </p:embeddedFont>
    <p:embeddedFont>
      <p:font typeface="Impact" panose="020B0806030902050204" pitchFamily="3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4"/>
    <a:srgbClr val="00B050"/>
    <a:srgbClr val="1DD3FF"/>
    <a:srgbClr val="FF3D3D"/>
    <a:srgbClr val="FDBC58"/>
    <a:srgbClr val="CC9900"/>
    <a:srgbClr val="E0A354"/>
    <a:srgbClr val="6A383B"/>
    <a:srgbClr val="BE904F"/>
    <a:srgbClr val="78B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p:restoredTop sz="56993" autoAdjust="0"/>
  </p:normalViewPr>
  <p:slideViewPr>
    <p:cSldViewPr snapToGrid="0" snapToObjects="1">
      <p:cViewPr varScale="1">
        <p:scale>
          <a:sx n="47" d="100"/>
          <a:sy n="47" d="100"/>
        </p:scale>
        <p:origin x="1387" y="38"/>
      </p:cViewPr>
      <p:guideLst/>
    </p:cSldViewPr>
  </p:slideViewPr>
  <p:notesTextViewPr>
    <p:cViewPr>
      <p:scale>
        <a:sx n="3" d="2"/>
        <a:sy n="3" d="2"/>
      </p:scale>
      <p:origin x="0" y="0"/>
    </p:cViewPr>
  </p:notesTextViewPr>
  <p:sorterViewPr>
    <p:cViewPr>
      <p:scale>
        <a:sx n="100" d="100"/>
        <a:sy n="100" d="100"/>
      </p:scale>
      <p:origin x="0" y="-20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AU"/>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3A9E30E-587F-4B73-AFFF-349CFD24C864}" type="datetimeFigureOut">
              <a:rPr lang="en-AU" smtClean="0"/>
              <a:t>7/08/2024</a:t>
            </a:fld>
            <a:endParaRPr lang="en-AU"/>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AU"/>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AU"/>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A13C597-5087-4CEB-B10C-0BFCBE5FA0F2}" type="slidenum">
              <a:rPr lang="en-AU" smtClean="0"/>
              <a:t>‹#›</a:t>
            </a:fld>
            <a:endParaRPr lang="en-AU"/>
          </a:p>
        </p:txBody>
      </p:sp>
    </p:spTree>
    <p:extLst>
      <p:ext uri="{BB962C8B-B14F-4D97-AF65-F5344CB8AC3E}">
        <p14:creationId xmlns:p14="http://schemas.microsoft.com/office/powerpoint/2010/main" val="253701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a:t>
            </a:fld>
            <a:endParaRPr lang="en-AU"/>
          </a:p>
        </p:txBody>
      </p:sp>
    </p:spTree>
    <p:extLst>
      <p:ext uri="{BB962C8B-B14F-4D97-AF65-F5344CB8AC3E}">
        <p14:creationId xmlns:p14="http://schemas.microsoft.com/office/powerpoint/2010/main" val="720177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10</a:t>
            </a:fld>
            <a:endParaRPr lang="en-AU"/>
          </a:p>
        </p:txBody>
      </p:sp>
    </p:spTree>
    <p:extLst>
      <p:ext uri="{BB962C8B-B14F-4D97-AF65-F5344CB8AC3E}">
        <p14:creationId xmlns:p14="http://schemas.microsoft.com/office/powerpoint/2010/main" val="2574676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11</a:t>
            </a:fld>
            <a:endParaRPr lang="en-AU"/>
          </a:p>
        </p:txBody>
      </p:sp>
    </p:spTree>
    <p:extLst>
      <p:ext uri="{BB962C8B-B14F-4D97-AF65-F5344CB8AC3E}">
        <p14:creationId xmlns:p14="http://schemas.microsoft.com/office/powerpoint/2010/main" val="3304346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12</a:t>
            </a:fld>
            <a:endParaRPr lang="en-AU"/>
          </a:p>
        </p:txBody>
      </p:sp>
    </p:spTree>
    <p:extLst>
      <p:ext uri="{BB962C8B-B14F-4D97-AF65-F5344CB8AC3E}">
        <p14:creationId xmlns:p14="http://schemas.microsoft.com/office/powerpoint/2010/main" val="2402711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13</a:t>
            </a:fld>
            <a:endParaRPr lang="en-AU"/>
          </a:p>
        </p:txBody>
      </p:sp>
    </p:spTree>
    <p:extLst>
      <p:ext uri="{BB962C8B-B14F-4D97-AF65-F5344CB8AC3E}">
        <p14:creationId xmlns:p14="http://schemas.microsoft.com/office/powerpoint/2010/main" val="387618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14</a:t>
            </a:fld>
            <a:endParaRPr lang="en-AU"/>
          </a:p>
        </p:txBody>
      </p:sp>
    </p:spTree>
    <p:extLst>
      <p:ext uri="{BB962C8B-B14F-4D97-AF65-F5344CB8AC3E}">
        <p14:creationId xmlns:p14="http://schemas.microsoft.com/office/powerpoint/2010/main" val="260402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15</a:t>
            </a:fld>
            <a:endParaRPr lang="en-AU"/>
          </a:p>
        </p:txBody>
      </p:sp>
    </p:spTree>
    <p:extLst>
      <p:ext uri="{BB962C8B-B14F-4D97-AF65-F5344CB8AC3E}">
        <p14:creationId xmlns:p14="http://schemas.microsoft.com/office/powerpoint/2010/main" val="133978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16</a:t>
            </a:fld>
            <a:endParaRPr lang="en-AU"/>
          </a:p>
        </p:txBody>
      </p:sp>
    </p:spTree>
    <p:extLst>
      <p:ext uri="{BB962C8B-B14F-4D97-AF65-F5344CB8AC3E}">
        <p14:creationId xmlns:p14="http://schemas.microsoft.com/office/powerpoint/2010/main" val="4072215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17</a:t>
            </a:fld>
            <a:endParaRPr lang="en-AU"/>
          </a:p>
        </p:txBody>
      </p:sp>
    </p:spTree>
    <p:extLst>
      <p:ext uri="{BB962C8B-B14F-4D97-AF65-F5344CB8AC3E}">
        <p14:creationId xmlns:p14="http://schemas.microsoft.com/office/powerpoint/2010/main" val="1156254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18</a:t>
            </a:fld>
            <a:endParaRPr lang="en-AU"/>
          </a:p>
        </p:txBody>
      </p:sp>
    </p:spTree>
    <p:extLst>
      <p:ext uri="{BB962C8B-B14F-4D97-AF65-F5344CB8AC3E}">
        <p14:creationId xmlns:p14="http://schemas.microsoft.com/office/powerpoint/2010/main" val="1552445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19</a:t>
            </a:fld>
            <a:endParaRPr lang="en-AU"/>
          </a:p>
        </p:txBody>
      </p:sp>
    </p:spTree>
    <p:extLst>
      <p:ext uri="{BB962C8B-B14F-4D97-AF65-F5344CB8AC3E}">
        <p14:creationId xmlns:p14="http://schemas.microsoft.com/office/powerpoint/2010/main" val="110842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2</a:t>
            </a:fld>
            <a:endParaRPr lang="en-AU"/>
          </a:p>
        </p:txBody>
      </p:sp>
    </p:spTree>
    <p:extLst>
      <p:ext uri="{BB962C8B-B14F-4D97-AF65-F5344CB8AC3E}">
        <p14:creationId xmlns:p14="http://schemas.microsoft.com/office/powerpoint/2010/main" val="1343136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20</a:t>
            </a:fld>
            <a:endParaRPr lang="en-AU"/>
          </a:p>
        </p:txBody>
      </p:sp>
    </p:spTree>
    <p:extLst>
      <p:ext uri="{BB962C8B-B14F-4D97-AF65-F5344CB8AC3E}">
        <p14:creationId xmlns:p14="http://schemas.microsoft.com/office/powerpoint/2010/main" val="1878722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21</a:t>
            </a:fld>
            <a:endParaRPr lang="en-AU"/>
          </a:p>
        </p:txBody>
      </p:sp>
    </p:spTree>
    <p:extLst>
      <p:ext uri="{BB962C8B-B14F-4D97-AF65-F5344CB8AC3E}">
        <p14:creationId xmlns:p14="http://schemas.microsoft.com/office/powerpoint/2010/main" val="204989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22</a:t>
            </a:fld>
            <a:endParaRPr lang="en-AU"/>
          </a:p>
        </p:txBody>
      </p:sp>
    </p:spTree>
    <p:extLst>
      <p:ext uri="{BB962C8B-B14F-4D97-AF65-F5344CB8AC3E}">
        <p14:creationId xmlns:p14="http://schemas.microsoft.com/office/powerpoint/2010/main" val="60280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23</a:t>
            </a:fld>
            <a:endParaRPr lang="en-AU"/>
          </a:p>
        </p:txBody>
      </p:sp>
    </p:spTree>
    <p:extLst>
      <p:ext uri="{BB962C8B-B14F-4D97-AF65-F5344CB8AC3E}">
        <p14:creationId xmlns:p14="http://schemas.microsoft.com/office/powerpoint/2010/main" val="3088807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24</a:t>
            </a:fld>
            <a:endParaRPr lang="en-AU"/>
          </a:p>
        </p:txBody>
      </p:sp>
    </p:spTree>
    <p:extLst>
      <p:ext uri="{BB962C8B-B14F-4D97-AF65-F5344CB8AC3E}">
        <p14:creationId xmlns:p14="http://schemas.microsoft.com/office/powerpoint/2010/main" val="3462358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25</a:t>
            </a:fld>
            <a:endParaRPr lang="en-AU"/>
          </a:p>
        </p:txBody>
      </p:sp>
    </p:spTree>
    <p:extLst>
      <p:ext uri="{BB962C8B-B14F-4D97-AF65-F5344CB8AC3E}">
        <p14:creationId xmlns:p14="http://schemas.microsoft.com/office/powerpoint/2010/main" val="1070239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26</a:t>
            </a:fld>
            <a:endParaRPr lang="en-AU"/>
          </a:p>
        </p:txBody>
      </p:sp>
    </p:spTree>
    <p:extLst>
      <p:ext uri="{BB962C8B-B14F-4D97-AF65-F5344CB8AC3E}">
        <p14:creationId xmlns:p14="http://schemas.microsoft.com/office/powerpoint/2010/main" val="136457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3</a:t>
            </a:fld>
            <a:endParaRPr lang="en-AU"/>
          </a:p>
        </p:txBody>
      </p:sp>
    </p:spTree>
    <p:extLst>
      <p:ext uri="{BB962C8B-B14F-4D97-AF65-F5344CB8AC3E}">
        <p14:creationId xmlns:p14="http://schemas.microsoft.com/office/powerpoint/2010/main" val="37656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4</a:t>
            </a:fld>
            <a:endParaRPr lang="en-AU"/>
          </a:p>
        </p:txBody>
      </p:sp>
    </p:spTree>
    <p:extLst>
      <p:ext uri="{BB962C8B-B14F-4D97-AF65-F5344CB8AC3E}">
        <p14:creationId xmlns:p14="http://schemas.microsoft.com/office/powerpoint/2010/main" val="4196073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5</a:t>
            </a:fld>
            <a:endParaRPr lang="en-AU"/>
          </a:p>
        </p:txBody>
      </p:sp>
    </p:spTree>
    <p:extLst>
      <p:ext uri="{BB962C8B-B14F-4D97-AF65-F5344CB8AC3E}">
        <p14:creationId xmlns:p14="http://schemas.microsoft.com/office/powerpoint/2010/main" val="952443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6</a:t>
            </a:fld>
            <a:endParaRPr lang="en-AU"/>
          </a:p>
        </p:txBody>
      </p:sp>
    </p:spTree>
    <p:extLst>
      <p:ext uri="{BB962C8B-B14F-4D97-AF65-F5344CB8AC3E}">
        <p14:creationId xmlns:p14="http://schemas.microsoft.com/office/powerpoint/2010/main" val="193551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fld id="{C346ED17-3A50-4E57-B140-5DDC25DC480D}" type="slidenum">
              <a:rPr lang="en-AU" sz="1300">
                <a:solidFill>
                  <a:prstClr val="black"/>
                </a:solidFill>
                <a:latin typeface="Calibri" panose="020F0502020204030204"/>
              </a:rPr>
              <a:pPr defTabSz="942289"/>
              <a:t>7</a:t>
            </a:fld>
            <a:endParaRPr lang="en-AU" sz="1300">
              <a:solidFill>
                <a:prstClr val="black"/>
              </a:solidFill>
              <a:latin typeface="Calibri" panose="020F0502020204030204"/>
            </a:endParaRPr>
          </a:p>
        </p:txBody>
      </p:sp>
    </p:spTree>
    <p:extLst>
      <p:ext uri="{BB962C8B-B14F-4D97-AF65-F5344CB8AC3E}">
        <p14:creationId xmlns:p14="http://schemas.microsoft.com/office/powerpoint/2010/main" val="209826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8</a:t>
            </a:fld>
            <a:endParaRPr lang="en-AU"/>
          </a:p>
        </p:txBody>
      </p:sp>
    </p:spTree>
    <p:extLst>
      <p:ext uri="{BB962C8B-B14F-4D97-AF65-F5344CB8AC3E}">
        <p14:creationId xmlns:p14="http://schemas.microsoft.com/office/powerpoint/2010/main" val="368593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13C597-5087-4CEB-B10C-0BFCBE5FA0F2}" type="slidenum">
              <a:rPr lang="en-AU" smtClean="0"/>
              <a:t>9</a:t>
            </a:fld>
            <a:endParaRPr lang="en-AU"/>
          </a:p>
        </p:txBody>
      </p:sp>
    </p:spTree>
    <p:extLst>
      <p:ext uri="{BB962C8B-B14F-4D97-AF65-F5344CB8AC3E}">
        <p14:creationId xmlns:p14="http://schemas.microsoft.com/office/powerpoint/2010/main" val="34441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0B7A-FE02-DD43-9C9F-62A756CEA9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02595CE-3A1F-624D-87FB-CEFECCCBF7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1B873B8-3D06-3040-ADD8-8047D240B123}"/>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5" name="Footer Placeholder 4">
            <a:extLst>
              <a:ext uri="{FF2B5EF4-FFF2-40B4-BE49-F238E27FC236}">
                <a16:creationId xmlns:a16="http://schemas.microsoft.com/office/drawing/2014/main" id="{A95ADAB7-2E7C-0C4D-8CC9-4C06C4E01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630F7-19C1-ED40-8B02-A61156097E1C}"/>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144825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127D-10D2-3C4E-9047-3D4B38C1534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75865FF-1F42-DD45-99DD-5A3677ACE2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3C942B-B7E9-B24C-B15E-A3D1C20E9D38}"/>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5" name="Footer Placeholder 4">
            <a:extLst>
              <a:ext uri="{FF2B5EF4-FFF2-40B4-BE49-F238E27FC236}">
                <a16:creationId xmlns:a16="http://schemas.microsoft.com/office/drawing/2014/main" id="{BEBC7C84-8A87-EB48-AFCD-25EBD2147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12A31-E7AA-334F-8D32-80CB1B241044}"/>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4073338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12E7A-050C-8444-9A73-451028CA4F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5B9AD0F-159B-3E49-840A-CC19008F877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8D461D-DCA1-E345-AE75-9A197CE7E296}"/>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5" name="Footer Placeholder 4">
            <a:extLst>
              <a:ext uri="{FF2B5EF4-FFF2-40B4-BE49-F238E27FC236}">
                <a16:creationId xmlns:a16="http://schemas.microsoft.com/office/drawing/2014/main" id="{D29B4AC1-E9B6-E14B-BEED-3048FE1A9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3E39B-2702-9948-8423-0936482980EC}"/>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998012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0300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37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8034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971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465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31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289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340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91B45-B66B-FD46-908E-BC6EF36680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D090E8-60FC-5F4C-90F5-649987173A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0D5338-B4B6-1F45-907F-3765CFDF4132}"/>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5" name="Footer Placeholder 4">
            <a:extLst>
              <a:ext uri="{FF2B5EF4-FFF2-40B4-BE49-F238E27FC236}">
                <a16:creationId xmlns:a16="http://schemas.microsoft.com/office/drawing/2014/main" id="{309A4152-3FEC-C541-995D-56F38830D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27749-F2D3-9945-AD17-16B723622ADF}"/>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923357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711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466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089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07CD-D68D-6E47-BCD7-40504148261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99854A8-C141-E349-BF0A-F521B04008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CAC64F-8CBC-2044-AD50-94A51D3005EC}"/>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5" name="Footer Placeholder 4">
            <a:extLst>
              <a:ext uri="{FF2B5EF4-FFF2-40B4-BE49-F238E27FC236}">
                <a16:creationId xmlns:a16="http://schemas.microsoft.com/office/drawing/2014/main" id="{0184BAAD-4731-3B44-AAC1-37E81EC69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42F49-44E6-5F44-B9A6-59FD0A030096}"/>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195635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4B19-7676-B548-B52B-6E52B42DF8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D3627D-981E-444B-9A1A-3D75F426F3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8289E6-D1C8-AA47-AAE5-93B9051A38B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CCED5DA-6586-AB44-A407-8DD2BC5C9963}"/>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6" name="Footer Placeholder 5">
            <a:extLst>
              <a:ext uri="{FF2B5EF4-FFF2-40B4-BE49-F238E27FC236}">
                <a16:creationId xmlns:a16="http://schemas.microsoft.com/office/drawing/2014/main" id="{49B45F03-1ED4-7548-9752-C1BED5511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C03EF-0F40-3946-A4C5-FE313BA2BF6F}"/>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133262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AFE6-EF99-CF41-9631-44B4244913D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4E76177-C749-334D-B4DE-C929112188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E009CE-3897-064A-A42E-BC2AA6C5BA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9334C8-22F1-D542-84EE-8898EB7153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DB7641C-4E62-644C-A085-FAFCF83E4D3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286D376-516D-8740-8241-72E8E86AA645}"/>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8" name="Footer Placeholder 7">
            <a:extLst>
              <a:ext uri="{FF2B5EF4-FFF2-40B4-BE49-F238E27FC236}">
                <a16:creationId xmlns:a16="http://schemas.microsoft.com/office/drawing/2014/main" id="{8772D16D-B7DE-ED40-8E93-BAB6571B0C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9EBFC1-4837-A445-BA74-67E4E138C4A8}"/>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2652782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A6C6-472D-0E46-A29E-6EF0120858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2B4D79-FCB0-844E-A5D8-4ABC45990B3D}"/>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4" name="Footer Placeholder 3">
            <a:extLst>
              <a:ext uri="{FF2B5EF4-FFF2-40B4-BE49-F238E27FC236}">
                <a16:creationId xmlns:a16="http://schemas.microsoft.com/office/drawing/2014/main" id="{5428B3D5-EB5D-D343-9578-FC2F6CE848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0F3042-D3FE-9A4A-9EF2-646A00B601C7}"/>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4464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811FE7-CBC6-2E44-B2E5-BC0DFFE276F0}"/>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3" name="Footer Placeholder 2">
            <a:extLst>
              <a:ext uri="{FF2B5EF4-FFF2-40B4-BE49-F238E27FC236}">
                <a16:creationId xmlns:a16="http://schemas.microsoft.com/office/drawing/2014/main" id="{EFFE6F0E-539D-154E-96AE-80C495F79D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9E3A5-41E0-D344-BA9E-55EA3AE392F7}"/>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286871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F1C2-26A3-3642-B0F1-B619DBC8C2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6C21CE-6F32-DE40-B314-AC68834F82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04D3B2-6118-AE47-A3EE-DF3850357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909A38-0BDC-5846-984E-4AAC556911F1}"/>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6" name="Footer Placeholder 5">
            <a:extLst>
              <a:ext uri="{FF2B5EF4-FFF2-40B4-BE49-F238E27FC236}">
                <a16:creationId xmlns:a16="http://schemas.microsoft.com/office/drawing/2014/main" id="{FFBAF81D-1CCE-7B4A-B73C-811E8183F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681C94-3878-A14F-9C2B-390E82D6C78A}"/>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241590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E29B-3618-9847-9DB3-733E1762FE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F0D5A89-60EB-0649-90A3-AA8CAB1D3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B992FA-B513-3E44-80A6-F7B7F72FD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788904-7FDE-7149-97C9-C6BFC1898079}"/>
              </a:ext>
            </a:extLst>
          </p:cNvPr>
          <p:cNvSpPr>
            <a:spLocks noGrp="1"/>
          </p:cNvSpPr>
          <p:nvPr>
            <p:ph type="dt" sz="half" idx="10"/>
          </p:nvPr>
        </p:nvSpPr>
        <p:spPr/>
        <p:txBody>
          <a:bodyPr/>
          <a:lstStyle/>
          <a:p>
            <a:fld id="{88705FB2-B4F0-F541-ADDF-37778429F949}" type="datetimeFigureOut">
              <a:rPr lang="en-US" smtClean="0"/>
              <a:t>8/7/2024</a:t>
            </a:fld>
            <a:endParaRPr lang="en-US"/>
          </a:p>
        </p:txBody>
      </p:sp>
      <p:sp>
        <p:nvSpPr>
          <p:cNvPr id="6" name="Footer Placeholder 5">
            <a:extLst>
              <a:ext uri="{FF2B5EF4-FFF2-40B4-BE49-F238E27FC236}">
                <a16:creationId xmlns:a16="http://schemas.microsoft.com/office/drawing/2014/main" id="{1DF4A14B-6394-AB4C-A1B3-80D845E286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2BFB4-6E94-2C4A-A57F-BB2C3E08E8E3}"/>
              </a:ext>
            </a:extLst>
          </p:cNvPr>
          <p:cNvSpPr>
            <a:spLocks noGrp="1"/>
          </p:cNvSpPr>
          <p:nvPr>
            <p:ph type="sldNum" sz="quarter" idx="12"/>
          </p:nvPr>
        </p:nvSpPr>
        <p:spPr/>
        <p:txBody>
          <a:bodyPr/>
          <a:lstStyle/>
          <a:p>
            <a:fld id="{EE47B203-4847-8A47-802D-48FD0F275B31}" type="slidenum">
              <a:rPr lang="en-US" smtClean="0"/>
              <a:t>‹#›</a:t>
            </a:fld>
            <a:endParaRPr lang="en-US"/>
          </a:p>
        </p:txBody>
      </p:sp>
    </p:spTree>
    <p:extLst>
      <p:ext uri="{BB962C8B-B14F-4D97-AF65-F5344CB8AC3E}">
        <p14:creationId xmlns:p14="http://schemas.microsoft.com/office/powerpoint/2010/main" val="5846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BBC68-A7E1-AD4E-BF97-908881D225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455961-19F0-EE4C-9CDC-8CF5D1FA24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9B9E59-8A35-D648-83CD-A931BC329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05FB2-B4F0-F541-ADDF-37778429F949}" type="datetimeFigureOut">
              <a:rPr lang="en-US" smtClean="0"/>
              <a:t>8/7/2024</a:t>
            </a:fld>
            <a:endParaRPr lang="en-US"/>
          </a:p>
        </p:txBody>
      </p:sp>
      <p:sp>
        <p:nvSpPr>
          <p:cNvPr id="5" name="Footer Placeholder 4">
            <a:extLst>
              <a:ext uri="{FF2B5EF4-FFF2-40B4-BE49-F238E27FC236}">
                <a16:creationId xmlns:a16="http://schemas.microsoft.com/office/drawing/2014/main" id="{6C8D3AD6-AAA6-1A4B-AB29-ECEE30C56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6DB74-516D-3D45-B625-87370E725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47B203-4847-8A47-802D-48FD0F275B31}" type="slidenum">
              <a:rPr lang="en-US" smtClean="0"/>
              <a:t>‹#›</a:t>
            </a:fld>
            <a:endParaRPr lang="en-US"/>
          </a:p>
        </p:txBody>
      </p:sp>
    </p:spTree>
    <p:extLst>
      <p:ext uri="{BB962C8B-B14F-4D97-AF65-F5344CB8AC3E}">
        <p14:creationId xmlns:p14="http://schemas.microsoft.com/office/powerpoint/2010/main" val="2030774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2286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includeacharity.org.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6CD6B-FC5D-B161-F59B-F1295CD66A8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5">
            <a:extLst>
              <a:ext uri="{FF2B5EF4-FFF2-40B4-BE49-F238E27FC236}">
                <a16:creationId xmlns:a16="http://schemas.microsoft.com/office/drawing/2014/main" id="{AF1CBB27-A27C-BC47-AF00-85928CA49B5F}"/>
              </a:ext>
            </a:extLst>
          </p:cNvPr>
          <p:cNvSpPr txBox="1"/>
          <p:nvPr/>
        </p:nvSpPr>
        <p:spPr>
          <a:xfrm>
            <a:off x="736685" y="2066251"/>
            <a:ext cx="10364452"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200" b="1" dirty="0">
                <a:solidFill>
                  <a:srgbClr val="223469"/>
                </a:solidFill>
                <a:latin typeface="MrEavesXLModOT"/>
                <a:cs typeface="Calibri"/>
              </a:rPr>
              <a:t>Creating a Life of Meaning to Fulfill</a:t>
            </a:r>
          </a:p>
          <a:p>
            <a:pPr algn="ctr"/>
            <a:r>
              <a:rPr lang="en-US" sz="7200" b="1" dirty="0">
                <a:solidFill>
                  <a:srgbClr val="223469"/>
                </a:solidFill>
                <a:latin typeface="MrEavesXLModOT"/>
                <a:cs typeface="Calibri"/>
              </a:rPr>
              <a:t>The Meaning of Life</a:t>
            </a:r>
            <a:endParaRPr lang="en-US" sz="7200" dirty="0">
              <a:solidFill>
                <a:srgbClr val="223469"/>
              </a:solidFill>
              <a:cs typeface="Calibri"/>
            </a:endParaRPr>
          </a:p>
        </p:txBody>
      </p:sp>
      <p:pic>
        <p:nvPicPr>
          <p:cNvPr id="5" name="Picture 4" descr="A logo with a rainbow colored swirl&#10;&#10;Description automatically generated with medium confidence">
            <a:extLst>
              <a:ext uri="{FF2B5EF4-FFF2-40B4-BE49-F238E27FC236}">
                <a16:creationId xmlns:a16="http://schemas.microsoft.com/office/drawing/2014/main" id="{2099C79E-A079-8454-A9BA-019162585483}"/>
              </a:ext>
            </a:extLst>
          </p:cNvPr>
          <p:cNvPicPr>
            <a:picLocks noChangeAspect="1"/>
          </p:cNvPicPr>
          <p:nvPr/>
        </p:nvPicPr>
        <p:blipFill>
          <a:blip r:embed="rId4"/>
          <a:stretch>
            <a:fillRect/>
          </a:stretch>
        </p:blipFill>
        <p:spPr>
          <a:xfrm>
            <a:off x="185906" y="140385"/>
            <a:ext cx="3054006" cy="1667353"/>
          </a:xfrm>
          <a:prstGeom prst="rect">
            <a:avLst/>
          </a:prstGeom>
        </p:spPr>
      </p:pic>
    </p:spTree>
    <p:extLst>
      <p:ext uri="{BB962C8B-B14F-4D97-AF65-F5344CB8AC3E}">
        <p14:creationId xmlns:p14="http://schemas.microsoft.com/office/powerpoint/2010/main" val="76553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798FE5E-3FE0-3C2C-E1B0-0BB1D2283BA0}"/>
              </a:ext>
            </a:extLst>
          </p:cNvPr>
          <p:cNvSpPr txBox="1"/>
          <p:nvPr/>
        </p:nvSpPr>
        <p:spPr>
          <a:xfrm>
            <a:off x="722978" y="2654134"/>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i="1" dirty="0">
                <a:solidFill>
                  <a:schemeClr val="bg1"/>
                </a:solidFill>
                <a:latin typeface="+mj-lt"/>
                <a:ea typeface="+mj-ea"/>
                <a:cs typeface="+mj-cs"/>
              </a:rPr>
              <a:t>“If you want people to open their wallets, </a:t>
            </a:r>
          </a:p>
          <a:p>
            <a:pPr>
              <a:lnSpc>
                <a:spcPct val="90000"/>
              </a:lnSpc>
              <a:spcBef>
                <a:spcPct val="0"/>
              </a:spcBef>
              <a:spcAft>
                <a:spcPts val="600"/>
              </a:spcAft>
            </a:pPr>
            <a:r>
              <a:rPr lang="en-US" sz="5400" b="1" i="1" dirty="0">
                <a:solidFill>
                  <a:schemeClr val="bg1"/>
                </a:solidFill>
                <a:latin typeface="+mj-lt"/>
                <a:ea typeface="+mj-ea"/>
                <a:cs typeface="+mj-cs"/>
              </a:rPr>
              <a:t>start with the heart”</a:t>
            </a:r>
          </a:p>
          <a:p>
            <a:pPr>
              <a:lnSpc>
                <a:spcPct val="90000"/>
              </a:lnSpc>
              <a:spcBef>
                <a:spcPct val="0"/>
              </a:spcBef>
              <a:spcAft>
                <a:spcPts val="600"/>
              </a:spcAft>
            </a:pPr>
            <a:r>
              <a:rPr lang="en-US" sz="2400" b="1" dirty="0">
                <a:solidFill>
                  <a:schemeClr val="bg1"/>
                </a:solidFill>
                <a:latin typeface="+mj-lt"/>
                <a:ea typeface="+mj-ea"/>
                <a:cs typeface="+mj-cs"/>
              </a:rPr>
              <a:t>Melinda Gates</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ith brown hair smiling&#10;&#10;Description automatically generated">
            <a:extLst>
              <a:ext uri="{FF2B5EF4-FFF2-40B4-BE49-F238E27FC236}">
                <a16:creationId xmlns:a16="http://schemas.microsoft.com/office/drawing/2014/main" id="{F58D4393-F351-13F3-0440-FE496DD3DBE0}"/>
              </a:ext>
            </a:extLst>
          </p:cNvPr>
          <p:cNvPicPr>
            <a:picLocks noChangeAspect="1"/>
          </p:cNvPicPr>
          <p:nvPr/>
        </p:nvPicPr>
        <p:blipFill rotWithShape="1">
          <a:blip r:embed="rId3"/>
          <a:srcRect l="5091" t="4857" r="25758" b="-1"/>
          <a:stretch/>
        </p:blipFill>
        <p:spPr>
          <a:xfrm flipH="1">
            <a:off x="4607169" y="10"/>
            <a:ext cx="9563988" cy="6857990"/>
          </a:xfrm>
          <a:prstGeom prst="rect">
            <a:avLst/>
          </a:prstGeom>
          <a:ln>
            <a:noFill/>
          </a:ln>
          <a:effectLst>
            <a:outerShdw blurRad="292100" dist="139700" dir="2700000" algn="tl" rotWithShape="0">
              <a:srgbClr val="333333">
                <a:alpha val="65000"/>
              </a:srgbClr>
            </a:outerShdw>
          </a:effectLst>
        </p:spPr>
      </p:pic>
      <p:pic>
        <p:nvPicPr>
          <p:cNvPr id="2" name="Picture 1" descr="A colorful swirly logo&#10;&#10;Description automatically generated">
            <a:extLst>
              <a:ext uri="{FF2B5EF4-FFF2-40B4-BE49-F238E27FC236}">
                <a16:creationId xmlns:a16="http://schemas.microsoft.com/office/drawing/2014/main" id="{16BFDC8D-3FA9-5598-74B3-50A3B1A80FF9}"/>
              </a:ext>
            </a:extLst>
          </p:cNvPr>
          <p:cNvPicPr>
            <a:picLocks noChangeAspect="1"/>
          </p:cNvPicPr>
          <p:nvPr/>
        </p:nvPicPr>
        <p:blipFill>
          <a:blip r:embed="rId4"/>
          <a:stretch>
            <a:fillRect/>
          </a:stretch>
        </p:blipFill>
        <p:spPr>
          <a:xfrm>
            <a:off x="12969183" y="135468"/>
            <a:ext cx="977192" cy="820943"/>
          </a:xfrm>
          <a:prstGeom prst="rect">
            <a:avLst/>
          </a:prstGeom>
        </p:spPr>
      </p:pic>
    </p:spTree>
    <p:extLst>
      <p:ext uri="{BB962C8B-B14F-4D97-AF65-F5344CB8AC3E}">
        <p14:creationId xmlns:p14="http://schemas.microsoft.com/office/powerpoint/2010/main" val="198845098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playing in a playground&#10;&#10;Description automatically generated">
            <a:extLst>
              <a:ext uri="{FF2B5EF4-FFF2-40B4-BE49-F238E27FC236}">
                <a16:creationId xmlns:a16="http://schemas.microsoft.com/office/drawing/2014/main" id="{A3236081-268E-E6E0-6F07-3C51DEB23934}"/>
              </a:ext>
            </a:extLst>
          </p:cNvPr>
          <p:cNvPicPr>
            <a:picLocks noGrp="1" noChangeAspect="1"/>
          </p:cNvPicPr>
          <p:nvPr>
            <p:ph idx="1"/>
          </p:nvPr>
        </p:nvPicPr>
        <p:blipFill rotWithShape="1">
          <a:blip r:embed="rId3"/>
          <a:srcRect t="11466" b="6131"/>
          <a:stretch/>
        </p:blipFill>
        <p:spPr>
          <a:xfrm>
            <a:off x="20" y="1282"/>
            <a:ext cx="12191980" cy="6856718"/>
          </a:xfrm>
          <a:prstGeom prst="rect">
            <a:avLst/>
          </a:prstGeom>
        </p:spPr>
      </p:pic>
      <p:sp>
        <p:nvSpPr>
          <p:cNvPr id="6" name="Heart 5">
            <a:extLst>
              <a:ext uri="{FF2B5EF4-FFF2-40B4-BE49-F238E27FC236}">
                <a16:creationId xmlns:a16="http://schemas.microsoft.com/office/drawing/2014/main" id="{7886EF66-8F71-6317-2139-DB92494765B0}"/>
              </a:ext>
            </a:extLst>
          </p:cNvPr>
          <p:cNvSpPr/>
          <p:nvPr/>
        </p:nvSpPr>
        <p:spPr>
          <a:xfrm>
            <a:off x="3774831" y="2287174"/>
            <a:ext cx="1735015" cy="1886241"/>
          </a:xfrm>
          <a:prstGeom prst="heart">
            <a:avLst/>
          </a:prstGeom>
          <a:noFill/>
          <a:ln w="1206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1521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4756E-BE76-780B-E0B8-9729F0E3941A}"/>
              </a:ext>
            </a:extLst>
          </p:cNvPr>
          <p:cNvPicPr>
            <a:picLocks noChangeAspect="1"/>
          </p:cNvPicPr>
          <p:nvPr/>
        </p:nvPicPr>
        <p:blipFill rotWithShape="1">
          <a:blip r:embed="rId3">
            <a:alphaModFix/>
          </a:blip>
          <a:srcRect r="46797"/>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child holding up his shirt&#10;&#10;Description automatically generated">
            <a:extLst>
              <a:ext uri="{FF2B5EF4-FFF2-40B4-BE49-F238E27FC236}">
                <a16:creationId xmlns:a16="http://schemas.microsoft.com/office/drawing/2014/main" id="{37CC9D71-8680-73CC-94E7-371C4F4C187F}"/>
              </a:ext>
            </a:extLst>
          </p:cNvPr>
          <p:cNvPicPr>
            <a:picLocks noChangeAspect="1"/>
          </p:cNvPicPr>
          <p:nvPr/>
        </p:nvPicPr>
        <p:blipFill rotWithShape="1">
          <a:blip r:embed="rId4"/>
          <a:srcRect t="23251" r="-2" b="19717"/>
          <a:stretch/>
        </p:blipFill>
        <p:spPr>
          <a:xfrm>
            <a:off x="68738" y="3519577"/>
            <a:ext cx="4003019" cy="3089960"/>
          </a:xfrm>
          <a:prstGeom prst="rect">
            <a:avLst/>
          </a:prstGeom>
        </p:spPr>
      </p:pic>
      <p:pic>
        <p:nvPicPr>
          <p:cNvPr id="11" name="Picture 10" descr="A young child standing in front of a bush&#10;&#10;Description automatically generated">
            <a:extLst>
              <a:ext uri="{FF2B5EF4-FFF2-40B4-BE49-F238E27FC236}">
                <a16:creationId xmlns:a16="http://schemas.microsoft.com/office/drawing/2014/main" id="{FDB4BEA3-811F-6E88-8C0F-4D3DA493CF74}"/>
              </a:ext>
            </a:extLst>
          </p:cNvPr>
          <p:cNvPicPr>
            <a:picLocks noChangeAspect="1"/>
          </p:cNvPicPr>
          <p:nvPr/>
        </p:nvPicPr>
        <p:blipFill rotWithShape="1">
          <a:blip r:embed="rId5"/>
          <a:srcRect t="17094" r="9953" b="36483"/>
          <a:stretch/>
        </p:blipFill>
        <p:spPr>
          <a:xfrm>
            <a:off x="63224" y="267362"/>
            <a:ext cx="3994410" cy="3183742"/>
          </a:xfrm>
          <a:prstGeom prst="rect">
            <a:avLst/>
          </a:prstGeom>
        </p:spPr>
      </p:pic>
      <p:pic>
        <p:nvPicPr>
          <p:cNvPr id="3" name="Picture 2" descr="A child standing with his arms crossed&#10;&#10;Description automatically generated">
            <a:extLst>
              <a:ext uri="{FF2B5EF4-FFF2-40B4-BE49-F238E27FC236}">
                <a16:creationId xmlns:a16="http://schemas.microsoft.com/office/drawing/2014/main" id="{B445AEA5-4EAA-21AD-AFB1-3004751E5FF4}"/>
              </a:ext>
            </a:extLst>
          </p:cNvPr>
          <p:cNvPicPr>
            <a:picLocks noChangeAspect="1"/>
          </p:cNvPicPr>
          <p:nvPr/>
        </p:nvPicPr>
        <p:blipFill rotWithShape="1">
          <a:blip r:embed="rId6"/>
          <a:srcRect l="11589" r="12970"/>
          <a:stretch/>
        </p:blipFill>
        <p:spPr>
          <a:xfrm>
            <a:off x="4146924" y="267362"/>
            <a:ext cx="3880338" cy="6342175"/>
          </a:xfrm>
          <a:prstGeom prst="rect">
            <a:avLst/>
          </a:prstGeom>
        </p:spPr>
      </p:pic>
      <p:pic>
        <p:nvPicPr>
          <p:cNvPr id="4" name="Picture 3">
            <a:extLst>
              <a:ext uri="{FF2B5EF4-FFF2-40B4-BE49-F238E27FC236}">
                <a16:creationId xmlns:a16="http://schemas.microsoft.com/office/drawing/2014/main" id="{B7B24ACD-53F6-4495-7B97-BEBB7FF36B0B}"/>
              </a:ext>
            </a:extLst>
          </p:cNvPr>
          <p:cNvPicPr>
            <a:picLocks noChangeAspect="1"/>
          </p:cNvPicPr>
          <p:nvPr/>
        </p:nvPicPr>
        <p:blipFill rotWithShape="1">
          <a:blip r:embed="rId7"/>
          <a:srcRect l="336" r="336" b="1631"/>
          <a:stretch/>
        </p:blipFill>
        <p:spPr>
          <a:xfrm>
            <a:off x="8116553" y="267362"/>
            <a:ext cx="3991492" cy="6342175"/>
          </a:xfrm>
          <a:prstGeom prst="rect">
            <a:avLst/>
          </a:prstGeom>
        </p:spPr>
      </p:pic>
    </p:spTree>
    <p:extLst>
      <p:ext uri="{BB962C8B-B14F-4D97-AF65-F5344CB8AC3E}">
        <p14:creationId xmlns:p14="http://schemas.microsoft.com/office/powerpoint/2010/main" val="258524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4756E-BE76-780B-E0B8-9729F0E3941A}"/>
              </a:ext>
            </a:extLst>
          </p:cNvPr>
          <p:cNvPicPr>
            <a:picLocks noChangeAspect="1"/>
          </p:cNvPicPr>
          <p:nvPr/>
        </p:nvPicPr>
        <p:blipFill rotWithShape="1">
          <a:blip r:embed="rId3">
            <a:alphaModFix/>
          </a:blip>
          <a:srcRect r="46797"/>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0204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64693-0748-8102-4EE8-E18871245B7A}"/>
              </a:ext>
            </a:extLst>
          </p:cNvPr>
          <p:cNvPicPr>
            <a:picLocks noChangeAspect="1"/>
          </p:cNvPicPr>
          <p:nvPr/>
        </p:nvPicPr>
        <p:blipFill rotWithShape="1">
          <a:blip r:embed="rId3">
            <a:alphaModFix/>
          </a:blip>
          <a:srcRect r="4679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727AD6B-CBB0-3D9E-F733-CEF889FA1C57}"/>
              </a:ext>
            </a:extLst>
          </p:cNvPr>
          <p:cNvPicPr>
            <a:picLocks noChangeAspect="1"/>
          </p:cNvPicPr>
          <p:nvPr/>
        </p:nvPicPr>
        <p:blipFill rotWithShape="1">
          <a:blip r:embed="rId4"/>
          <a:srcRect l="12658" t="1" b="45625"/>
          <a:stretch/>
        </p:blipFill>
        <p:spPr>
          <a:xfrm>
            <a:off x="885825" y="1091879"/>
            <a:ext cx="5625169" cy="48234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descr="A person standing in a garden&#10;&#10;Description automatically generated">
            <a:extLst>
              <a:ext uri="{FF2B5EF4-FFF2-40B4-BE49-F238E27FC236}">
                <a16:creationId xmlns:a16="http://schemas.microsoft.com/office/drawing/2014/main" id="{5AE8FA03-DE9C-B465-3932-91158CC097FE}"/>
              </a:ext>
            </a:extLst>
          </p:cNvPr>
          <p:cNvPicPr>
            <a:picLocks noChangeAspect="1"/>
          </p:cNvPicPr>
          <p:nvPr/>
        </p:nvPicPr>
        <p:blipFill rotWithShape="1">
          <a:blip r:embed="rId5"/>
          <a:srcRect l="29984" r="28369"/>
          <a:stretch/>
        </p:blipFill>
        <p:spPr>
          <a:xfrm>
            <a:off x="7537980" y="556360"/>
            <a:ext cx="4097574" cy="5538873"/>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descr="A colorful swirly logo&#10;&#10;Description automatically generated">
            <a:extLst>
              <a:ext uri="{FF2B5EF4-FFF2-40B4-BE49-F238E27FC236}">
                <a16:creationId xmlns:a16="http://schemas.microsoft.com/office/drawing/2014/main" id="{7D20DEDD-9FE7-9A34-D48E-7CF96863D581}"/>
              </a:ext>
            </a:extLst>
          </p:cNvPr>
          <p:cNvPicPr>
            <a:picLocks noChangeAspect="1"/>
          </p:cNvPicPr>
          <p:nvPr/>
        </p:nvPicPr>
        <p:blipFill>
          <a:blip r:embed="rId6"/>
          <a:stretch>
            <a:fillRect/>
          </a:stretch>
        </p:blipFill>
        <p:spPr>
          <a:xfrm>
            <a:off x="129119" y="135468"/>
            <a:ext cx="977192" cy="820943"/>
          </a:xfrm>
          <a:prstGeom prst="rect">
            <a:avLst/>
          </a:prstGeom>
        </p:spPr>
      </p:pic>
      <p:sp>
        <p:nvSpPr>
          <p:cNvPr id="5" name="Rectangle 4">
            <a:extLst>
              <a:ext uri="{FF2B5EF4-FFF2-40B4-BE49-F238E27FC236}">
                <a16:creationId xmlns:a16="http://schemas.microsoft.com/office/drawing/2014/main" id="{A26DBF63-6128-6B29-4BBE-E8323B05A049}"/>
              </a:ext>
            </a:extLst>
          </p:cNvPr>
          <p:cNvSpPr/>
          <p:nvPr/>
        </p:nvSpPr>
        <p:spPr>
          <a:xfrm>
            <a:off x="885825" y="4436918"/>
            <a:ext cx="5483802" cy="457200"/>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5970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A6D6F61-07D0-970C-4564-197328B2CDAE}"/>
              </a:ext>
            </a:extLst>
          </p:cNvPr>
          <p:cNvPicPr>
            <a:picLocks noChangeAspect="1" noChangeArrowheads="1"/>
          </p:cNvPicPr>
          <p:nvPr/>
        </p:nvPicPr>
        <p:blipFill>
          <a:blip r:embed="rId3"/>
          <a:srcRect/>
          <a:stretch/>
        </p:blipFill>
        <p:spPr bwMode="auto">
          <a:xfrm>
            <a:off x="7775184" y="3590458"/>
            <a:ext cx="4302514" cy="30925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6" descr="Good Company - Free to Shine">
            <a:extLst>
              <a:ext uri="{FF2B5EF4-FFF2-40B4-BE49-F238E27FC236}">
                <a16:creationId xmlns:a16="http://schemas.microsoft.com/office/drawing/2014/main" id="{53A9BC3F-635D-0E76-D90A-715070104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759" y="2603761"/>
            <a:ext cx="3909099" cy="2957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icky Mih">
            <a:extLst>
              <a:ext uri="{FF2B5EF4-FFF2-40B4-BE49-F238E27FC236}">
                <a16:creationId xmlns:a16="http://schemas.microsoft.com/office/drawing/2014/main" id="{DAA3C7D6-D744-119D-C910-328C4DEB7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957" y="308385"/>
            <a:ext cx="3863499" cy="2663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857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6CD6B-FC5D-B161-F59B-F1295CD66A8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0A1F1C2-01CD-7237-7E20-71A3C5B702BA}"/>
              </a:ext>
            </a:extLst>
          </p:cNvPr>
          <p:cNvSpPr txBox="1"/>
          <p:nvPr/>
        </p:nvSpPr>
        <p:spPr>
          <a:xfrm>
            <a:off x="574431" y="2138516"/>
            <a:ext cx="8534400" cy="2862322"/>
          </a:xfrm>
          <a:prstGeom prst="rect">
            <a:avLst/>
          </a:prstGeom>
          <a:noFill/>
        </p:spPr>
        <p:txBody>
          <a:bodyPr wrap="square" rtlCol="0">
            <a:spAutoFit/>
          </a:bodyPr>
          <a:lstStyle/>
          <a:p>
            <a:pPr algn="ctr"/>
            <a:r>
              <a:rPr lang="en-AU" sz="6000" dirty="0">
                <a:solidFill>
                  <a:srgbClr val="0AC3F5"/>
                </a:solidFill>
                <a:latin typeface="Baguet Script" panose="020F0502020204030204" pitchFamily="2" charset="0"/>
              </a:rPr>
              <a:t>When I’m Dead and Gone – </a:t>
            </a:r>
          </a:p>
          <a:p>
            <a:pPr algn="ctr"/>
            <a:r>
              <a:rPr lang="en-AU" sz="6000" dirty="0">
                <a:solidFill>
                  <a:srgbClr val="0AC3F5"/>
                </a:solidFill>
                <a:latin typeface="Baguet Script" panose="020F0502020204030204" pitchFamily="2" charset="0"/>
              </a:rPr>
              <a:t>Leaving Lasting Legacies </a:t>
            </a:r>
          </a:p>
        </p:txBody>
      </p:sp>
      <p:pic>
        <p:nvPicPr>
          <p:cNvPr id="4" name="Picture 3" descr="A logo with a rainbow colored swirl&#10;&#10;Description automatically generated with medium confidence">
            <a:extLst>
              <a:ext uri="{FF2B5EF4-FFF2-40B4-BE49-F238E27FC236}">
                <a16:creationId xmlns:a16="http://schemas.microsoft.com/office/drawing/2014/main" id="{930B3815-6B10-50E0-40F4-63F3ECC10334}"/>
              </a:ext>
            </a:extLst>
          </p:cNvPr>
          <p:cNvPicPr>
            <a:picLocks noChangeAspect="1"/>
          </p:cNvPicPr>
          <p:nvPr/>
        </p:nvPicPr>
        <p:blipFill>
          <a:blip r:embed="rId4"/>
          <a:stretch>
            <a:fillRect/>
          </a:stretch>
        </p:blipFill>
        <p:spPr>
          <a:xfrm>
            <a:off x="185906" y="140385"/>
            <a:ext cx="3054006" cy="1667353"/>
          </a:xfrm>
          <a:prstGeom prst="rect">
            <a:avLst/>
          </a:prstGeom>
        </p:spPr>
      </p:pic>
    </p:spTree>
    <p:extLst>
      <p:ext uri="{BB962C8B-B14F-4D97-AF65-F5344CB8AC3E}">
        <p14:creationId xmlns:p14="http://schemas.microsoft.com/office/powerpoint/2010/main" val="686075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B93F7D01-89A0-D936-BA1B-855792312229}"/>
              </a:ext>
            </a:extLst>
          </p:cNvPr>
          <p:cNvPicPr>
            <a:picLocks noChangeAspect="1"/>
          </p:cNvPicPr>
          <p:nvPr/>
        </p:nvPicPr>
        <p:blipFill rotWithShape="1">
          <a:blip r:embed="rId3">
            <a:alphaModFix/>
          </a:blip>
          <a:srcRect r="46797"/>
          <a:stretch/>
        </p:blipFill>
        <p:spPr>
          <a:xfrm>
            <a:off x="0" y="0"/>
            <a:ext cx="12192000" cy="6858000"/>
          </a:xfrm>
          <a:prstGeom prst="rect">
            <a:avLst/>
          </a:prstGeom>
        </p:spPr>
      </p:pic>
      <p:pic>
        <p:nvPicPr>
          <p:cNvPr id="5" name="Picture 4" descr="A colorful swirly logo&#10;&#10;Description automatically generated">
            <a:extLst>
              <a:ext uri="{FF2B5EF4-FFF2-40B4-BE49-F238E27FC236}">
                <a16:creationId xmlns:a16="http://schemas.microsoft.com/office/drawing/2014/main" id="{9237F7C8-5718-C750-97B1-9DE3A90A7529}"/>
              </a:ext>
            </a:extLst>
          </p:cNvPr>
          <p:cNvPicPr>
            <a:picLocks noChangeAspect="1"/>
          </p:cNvPicPr>
          <p:nvPr/>
        </p:nvPicPr>
        <p:blipFill>
          <a:blip r:embed="rId4"/>
          <a:stretch>
            <a:fillRect/>
          </a:stretch>
        </p:blipFill>
        <p:spPr>
          <a:xfrm>
            <a:off x="129119" y="135468"/>
            <a:ext cx="977192" cy="820943"/>
          </a:xfrm>
          <a:prstGeom prst="rect">
            <a:avLst/>
          </a:prstGeom>
        </p:spPr>
      </p:pic>
      <p:sp>
        <p:nvSpPr>
          <p:cNvPr id="6" name="TextBox 5">
            <a:extLst>
              <a:ext uri="{FF2B5EF4-FFF2-40B4-BE49-F238E27FC236}">
                <a16:creationId xmlns:a16="http://schemas.microsoft.com/office/drawing/2014/main" id="{5AB39895-7A94-9999-6924-89779E5FB2F5}"/>
              </a:ext>
            </a:extLst>
          </p:cNvPr>
          <p:cNvSpPr txBox="1"/>
          <p:nvPr/>
        </p:nvSpPr>
        <p:spPr>
          <a:xfrm>
            <a:off x="1997985" y="1722879"/>
            <a:ext cx="8534400" cy="3785652"/>
          </a:xfrm>
          <a:prstGeom prst="rect">
            <a:avLst/>
          </a:prstGeom>
          <a:noFill/>
        </p:spPr>
        <p:txBody>
          <a:bodyPr wrap="square" rtlCol="0">
            <a:spAutoFit/>
          </a:bodyPr>
          <a:lstStyle/>
          <a:p>
            <a:pPr algn="ctr"/>
            <a:r>
              <a:rPr lang="en-AU" sz="6000" dirty="0">
                <a:solidFill>
                  <a:srgbClr val="0AC3F5"/>
                </a:solidFill>
                <a:latin typeface="Baguet Script" panose="020F0502020204030204" pitchFamily="2" charset="0"/>
              </a:rPr>
              <a:t>From the Ridiculous</a:t>
            </a:r>
          </a:p>
          <a:p>
            <a:pPr algn="ctr"/>
            <a:r>
              <a:rPr lang="en-AU" sz="6000" dirty="0">
                <a:solidFill>
                  <a:srgbClr val="0AC3F5"/>
                </a:solidFill>
                <a:latin typeface="Baguet Script" panose="020F0502020204030204" pitchFamily="2" charset="0"/>
              </a:rPr>
              <a:t> to the Sublime </a:t>
            </a:r>
          </a:p>
          <a:p>
            <a:pPr algn="ctr"/>
            <a:r>
              <a:rPr lang="en-AU" sz="6000" dirty="0">
                <a:solidFill>
                  <a:srgbClr val="0AC3F5"/>
                </a:solidFill>
                <a:latin typeface="Baguet Script" panose="020F0502020204030204" pitchFamily="2" charset="0"/>
              </a:rPr>
              <a:t>Two Very Important </a:t>
            </a:r>
          </a:p>
          <a:p>
            <a:pPr algn="ctr"/>
            <a:r>
              <a:rPr lang="en-AU" sz="6000" dirty="0">
                <a:solidFill>
                  <a:srgbClr val="0AC3F5"/>
                </a:solidFill>
                <a:latin typeface="Baguet Script" panose="020F0502020204030204" pitchFamily="2" charset="0"/>
              </a:rPr>
              <a:t>Tales of Bequest</a:t>
            </a:r>
          </a:p>
        </p:txBody>
      </p:sp>
    </p:spTree>
    <p:extLst>
      <p:ext uri="{BB962C8B-B14F-4D97-AF65-F5344CB8AC3E}">
        <p14:creationId xmlns:p14="http://schemas.microsoft.com/office/powerpoint/2010/main" val="79372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65EA67-4BEF-C4F6-6F88-865C0B463337}"/>
              </a:ext>
            </a:extLst>
          </p:cNvPr>
          <p:cNvPicPr>
            <a:picLocks noChangeAspect="1"/>
          </p:cNvPicPr>
          <p:nvPr/>
        </p:nvPicPr>
        <p:blipFill rotWithShape="1">
          <a:blip r:embed="rId3">
            <a:alphaModFix/>
          </a:blip>
          <a:srcRect r="46797"/>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6F5E6BB-FE86-A6BD-75E0-46FB396066C6}"/>
              </a:ext>
            </a:extLst>
          </p:cNvPr>
          <p:cNvSpPr>
            <a:spLocks noGrp="1"/>
          </p:cNvSpPr>
          <p:nvPr>
            <p:ph idx="1"/>
          </p:nvPr>
        </p:nvSpPr>
        <p:spPr>
          <a:xfrm>
            <a:off x="129119" y="1872040"/>
            <a:ext cx="4405313" cy="4351338"/>
          </a:xfrm>
        </p:spPr>
        <p:txBody>
          <a:bodyPr>
            <a:noAutofit/>
          </a:bodyPr>
          <a:lstStyle/>
          <a:p>
            <a:pPr marL="0" indent="0">
              <a:buNone/>
            </a:pPr>
            <a:r>
              <a:rPr lang="en-AU" sz="7200" dirty="0">
                <a:latin typeface="Impact" panose="020B0806030902050204" pitchFamily="34" charset="0"/>
              </a:rPr>
              <a:t>A Cautionary </a:t>
            </a:r>
          </a:p>
          <a:p>
            <a:pPr marL="0" indent="0">
              <a:buNone/>
            </a:pPr>
            <a:r>
              <a:rPr lang="en-AU" sz="7200" dirty="0">
                <a:latin typeface="Impact" panose="020B0806030902050204" pitchFamily="34" charset="0"/>
              </a:rPr>
              <a:t>Tale</a:t>
            </a:r>
          </a:p>
        </p:txBody>
      </p:sp>
      <p:pic>
        <p:nvPicPr>
          <p:cNvPr id="1026" name="Picture 2" descr="Charles Vance Millar (1854-1926) – Find a Grave Gedenkstätte">
            <a:extLst>
              <a:ext uri="{FF2B5EF4-FFF2-40B4-BE49-F238E27FC236}">
                <a16:creationId xmlns:a16="http://schemas.microsoft.com/office/drawing/2014/main" id="{309F2C56-7E7C-F70F-0EFC-345F34D26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2" y="1269244"/>
            <a:ext cx="3157538" cy="43195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1E923835-4808-83CE-070F-00E58B36CCAD}"/>
              </a:ext>
            </a:extLst>
          </p:cNvPr>
          <p:cNvSpPr txBox="1">
            <a:spLocks/>
          </p:cNvSpPr>
          <p:nvPr/>
        </p:nvSpPr>
        <p:spPr>
          <a:xfrm>
            <a:off x="7881936" y="1281112"/>
            <a:ext cx="440531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6000" dirty="0">
                <a:latin typeface="Impact" panose="020B0806030902050204" pitchFamily="34" charset="0"/>
              </a:rPr>
              <a:t>Charles</a:t>
            </a:r>
          </a:p>
          <a:p>
            <a:pPr marL="0" indent="0">
              <a:buFont typeface="Arial" panose="020B0604020202020204" pitchFamily="34" charset="0"/>
              <a:buNone/>
            </a:pPr>
            <a:r>
              <a:rPr lang="en-AU" sz="6000" dirty="0">
                <a:latin typeface="Impact" panose="020B0806030902050204" pitchFamily="34" charset="0"/>
              </a:rPr>
              <a:t>Vance</a:t>
            </a:r>
          </a:p>
          <a:p>
            <a:pPr marL="0" indent="0">
              <a:buFont typeface="Arial" panose="020B0604020202020204" pitchFamily="34" charset="0"/>
              <a:buNone/>
            </a:pPr>
            <a:r>
              <a:rPr lang="en-AU" sz="6000" dirty="0">
                <a:latin typeface="Impact" panose="020B0806030902050204" pitchFamily="34" charset="0"/>
              </a:rPr>
              <a:t>Millar</a:t>
            </a:r>
          </a:p>
          <a:p>
            <a:pPr marL="0" indent="0">
              <a:buFont typeface="Arial" panose="020B0604020202020204" pitchFamily="34" charset="0"/>
              <a:buNone/>
            </a:pPr>
            <a:r>
              <a:rPr lang="en-AU" sz="6000" dirty="0">
                <a:latin typeface="Impact" panose="020B0806030902050204" pitchFamily="34" charset="0"/>
              </a:rPr>
              <a:t>1854 - 1926  </a:t>
            </a:r>
          </a:p>
          <a:p>
            <a:pPr marL="0" indent="0">
              <a:buFont typeface="Arial" panose="020B0604020202020204" pitchFamily="34" charset="0"/>
              <a:buNone/>
            </a:pPr>
            <a:endParaRPr lang="en-AU" sz="7200" dirty="0">
              <a:latin typeface="Impact" panose="020B0806030902050204" pitchFamily="34" charset="0"/>
            </a:endParaRPr>
          </a:p>
        </p:txBody>
      </p:sp>
      <p:pic>
        <p:nvPicPr>
          <p:cNvPr id="5" name="Picture 4" descr="A colorful swirly logo&#10;&#10;Description automatically generated">
            <a:extLst>
              <a:ext uri="{FF2B5EF4-FFF2-40B4-BE49-F238E27FC236}">
                <a16:creationId xmlns:a16="http://schemas.microsoft.com/office/drawing/2014/main" id="{76051E67-D6B0-7F51-D51B-BEEFF3431806}"/>
              </a:ext>
            </a:extLst>
          </p:cNvPr>
          <p:cNvPicPr>
            <a:picLocks noChangeAspect="1"/>
          </p:cNvPicPr>
          <p:nvPr/>
        </p:nvPicPr>
        <p:blipFill>
          <a:blip r:embed="rId5"/>
          <a:stretch>
            <a:fillRect/>
          </a:stretch>
        </p:blipFill>
        <p:spPr>
          <a:xfrm>
            <a:off x="129119" y="135468"/>
            <a:ext cx="977192" cy="820943"/>
          </a:xfrm>
          <a:prstGeom prst="rect">
            <a:avLst/>
          </a:prstGeom>
        </p:spPr>
      </p:pic>
    </p:spTree>
    <p:extLst>
      <p:ext uri="{BB962C8B-B14F-4D97-AF65-F5344CB8AC3E}">
        <p14:creationId xmlns:p14="http://schemas.microsoft.com/office/powerpoint/2010/main" val="308957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1BE777-300A-67FA-ECBC-3E1168545BF3}"/>
              </a:ext>
            </a:extLst>
          </p:cNvPr>
          <p:cNvPicPr>
            <a:picLocks noChangeAspect="1"/>
          </p:cNvPicPr>
          <p:nvPr/>
        </p:nvPicPr>
        <p:blipFill rotWithShape="1">
          <a:blip r:embed="rId3"/>
          <a:srcRect l="4687" t="6666" r="3320" b="5000"/>
          <a:stretch/>
        </p:blipFill>
        <p:spPr>
          <a:xfrm>
            <a:off x="1182678" y="643270"/>
            <a:ext cx="9971250" cy="5571460"/>
          </a:xfrm>
          <a:prstGeom prst="rect">
            <a:avLst/>
          </a:prstGeom>
        </p:spPr>
      </p:pic>
      <p:sp>
        <p:nvSpPr>
          <p:cNvPr id="2" name="Rectangle 1">
            <a:extLst>
              <a:ext uri="{FF2B5EF4-FFF2-40B4-BE49-F238E27FC236}">
                <a16:creationId xmlns:a16="http://schemas.microsoft.com/office/drawing/2014/main" id="{AC1AD859-FC89-1770-398F-7904784E3213}"/>
              </a:ext>
            </a:extLst>
          </p:cNvPr>
          <p:cNvSpPr/>
          <p:nvPr/>
        </p:nvSpPr>
        <p:spPr>
          <a:xfrm>
            <a:off x="1367702" y="3634643"/>
            <a:ext cx="9601201" cy="248439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975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43910"/>
        </a:solidFill>
        <a:effectLst/>
      </p:bgPr>
    </p:bg>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05C15D1F-B5CB-8677-B613-F7BD4713F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4" y="690288"/>
            <a:ext cx="4933949" cy="42832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CC242D-9F00-9C7F-B48F-67033B8DF264}"/>
              </a:ext>
            </a:extLst>
          </p:cNvPr>
          <p:cNvSpPr txBox="1"/>
          <p:nvPr/>
        </p:nvSpPr>
        <p:spPr>
          <a:xfrm>
            <a:off x="537246" y="5284178"/>
            <a:ext cx="11117506" cy="1723549"/>
          </a:xfrm>
          <a:prstGeom prst="rect">
            <a:avLst/>
          </a:prstGeom>
          <a:noFill/>
        </p:spPr>
        <p:txBody>
          <a:bodyPr wrap="square" rtlCol="0">
            <a:spAutoFit/>
          </a:bodyPr>
          <a:lstStyle/>
          <a:p>
            <a:pPr algn="ctr"/>
            <a:r>
              <a:rPr lang="en-US" sz="4400" b="1" i="1" dirty="0">
                <a:solidFill>
                  <a:schemeClr val="bg1"/>
                </a:solidFill>
                <a:effectLst/>
                <a:latin typeface="+mj-lt"/>
              </a:rPr>
              <a:t>“A society grows great when old men plant trees in whose shade they know they shall never sit”</a:t>
            </a:r>
            <a:endParaRPr lang="en-AU" sz="4400" b="1" i="1" dirty="0">
              <a:solidFill>
                <a:schemeClr val="bg1"/>
              </a:solidFill>
              <a:latin typeface="+mj-lt"/>
            </a:endParaRPr>
          </a:p>
          <a:p>
            <a:endParaRPr lang="en-AU" dirty="0"/>
          </a:p>
        </p:txBody>
      </p:sp>
      <p:pic>
        <p:nvPicPr>
          <p:cNvPr id="5" name="Picture 4" descr="A colorful swirly logo&#10;&#10;Description automatically generated">
            <a:extLst>
              <a:ext uri="{FF2B5EF4-FFF2-40B4-BE49-F238E27FC236}">
                <a16:creationId xmlns:a16="http://schemas.microsoft.com/office/drawing/2014/main" id="{206C19BE-2167-9CE9-A556-EE31AFC4EAB0}"/>
              </a:ext>
            </a:extLst>
          </p:cNvPr>
          <p:cNvPicPr>
            <a:picLocks noChangeAspect="1"/>
          </p:cNvPicPr>
          <p:nvPr/>
        </p:nvPicPr>
        <p:blipFill>
          <a:blip r:embed="rId4"/>
          <a:stretch>
            <a:fillRect/>
          </a:stretch>
        </p:blipFill>
        <p:spPr>
          <a:xfrm>
            <a:off x="129119" y="135468"/>
            <a:ext cx="977192" cy="820943"/>
          </a:xfrm>
          <a:prstGeom prst="rect">
            <a:avLst/>
          </a:prstGeom>
        </p:spPr>
      </p:pic>
    </p:spTree>
    <p:extLst>
      <p:ext uri="{BB962C8B-B14F-4D97-AF65-F5344CB8AC3E}">
        <p14:creationId xmlns:p14="http://schemas.microsoft.com/office/powerpoint/2010/main" val="3991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Stork Derby In Canada - trimmed2">
            <a:hlinkClick r:id="" action="ppaction://media"/>
            <a:extLst>
              <a:ext uri="{FF2B5EF4-FFF2-40B4-BE49-F238E27FC236}">
                <a16:creationId xmlns:a16="http://schemas.microsoft.com/office/drawing/2014/main" id="{F2EB8698-65F4-8A4A-A9F1-C554F71179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72357" y="747102"/>
            <a:ext cx="9113381" cy="5126160"/>
          </a:xfrm>
        </p:spPr>
      </p:pic>
    </p:spTree>
    <p:extLst>
      <p:ext uri="{BB962C8B-B14F-4D97-AF65-F5344CB8AC3E}">
        <p14:creationId xmlns:p14="http://schemas.microsoft.com/office/powerpoint/2010/main" val="7100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yellow background with black text&#10;&#10;Description automatically generated">
            <a:extLst>
              <a:ext uri="{FF2B5EF4-FFF2-40B4-BE49-F238E27FC236}">
                <a16:creationId xmlns:a16="http://schemas.microsoft.com/office/drawing/2014/main" id="{7F7A26F7-65C3-20A5-AF34-15AFEC58E5B3}"/>
              </a:ext>
            </a:extLst>
          </p:cNvPr>
          <p:cNvPicPr>
            <a:picLocks noGrp="1" noChangeAspect="1"/>
          </p:cNvPicPr>
          <p:nvPr>
            <p:ph idx="1"/>
          </p:nvPr>
        </p:nvPicPr>
        <p:blipFill>
          <a:blip r:embed="rId3"/>
          <a:srcRect r="428" b="2"/>
          <a:stretch/>
        </p:blipFill>
        <p:spPr>
          <a:xfrm>
            <a:off x="835305" y="457200"/>
            <a:ext cx="10521389" cy="5943600"/>
          </a:xfrm>
          <a:prstGeom prst="rect">
            <a:avLst/>
          </a:prstGeom>
        </p:spPr>
      </p:pic>
      <p:pic>
        <p:nvPicPr>
          <p:cNvPr id="6" name="Picture 5" descr="A colorful swirly logo&#10;&#10;Description automatically generated">
            <a:extLst>
              <a:ext uri="{FF2B5EF4-FFF2-40B4-BE49-F238E27FC236}">
                <a16:creationId xmlns:a16="http://schemas.microsoft.com/office/drawing/2014/main" id="{7802128D-FA82-61AB-A448-E0D2F99EF4D0}"/>
              </a:ext>
            </a:extLst>
          </p:cNvPr>
          <p:cNvPicPr>
            <a:picLocks noChangeAspect="1"/>
          </p:cNvPicPr>
          <p:nvPr/>
        </p:nvPicPr>
        <p:blipFill>
          <a:blip r:embed="rId4"/>
          <a:stretch>
            <a:fillRect/>
          </a:stretch>
        </p:blipFill>
        <p:spPr>
          <a:xfrm>
            <a:off x="10225144" y="653359"/>
            <a:ext cx="977192" cy="820943"/>
          </a:xfrm>
          <a:prstGeom prst="rect">
            <a:avLst/>
          </a:prstGeom>
        </p:spPr>
      </p:pic>
    </p:spTree>
    <p:extLst>
      <p:ext uri="{BB962C8B-B14F-4D97-AF65-F5344CB8AC3E}">
        <p14:creationId xmlns:p14="http://schemas.microsoft.com/office/powerpoint/2010/main" val="1182032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F7D01-89A0-D936-BA1B-855792312229}"/>
              </a:ext>
            </a:extLst>
          </p:cNvPr>
          <p:cNvPicPr>
            <a:picLocks noChangeAspect="1"/>
          </p:cNvPicPr>
          <p:nvPr/>
        </p:nvPicPr>
        <p:blipFill rotWithShape="1">
          <a:blip r:embed="rId3">
            <a:alphaModFix/>
          </a:blip>
          <a:srcRect r="46797"/>
          <a:stretch/>
        </p:blipFill>
        <p:spPr>
          <a:xfrm>
            <a:off x="0" y="0"/>
            <a:ext cx="12192000" cy="6858000"/>
          </a:xfrm>
          <a:prstGeom prst="rect">
            <a:avLst/>
          </a:prstGeom>
        </p:spPr>
      </p:pic>
      <p:pic>
        <p:nvPicPr>
          <p:cNvPr id="5" name="Picture 4" descr="A colorful swirly logo&#10;&#10;Description automatically generated">
            <a:extLst>
              <a:ext uri="{FF2B5EF4-FFF2-40B4-BE49-F238E27FC236}">
                <a16:creationId xmlns:a16="http://schemas.microsoft.com/office/drawing/2014/main" id="{9237F7C8-5718-C750-97B1-9DE3A90A7529}"/>
              </a:ext>
            </a:extLst>
          </p:cNvPr>
          <p:cNvPicPr>
            <a:picLocks noChangeAspect="1"/>
          </p:cNvPicPr>
          <p:nvPr/>
        </p:nvPicPr>
        <p:blipFill>
          <a:blip r:embed="rId4"/>
          <a:stretch>
            <a:fillRect/>
          </a:stretch>
        </p:blipFill>
        <p:spPr>
          <a:xfrm>
            <a:off x="129119" y="135468"/>
            <a:ext cx="977192" cy="820943"/>
          </a:xfrm>
          <a:prstGeom prst="rect">
            <a:avLst/>
          </a:prstGeom>
        </p:spPr>
      </p:pic>
      <p:sp>
        <p:nvSpPr>
          <p:cNvPr id="6" name="TextBox 5">
            <a:extLst>
              <a:ext uri="{FF2B5EF4-FFF2-40B4-BE49-F238E27FC236}">
                <a16:creationId xmlns:a16="http://schemas.microsoft.com/office/drawing/2014/main" id="{5AB39895-7A94-9999-6924-89779E5FB2F5}"/>
              </a:ext>
            </a:extLst>
          </p:cNvPr>
          <p:cNvSpPr txBox="1"/>
          <p:nvPr/>
        </p:nvSpPr>
        <p:spPr>
          <a:xfrm>
            <a:off x="1828800" y="1221285"/>
            <a:ext cx="8534400" cy="3785652"/>
          </a:xfrm>
          <a:prstGeom prst="rect">
            <a:avLst/>
          </a:prstGeom>
          <a:noFill/>
        </p:spPr>
        <p:txBody>
          <a:bodyPr wrap="square" rtlCol="0">
            <a:spAutoFit/>
          </a:bodyPr>
          <a:lstStyle/>
          <a:p>
            <a:pPr algn="ctr"/>
            <a:r>
              <a:rPr lang="en-US" sz="8000" dirty="0">
                <a:solidFill>
                  <a:srgbClr val="0AC3F5"/>
                </a:solidFill>
                <a:latin typeface="Baguet Script" panose="020F0502020204030204" pitchFamily="2" charset="0"/>
              </a:rPr>
              <a:t>Culture is healing: The making of a Possum Skin Cloak</a:t>
            </a:r>
          </a:p>
        </p:txBody>
      </p:sp>
    </p:spTree>
    <p:extLst>
      <p:ext uri="{BB962C8B-B14F-4D97-AF65-F5344CB8AC3E}">
        <p14:creationId xmlns:p14="http://schemas.microsoft.com/office/powerpoint/2010/main" val="3356807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ter Mac's Possum Cloak - trimmed2">
            <a:hlinkClick r:id="" action="ppaction://media"/>
            <a:extLst>
              <a:ext uri="{FF2B5EF4-FFF2-40B4-BE49-F238E27FC236}">
                <a16:creationId xmlns:a16="http://schemas.microsoft.com/office/drawing/2014/main" id="{941AEFD6-1917-781C-075D-C1A7DE6F8E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1"/>
            <a:ext cx="12192000" cy="6857845"/>
          </a:xfrm>
        </p:spPr>
      </p:pic>
      <p:pic>
        <p:nvPicPr>
          <p:cNvPr id="6" name="Picture 5" descr="A colorful swirly logo&#10;&#10;Description automatically generated">
            <a:extLst>
              <a:ext uri="{FF2B5EF4-FFF2-40B4-BE49-F238E27FC236}">
                <a16:creationId xmlns:a16="http://schemas.microsoft.com/office/drawing/2014/main" id="{16F61D25-DB3F-FAA9-2E21-BB039FA574F9}"/>
              </a:ext>
            </a:extLst>
          </p:cNvPr>
          <p:cNvPicPr>
            <a:picLocks noChangeAspect="1"/>
          </p:cNvPicPr>
          <p:nvPr/>
        </p:nvPicPr>
        <p:blipFill>
          <a:blip r:embed="rId6"/>
          <a:stretch>
            <a:fillRect/>
          </a:stretch>
        </p:blipFill>
        <p:spPr>
          <a:xfrm>
            <a:off x="129119" y="135468"/>
            <a:ext cx="977192" cy="820943"/>
          </a:xfrm>
          <a:prstGeom prst="rect">
            <a:avLst/>
          </a:prstGeom>
        </p:spPr>
      </p:pic>
    </p:spTree>
    <p:extLst>
      <p:ext uri="{BB962C8B-B14F-4D97-AF65-F5344CB8AC3E}">
        <p14:creationId xmlns:p14="http://schemas.microsoft.com/office/powerpoint/2010/main" val="37984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ight bulbs on a stage&#10;&#10;Description automatically generated">
            <a:extLst>
              <a:ext uri="{FF2B5EF4-FFF2-40B4-BE49-F238E27FC236}">
                <a16:creationId xmlns:a16="http://schemas.microsoft.com/office/drawing/2014/main" id="{EE06F865-223A-ED8B-A2F4-216C3E3B4801}"/>
              </a:ext>
            </a:extLst>
          </p:cNvPr>
          <p:cNvPicPr>
            <a:picLocks noChangeAspect="1"/>
          </p:cNvPicPr>
          <p:nvPr/>
        </p:nvPicPr>
        <p:blipFill>
          <a:blip r:embed="rId3"/>
          <a:srcRect t="13141" b="260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A1E49D-B74F-5DA5-E741-BA8081EF22E1}"/>
              </a:ext>
            </a:extLst>
          </p:cNvPr>
          <p:cNvSpPr txBox="1"/>
          <p:nvPr/>
        </p:nvSpPr>
        <p:spPr>
          <a:xfrm>
            <a:off x="1812758" y="1830885"/>
            <a:ext cx="8967519" cy="2554545"/>
          </a:xfrm>
          <a:prstGeom prst="rect">
            <a:avLst/>
          </a:prstGeom>
          <a:noFill/>
        </p:spPr>
        <p:txBody>
          <a:bodyPr wrap="none" rtlCol="0">
            <a:spAutoFit/>
          </a:bodyPr>
          <a:lstStyle/>
          <a:p>
            <a:r>
              <a:rPr lang="en-AU" sz="16000" b="1" dirty="0">
                <a:solidFill>
                  <a:srgbClr val="CC9900"/>
                </a:solidFill>
                <a:effectLst>
                  <a:outerShdw blurRad="38100" dist="38100" dir="2700000" algn="tl">
                    <a:srgbClr val="000000">
                      <a:alpha val="43137"/>
                    </a:srgbClr>
                  </a:outerShdw>
                </a:effectLst>
                <a:latin typeface="Brush Script MT" panose="03060802040406070304" pitchFamily="66" charset="0"/>
              </a:rPr>
              <a:t>Edna Davis </a:t>
            </a:r>
          </a:p>
        </p:txBody>
      </p:sp>
    </p:spTree>
    <p:extLst>
      <p:ext uri="{BB962C8B-B14F-4D97-AF65-F5344CB8AC3E}">
        <p14:creationId xmlns:p14="http://schemas.microsoft.com/office/powerpoint/2010/main" val="890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itting on a bench under a tree&#10;&#10;Description automatically generated">
            <a:extLst>
              <a:ext uri="{FF2B5EF4-FFF2-40B4-BE49-F238E27FC236}">
                <a16:creationId xmlns:a16="http://schemas.microsoft.com/office/drawing/2014/main" id="{44B559EC-BFBA-2448-0DE8-4ABD536B6FF7}"/>
              </a:ext>
            </a:extLst>
          </p:cNvPr>
          <p:cNvPicPr>
            <a:picLocks noChangeAspect="1"/>
          </p:cNvPicPr>
          <p:nvPr/>
        </p:nvPicPr>
        <p:blipFill>
          <a:blip r:embed="rId3"/>
          <a:srcRect b="15746"/>
          <a:stretch/>
        </p:blipFill>
        <p:spPr>
          <a:xfrm>
            <a:off x="20" y="1282"/>
            <a:ext cx="12191980" cy="6856718"/>
          </a:xfrm>
          <a:prstGeom prst="rect">
            <a:avLst/>
          </a:prstGeom>
        </p:spPr>
      </p:pic>
      <p:pic>
        <p:nvPicPr>
          <p:cNvPr id="2" name="Picture 1" descr="A colorful swirly logo&#10;&#10;Description automatically generated">
            <a:extLst>
              <a:ext uri="{FF2B5EF4-FFF2-40B4-BE49-F238E27FC236}">
                <a16:creationId xmlns:a16="http://schemas.microsoft.com/office/drawing/2014/main" id="{0A13B02A-049F-A1D6-999C-DB094F3B4BCD}"/>
              </a:ext>
            </a:extLst>
          </p:cNvPr>
          <p:cNvPicPr>
            <a:picLocks noChangeAspect="1"/>
          </p:cNvPicPr>
          <p:nvPr/>
        </p:nvPicPr>
        <p:blipFill>
          <a:blip r:embed="rId4"/>
          <a:stretch>
            <a:fillRect/>
          </a:stretch>
        </p:blipFill>
        <p:spPr>
          <a:xfrm>
            <a:off x="129119" y="135468"/>
            <a:ext cx="977192" cy="820943"/>
          </a:xfrm>
          <a:prstGeom prst="rect">
            <a:avLst/>
          </a:prstGeom>
        </p:spPr>
      </p:pic>
      <p:sp>
        <p:nvSpPr>
          <p:cNvPr id="7" name="TextBox 6">
            <a:extLst>
              <a:ext uri="{FF2B5EF4-FFF2-40B4-BE49-F238E27FC236}">
                <a16:creationId xmlns:a16="http://schemas.microsoft.com/office/drawing/2014/main" id="{AA4441F3-531E-C201-E15D-39D07C6021F6}"/>
              </a:ext>
            </a:extLst>
          </p:cNvPr>
          <p:cNvSpPr txBox="1"/>
          <p:nvPr/>
        </p:nvSpPr>
        <p:spPr>
          <a:xfrm>
            <a:off x="8325" y="4694463"/>
            <a:ext cx="12191980" cy="1877437"/>
          </a:xfrm>
          <a:prstGeom prst="rect">
            <a:avLst/>
          </a:prstGeom>
          <a:noFill/>
        </p:spPr>
        <p:txBody>
          <a:bodyPr wrap="square">
            <a:spAutoFit/>
          </a:bodyPr>
          <a:lstStyle/>
          <a:p>
            <a:pPr algn="ctr"/>
            <a:r>
              <a:rPr lang="en-US" sz="4400" b="1" i="1" dirty="0">
                <a:solidFill>
                  <a:schemeClr val="bg1"/>
                </a:solidFill>
                <a:latin typeface="MrEavesXLModOT"/>
              </a:rPr>
              <a:t>“The two most important days in your life are the day you are born and the day you find out why.” </a:t>
            </a:r>
            <a:r>
              <a:rPr lang="en-US" sz="2800" b="1" dirty="0">
                <a:solidFill>
                  <a:schemeClr val="bg1"/>
                </a:solidFill>
                <a:latin typeface="MrEavesXLModOT"/>
              </a:rPr>
              <a:t>Mark Twain</a:t>
            </a:r>
            <a:endParaRPr lang="en-AU" sz="2800" b="1" dirty="0">
              <a:solidFill>
                <a:schemeClr val="bg1"/>
              </a:solidFill>
              <a:latin typeface="MrEavesXLModOT"/>
            </a:endParaRPr>
          </a:p>
        </p:txBody>
      </p:sp>
    </p:spTree>
    <p:extLst>
      <p:ext uri="{BB962C8B-B14F-4D97-AF65-F5344CB8AC3E}">
        <p14:creationId xmlns:p14="http://schemas.microsoft.com/office/powerpoint/2010/main" val="11150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6CD6B-FC5D-B161-F59B-F1295CD66A8A}"/>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F1CBB27-A27C-BC47-AF00-85928CA49B5F}"/>
              </a:ext>
            </a:extLst>
          </p:cNvPr>
          <p:cNvSpPr txBox="1"/>
          <p:nvPr/>
        </p:nvSpPr>
        <p:spPr>
          <a:xfrm>
            <a:off x="1078261" y="2817320"/>
            <a:ext cx="8772151" cy="1200329"/>
          </a:xfrm>
          <a:prstGeom prst="rect">
            <a:avLst/>
          </a:prstGeom>
          <a:noFill/>
        </p:spPr>
        <p:txBody>
          <a:bodyPr wrap="square" lIns="91440" tIns="45720" rIns="91440" bIns="45720" rtlCol="0" anchor="t">
            <a:spAutoFit/>
          </a:bodyPr>
          <a:lstStyle/>
          <a:p>
            <a:r>
              <a:rPr lang="en-US" sz="7200" b="1" dirty="0">
                <a:solidFill>
                  <a:srgbClr val="223469"/>
                </a:solidFill>
                <a:latin typeface="MrEavesXLModOT"/>
                <a:cs typeface="Calibri"/>
              </a:rPr>
              <a:t>Thank you! </a:t>
            </a:r>
            <a:endParaRPr lang="en-US" sz="7200" dirty="0">
              <a:solidFill>
                <a:srgbClr val="223469"/>
              </a:solidFill>
              <a:cs typeface="Calibri"/>
            </a:endParaRPr>
          </a:p>
        </p:txBody>
      </p:sp>
      <p:sp>
        <p:nvSpPr>
          <p:cNvPr id="10" name="TextBox 9">
            <a:extLst>
              <a:ext uri="{FF2B5EF4-FFF2-40B4-BE49-F238E27FC236}">
                <a16:creationId xmlns:a16="http://schemas.microsoft.com/office/drawing/2014/main" id="{A658C220-35C4-0C4A-8FB0-E6F5F7A1F0A3}"/>
              </a:ext>
            </a:extLst>
          </p:cNvPr>
          <p:cNvSpPr txBox="1"/>
          <p:nvPr/>
        </p:nvSpPr>
        <p:spPr>
          <a:xfrm>
            <a:off x="1191150" y="3701672"/>
            <a:ext cx="7878033" cy="1200329"/>
          </a:xfrm>
          <a:prstGeom prst="rect">
            <a:avLst/>
          </a:prstGeom>
          <a:noFill/>
        </p:spPr>
        <p:txBody>
          <a:bodyPr wrap="square" rtlCol="0">
            <a:spAutoFit/>
          </a:bodyPr>
          <a:lstStyle/>
          <a:p>
            <a:pPr algn="ctr"/>
            <a:endParaRPr lang="en-GB" sz="3600" b="1" dirty="0">
              <a:solidFill>
                <a:srgbClr val="ED7D31"/>
              </a:solidFill>
              <a:latin typeface="MrEavesXLModOT" panose="020B0603060502020204" pitchFamily="34" charset="77"/>
              <a:hlinkClick r:id="rId4">
                <a:extLst>
                  <a:ext uri="{A12FA001-AC4F-418D-AE19-62706E023703}">
                    <ahyp:hlinkClr xmlns:ahyp="http://schemas.microsoft.com/office/drawing/2018/hyperlinkcolor" val="tx"/>
                  </a:ext>
                </a:extLst>
              </a:hlinkClick>
            </a:endParaRPr>
          </a:p>
          <a:p>
            <a:r>
              <a:rPr lang="en-GB" sz="3600" b="1" dirty="0">
                <a:solidFill>
                  <a:srgbClr val="ED7D31"/>
                </a:solidFill>
                <a:latin typeface="MrEavesXLModOT" panose="020B0603060502020204" pitchFamily="34" charset="77"/>
              </a:rPr>
              <a:t>www.includeacharity.com.au </a:t>
            </a:r>
            <a:endParaRPr lang="en-US" sz="3600" b="1" dirty="0">
              <a:solidFill>
                <a:srgbClr val="ED7D31"/>
              </a:solidFill>
              <a:latin typeface="MrEavesXLModOT" panose="020B0603060502020204" pitchFamily="34" charset="77"/>
            </a:endParaRPr>
          </a:p>
        </p:txBody>
      </p:sp>
      <p:pic>
        <p:nvPicPr>
          <p:cNvPr id="2" name="Picture 1" descr="A logo with a rainbow colored swirl&#10;&#10;Description automatically generated with medium confidence">
            <a:extLst>
              <a:ext uri="{FF2B5EF4-FFF2-40B4-BE49-F238E27FC236}">
                <a16:creationId xmlns:a16="http://schemas.microsoft.com/office/drawing/2014/main" id="{67F568C1-BF1A-D41E-5BFA-2063FEB6DC23}"/>
              </a:ext>
            </a:extLst>
          </p:cNvPr>
          <p:cNvPicPr>
            <a:picLocks noChangeAspect="1"/>
          </p:cNvPicPr>
          <p:nvPr/>
        </p:nvPicPr>
        <p:blipFill>
          <a:blip r:embed="rId5"/>
          <a:stretch>
            <a:fillRect/>
          </a:stretch>
        </p:blipFill>
        <p:spPr>
          <a:xfrm>
            <a:off x="185906" y="140385"/>
            <a:ext cx="3054006" cy="1667353"/>
          </a:xfrm>
          <a:prstGeom prst="rect">
            <a:avLst/>
          </a:prstGeom>
        </p:spPr>
      </p:pic>
    </p:spTree>
    <p:extLst>
      <p:ext uri="{BB962C8B-B14F-4D97-AF65-F5344CB8AC3E}">
        <p14:creationId xmlns:p14="http://schemas.microsoft.com/office/powerpoint/2010/main" val="1044235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434"/>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C15D1F-B5CB-8677-B613-F7BD4713F5F2}"/>
              </a:ext>
            </a:extLst>
          </p:cNvPr>
          <p:cNvPicPr>
            <a:picLocks noChangeAspect="1" noChangeArrowheads="1"/>
          </p:cNvPicPr>
          <p:nvPr/>
        </p:nvPicPr>
        <p:blipFill>
          <a:blip r:embed="rId3"/>
          <a:srcRect/>
          <a:stretch/>
        </p:blipFill>
        <p:spPr bwMode="auto">
          <a:xfrm>
            <a:off x="3243262" y="823791"/>
            <a:ext cx="5705475" cy="3803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CC242D-9F00-9C7F-B48F-67033B8DF264}"/>
              </a:ext>
            </a:extLst>
          </p:cNvPr>
          <p:cNvSpPr txBox="1"/>
          <p:nvPr/>
        </p:nvSpPr>
        <p:spPr>
          <a:xfrm>
            <a:off x="-1" y="4981735"/>
            <a:ext cx="12192000" cy="1723549"/>
          </a:xfrm>
          <a:prstGeom prst="rect">
            <a:avLst/>
          </a:prstGeom>
          <a:noFill/>
        </p:spPr>
        <p:txBody>
          <a:bodyPr wrap="square" rtlCol="0">
            <a:spAutoFit/>
          </a:bodyPr>
          <a:lstStyle/>
          <a:p>
            <a:pPr algn="ctr"/>
            <a:r>
              <a:rPr lang="en-US" sz="4400" b="1" i="1" dirty="0">
                <a:solidFill>
                  <a:schemeClr val="bg1"/>
                </a:solidFill>
                <a:effectLst/>
                <a:latin typeface="+mj-lt"/>
              </a:rPr>
              <a:t>“A society grows great when </a:t>
            </a:r>
            <a:r>
              <a:rPr lang="en-US" sz="4400" b="1" i="1" u="sng" dirty="0">
                <a:solidFill>
                  <a:schemeClr val="bg1"/>
                </a:solidFill>
                <a:effectLst/>
                <a:latin typeface="+mj-lt"/>
              </a:rPr>
              <a:t>everyone</a:t>
            </a:r>
            <a:r>
              <a:rPr lang="en-US" sz="4400" b="1" i="1" dirty="0">
                <a:solidFill>
                  <a:schemeClr val="bg1"/>
                </a:solidFill>
                <a:effectLst/>
                <a:latin typeface="+mj-lt"/>
              </a:rPr>
              <a:t> plants trees in whose shade they know they shall never sit!”</a:t>
            </a:r>
            <a:endParaRPr lang="en-AU" sz="4400" b="1" i="1" dirty="0">
              <a:solidFill>
                <a:schemeClr val="bg1"/>
              </a:solidFill>
              <a:latin typeface="+mj-lt"/>
            </a:endParaRPr>
          </a:p>
          <a:p>
            <a:endParaRPr lang="en-AU" dirty="0"/>
          </a:p>
        </p:txBody>
      </p:sp>
      <p:pic>
        <p:nvPicPr>
          <p:cNvPr id="3" name="Picture 2" descr="A colorful swirly logo&#10;&#10;Description automatically generated">
            <a:extLst>
              <a:ext uri="{FF2B5EF4-FFF2-40B4-BE49-F238E27FC236}">
                <a16:creationId xmlns:a16="http://schemas.microsoft.com/office/drawing/2014/main" id="{57DC1B7F-F7A3-2056-BBC8-FF1B7C50C73A}"/>
              </a:ext>
            </a:extLst>
          </p:cNvPr>
          <p:cNvPicPr>
            <a:picLocks noChangeAspect="1"/>
          </p:cNvPicPr>
          <p:nvPr/>
        </p:nvPicPr>
        <p:blipFill>
          <a:blip r:embed="rId4"/>
          <a:stretch>
            <a:fillRect/>
          </a:stretch>
        </p:blipFill>
        <p:spPr>
          <a:xfrm>
            <a:off x="129119" y="135468"/>
            <a:ext cx="977192" cy="820943"/>
          </a:xfrm>
          <a:prstGeom prst="rect">
            <a:avLst/>
          </a:prstGeom>
        </p:spPr>
      </p:pic>
      <p:sp>
        <p:nvSpPr>
          <p:cNvPr id="2" name="TextBox 1">
            <a:extLst>
              <a:ext uri="{FF2B5EF4-FFF2-40B4-BE49-F238E27FC236}">
                <a16:creationId xmlns:a16="http://schemas.microsoft.com/office/drawing/2014/main" id="{8CA7AA36-3364-DFDC-69E5-C866A5F5F95F}"/>
              </a:ext>
            </a:extLst>
          </p:cNvPr>
          <p:cNvSpPr txBox="1"/>
          <p:nvPr/>
        </p:nvSpPr>
        <p:spPr>
          <a:xfrm>
            <a:off x="129119" y="6537866"/>
            <a:ext cx="6678431" cy="369332"/>
          </a:xfrm>
          <a:prstGeom prst="rect">
            <a:avLst/>
          </a:prstGeom>
          <a:noFill/>
        </p:spPr>
        <p:txBody>
          <a:bodyPr wrap="none" rtlCol="0">
            <a:spAutoFit/>
          </a:bodyPr>
          <a:lstStyle/>
          <a:p>
            <a:r>
              <a:rPr lang="en-AU" dirty="0">
                <a:solidFill>
                  <a:schemeClr val="bg1"/>
                </a:solidFill>
              </a:rPr>
              <a:t>Photo Credit – Greater Sydney Landcare ‘Creating Canopies’ Project </a:t>
            </a:r>
          </a:p>
        </p:txBody>
      </p:sp>
    </p:spTree>
    <p:extLst>
      <p:ext uri="{BB962C8B-B14F-4D97-AF65-F5344CB8AC3E}">
        <p14:creationId xmlns:p14="http://schemas.microsoft.com/office/powerpoint/2010/main" val="280391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6CD6B-FC5D-B161-F59B-F1295CD66A8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0A1F1C2-01CD-7237-7E20-71A3C5B702BA}"/>
              </a:ext>
            </a:extLst>
          </p:cNvPr>
          <p:cNvSpPr txBox="1"/>
          <p:nvPr/>
        </p:nvSpPr>
        <p:spPr>
          <a:xfrm>
            <a:off x="445478" y="2459504"/>
            <a:ext cx="8217877" cy="1938992"/>
          </a:xfrm>
          <a:prstGeom prst="rect">
            <a:avLst/>
          </a:prstGeom>
          <a:noFill/>
        </p:spPr>
        <p:txBody>
          <a:bodyPr wrap="square" rtlCol="0">
            <a:spAutoFit/>
          </a:bodyPr>
          <a:lstStyle/>
          <a:p>
            <a:pPr algn="ctr"/>
            <a:r>
              <a:rPr lang="en-AU" sz="6000" dirty="0">
                <a:solidFill>
                  <a:srgbClr val="0AC3F5"/>
                </a:solidFill>
                <a:latin typeface="Baguet Script" panose="020F0502020204030204" pitchFamily="2" charset="0"/>
              </a:rPr>
              <a:t>Before I go – </a:t>
            </a:r>
          </a:p>
          <a:p>
            <a:pPr algn="ctr"/>
            <a:r>
              <a:rPr lang="en-AU" sz="6000" dirty="0">
                <a:solidFill>
                  <a:srgbClr val="0AC3F5"/>
                </a:solidFill>
                <a:latin typeface="Baguet Script" panose="020F0502020204030204" pitchFamily="2" charset="0"/>
              </a:rPr>
              <a:t>Living a Life of Meaning  </a:t>
            </a:r>
          </a:p>
        </p:txBody>
      </p:sp>
      <p:pic>
        <p:nvPicPr>
          <p:cNvPr id="8" name="Picture 7" descr="A logo with a rainbow colored swirl&#10;&#10;Description automatically generated with medium confidence">
            <a:extLst>
              <a:ext uri="{FF2B5EF4-FFF2-40B4-BE49-F238E27FC236}">
                <a16:creationId xmlns:a16="http://schemas.microsoft.com/office/drawing/2014/main" id="{24F197BE-86B5-5CED-7367-8AF6A747C343}"/>
              </a:ext>
            </a:extLst>
          </p:cNvPr>
          <p:cNvPicPr>
            <a:picLocks noChangeAspect="1"/>
          </p:cNvPicPr>
          <p:nvPr/>
        </p:nvPicPr>
        <p:blipFill>
          <a:blip r:embed="rId4"/>
          <a:stretch>
            <a:fillRect/>
          </a:stretch>
        </p:blipFill>
        <p:spPr>
          <a:xfrm>
            <a:off x="185906" y="140385"/>
            <a:ext cx="3054006" cy="1667353"/>
          </a:xfrm>
          <a:prstGeom prst="rect">
            <a:avLst/>
          </a:prstGeom>
        </p:spPr>
      </p:pic>
    </p:spTree>
    <p:extLst>
      <p:ext uri="{BB962C8B-B14F-4D97-AF65-F5344CB8AC3E}">
        <p14:creationId xmlns:p14="http://schemas.microsoft.com/office/powerpoint/2010/main" val="1790204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Holocaust survivor, 'Happiest Man on Earth' author dead at 101">
            <a:extLst>
              <a:ext uri="{FF2B5EF4-FFF2-40B4-BE49-F238E27FC236}">
                <a16:creationId xmlns:a16="http://schemas.microsoft.com/office/drawing/2014/main" id="{420B4F04-F0F8-7AC0-976C-1B8B17F394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3026FA-1558-11BE-D109-AF98D811A77B}"/>
              </a:ext>
            </a:extLst>
          </p:cNvPr>
          <p:cNvSpPr txBox="1"/>
          <p:nvPr/>
        </p:nvSpPr>
        <p:spPr>
          <a:xfrm>
            <a:off x="1524" y="3656456"/>
            <a:ext cx="12190476" cy="1754326"/>
          </a:xfrm>
          <a:prstGeom prst="rect">
            <a:avLst/>
          </a:prstGeom>
          <a:solidFill>
            <a:schemeClr val="tx1">
              <a:alpha val="40000"/>
            </a:schemeClr>
          </a:solidFill>
        </p:spPr>
        <p:txBody>
          <a:bodyPr wrap="square" rtlCol="0">
            <a:spAutoFit/>
          </a:bodyPr>
          <a:lstStyle/>
          <a:p>
            <a:pPr algn="ctr"/>
            <a:r>
              <a:rPr lang="en-US" sz="3600" dirty="0">
                <a:solidFill>
                  <a:schemeClr val="bg1"/>
                </a:solidFill>
                <a:latin typeface="+mj-lt"/>
              </a:rPr>
              <a:t>“Your efforts today will affect people you will never know.            It is your choice whether that effect is positive or negative.      The choice is easy, and it is yours to make.”</a:t>
            </a:r>
            <a:endParaRPr lang="en-AU" sz="3600" dirty="0">
              <a:solidFill>
                <a:schemeClr val="bg1"/>
              </a:solidFill>
              <a:latin typeface="+mj-lt"/>
            </a:endParaRPr>
          </a:p>
        </p:txBody>
      </p:sp>
      <p:pic>
        <p:nvPicPr>
          <p:cNvPr id="3" name="Picture 2" descr="A colorful swirly logo&#10;&#10;Description automatically generated">
            <a:extLst>
              <a:ext uri="{FF2B5EF4-FFF2-40B4-BE49-F238E27FC236}">
                <a16:creationId xmlns:a16="http://schemas.microsoft.com/office/drawing/2014/main" id="{52C20187-F70F-B556-3DF7-8FF252778CD9}"/>
              </a:ext>
            </a:extLst>
          </p:cNvPr>
          <p:cNvPicPr>
            <a:picLocks noChangeAspect="1"/>
          </p:cNvPicPr>
          <p:nvPr/>
        </p:nvPicPr>
        <p:blipFill>
          <a:blip r:embed="rId4"/>
          <a:stretch>
            <a:fillRect/>
          </a:stretch>
        </p:blipFill>
        <p:spPr>
          <a:xfrm>
            <a:off x="129119" y="135468"/>
            <a:ext cx="977192" cy="820943"/>
          </a:xfrm>
          <a:prstGeom prst="rect">
            <a:avLst/>
          </a:prstGeom>
        </p:spPr>
      </p:pic>
    </p:spTree>
    <p:extLst>
      <p:ext uri="{BB962C8B-B14F-4D97-AF65-F5344CB8AC3E}">
        <p14:creationId xmlns:p14="http://schemas.microsoft.com/office/powerpoint/2010/main" val="252956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6CD6B-FC5D-B161-F59B-F1295CD66A8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0A1F1C2-01CD-7237-7E20-71A3C5B702BA}"/>
              </a:ext>
            </a:extLst>
          </p:cNvPr>
          <p:cNvSpPr txBox="1"/>
          <p:nvPr/>
        </p:nvSpPr>
        <p:spPr>
          <a:xfrm>
            <a:off x="415071" y="2187941"/>
            <a:ext cx="9014680" cy="2862322"/>
          </a:xfrm>
          <a:prstGeom prst="rect">
            <a:avLst/>
          </a:prstGeom>
          <a:noFill/>
        </p:spPr>
        <p:txBody>
          <a:bodyPr wrap="square" rtlCol="0">
            <a:spAutoFit/>
          </a:bodyPr>
          <a:lstStyle/>
          <a:p>
            <a:pPr algn="ctr"/>
            <a:r>
              <a:rPr lang="en-AU" sz="6000" dirty="0">
                <a:solidFill>
                  <a:srgbClr val="0AC3F5"/>
                </a:solidFill>
                <a:latin typeface="Baguet Script" panose="020F0502020204030204" pitchFamily="2" charset="0"/>
              </a:rPr>
              <a:t>Flipping the Lid on Our Charitable Brain……</a:t>
            </a:r>
          </a:p>
          <a:p>
            <a:pPr algn="ctr"/>
            <a:r>
              <a:rPr lang="en-AU" sz="6000" dirty="0">
                <a:solidFill>
                  <a:srgbClr val="0AC3F5"/>
                </a:solidFill>
                <a:latin typeface="Baguet Script" panose="020F0502020204030204" pitchFamily="2" charset="0"/>
              </a:rPr>
              <a:t> through the Power of Story </a:t>
            </a:r>
          </a:p>
        </p:txBody>
      </p:sp>
      <p:pic>
        <p:nvPicPr>
          <p:cNvPr id="4" name="Picture 3" descr="A logo with a rainbow colored swirl&#10;&#10;Description automatically generated with medium confidence">
            <a:extLst>
              <a:ext uri="{FF2B5EF4-FFF2-40B4-BE49-F238E27FC236}">
                <a16:creationId xmlns:a16="http://schemas.microsoft.com/office/drawing/2014/main" id="{2BF8DABC-017E-0265-868D-EF336A519514}"/>
              </a:ext>
            </a:extLst>
          </p:cNvPr>
          <p:cNvPicPr>
            <a:picLocks noChangeAspect="1"/>
          </p:cNvPicPr>
          <p:nvPr/>
        </p:nvPicPr>
        <p:blipFill>
          <a:blip r:embed="rId4"/>
          <a:stretch>
            <a:fillRect/>
          </a:stretch>
        </p:blipFill>
        <p:spPr>
          <a:xfrm>
            <a:off x="185906" y="140385"/>
            <a:ext cx="3054006" cy="1667353"/>
          </a:xfrm>
          <a:prstGeom prst="rect">
            <a:avLst/>
          </a:prstGeom>
        </p:spPr>
      </p:pic>
    </p:spTree>
    <p:extLst>
      <p:ext uri="{BB962C8B-B14F-4D97-AF65-F5344CB8AC3E}">
        <p14:creationId xmlns:p14="http://schemas.microsoft.com/office/powerpoint/2010/main" val="298820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9614" y="225129"/>
            <a:ext cx="11978115" cy="1677382"/>
          </a:xfrm>
          <a:prstGeom prst="rect">
            <a:avLst/>
          </a:prstGeom>
        </p:spPr>
        <p:txBody>
          <a:bodyPr lIns="0" tIns="0" rIns="0" bIns="0" rtlCol="0" anchor="t">
            <a:spAutoFit/>
          </a:bodyPr>
          <a:lstStyle/>
          <a:p>
            <a:pPr marL="0" marR="0" lvl="0" indent="0" algn="ctr" defTabSz="609630" rtl="0" eaLnBrk="1" fontAlgn="auto" latinLnBrk="0" hangingPunct="1">
              <a:lnSpc>
                <a:spcPts val="3920"/>
              </a:lnSpc>
              <a:spcBef>
                <a:spcPts val="0"/>
              </a:spcBef>
              <a:spcAft>
                <a:spcPts val="0"/>
              </a:spcAft>
              <a:buClrTx/>
              <a:buSzTx/>
              <a:buFontTx/>
              <a:buNone/>
              <a:tabLst/>
              <a:defRPr/>
            </a:pPr>
            <a:r>
              <a:rPr lang="en-US" sz="4400" b="1" dirty="0">
                <a:solidFill>
                  <a:srgbClr val="223469"/>
                </a:solidFill>
                <a:latin typeface="MrEavesXLModOT"/>
                <a:cs typeface="Calibri"/>
              </a:rPr>
              <a:t>Your Brain on Facts</a:t>
            </a:r>
            <a:r>
              <a:rPr lang="en-US" sz="4400" b="1" dirty="0">
                <a:solidFill>
                  <a:srgbClr val="FF0000"/>
                </a:solidFill>
                <a:latin typeface="MrEavesXLModOT"/>
                <a:cs typeface="Calibri"/>
              </a:rPr>
              <a:t>*</a:t>
            </a:r>
            <a:r>
              <a:rPr lang="en-US" sz="4400" b="1" dirty="0">
                <a:solidFill>
                  <a:srgbClr val="223469"/>
                </a:solidFill>
                <a:latin typeface="MrEavesXLModOT"/>
                <a:cs typeface="Calibri"/>
              </a:rPr>
              <a:t> and Data</a:t>
            </a:r>
            <a:r>
              <a:rPr lang="en-US" sz="4400" b="1" dirty="0">
                <a:solidFill>
                  <a:srgbClr val="FF0000"/>
                </a:solidFill>
                <a:latin typeface="MrEavesXLModOT"/>
                <a:cs typeface="Calibri"/>
              </a:rPr>
              <a:t>*</a:t>
            </a:r>
          </a:p>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srgbClr val="223469"/>
                </a:solidFill>
                <a:latin typeface="MrEavesXLModOT"/>
                <a:cs typeface="Calibri"/>
              </a:rPr>
              <a:t>(and lots of numbers and bullet points!) </a:t>
            </a:r>
          </a:p>
          <a:p>
            <a:pPr marL="0" marR="0" lvl="0" indent="0" algn="ctr" defTabSz="609630" rtl="0" eaLnBrk="1" fontAlgn="auto" latinLnBrk="0" hangingPunct="1">
              <a:lnSpc>
                <a:spcPts val="3920"/>
              </a:lnSpc>
              <a:spcBef>
                <a:spcPct val="0"/>
              </a:spcBef>
              <a:spcAft>
                <a:spcPts val="0"/>
              </a:spcAft>
              <a:buClrTx/>
              <a:buSzTx/>
              <a:buFontTx/>
              <a:buNone/>
              <a:tabLst/>
              <a:defRPr/>
            </a:pPr>
            <a:endParaRPr kumimoji="0" lang="en-US" sz="3267" b="0" i="0" u="none" strike="noStrike" kern="1200" cap="none" spc="0" normalizeH="0" baseline="0" noProof="0" dirty="0">
              <a:ln>
                <a:noFill/>
              </a:ln>
              <a:solidFill>
                <a:srgbClr val="17212C"/>
              </a:solidFill>
              <a:effectLst/>
              <a:uLnTx/>
              <a:uFillTx/>
              <a:latin typeface="Architects Daughter Bold"/>
              <a:ea typeface="+mn-ea"/>
              <a:cs typeface="+mn-cs"/>
            </a:endParaRPr>
          </a:p>
        </p:txBody>
      </p:sp>
      <p:sp>
        <p:nvSpPr>
          <p:cNvPr id="5" name="TextBox 5"/>
          <p:cNvSpPr txBox="1"/>
          <p:nvPr/>
        </p:nvSpPr>
        <p:spPr>
          <a:xfrm>
            <a:off x="961377" y="5699505"/>
            <a:ext cx="10202380" cy="934423"/>
          </a:xfrm>
          <a:prstGeom prst="rect">
            <a:avLst/>
          </a:prstGeom>
        </p:spPr>
        <p:txBody>
          <a:bodyPr wrap="square" lIns="0" tIns="0" rIns="0" bIns="0" rtlCol="0" anchor="t">
            <a:spAutoFit/>
          </a:bodyPr>
          <a:lstStyle/>
          <a:p>
            <a:pPr marL="0" marR="0" lvl="1" indent="0" algn="ctr" defTabSz="609630" rtl="0" eaLnBrk="1" fontAlgn="auto" latinLnBrk="0" hangingPunct="1">
              <a:lnSpc>
                <a:spcPts val="3524"/>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MrEavesXLModOT" panose="020B0603060502020204"/>
              </a:rPr>
              <a:t>*</a:t>
            </a:r>
            <a:r>
              <a:rPr kumimoji="0" lang="en-US" sz="4400" i="0" u="none" strike="noStrike" kern="1200" cap="none" spc="0" normalizeH="0" baseline="0" noProof="0" dirty="0">
                <a:ln>
                  <a:noFill/>
                </a:ln>
                <a:solidFill>
                  <a:srgbClr val="FF0000"/>
                </a:solidFill>
                <a:effectLst/>
                <a:uLnTx/>
                <a:uFillTx/>
                <a:latin typeface="MrEavesXLModOT" panose="020B0603060502020204"/>
              </a:rPr>
              <a:t>unless they have significance and meaning that evokes an emotional response </a:t>
            </a:r>
          </a:p>
        </p:txBody>
      </p:sp>
      <p:pic>
        <p:nvPicPr>
          <p:cNvPr id="4" name="Picture 3" descr="A colorful swirly logo&#10;&#10;Description automatically generated">
            <a:extLst>
              <a:ext uri="{FF2B5EF4-FFF2-40B4-BE49-F238E27FC236}">
                <a16:creationId xmlns:a16="http://schemas.microsoft.com/office/drawing/2014/main" id="{20A7869E-BFD7-5C6C-E747-7176020C7936}"/>
              </a:ext>
            </a:extLst>
          </p:cNvPr>
          <p:cNvPicPr>
            <a:picLocks noChangeAspect="1"/>
          </p:cNvPicPr>
          <p:nvPr/>
        </p:nvPicPr>
        <p:blipFill>
          <a:blip r:embed="rId3"/>
          <a:stretch>
            <a:fillRect/>
          </a:stretch>
        </p:blipFill>
        <p:spPr>
          <a:xfrm>
            <a:off x="129119" y="135468"/>
            <a:ext cx="977192" cy="820943"/>
          </a:xfrm>
          <a:prstGeom prst="rect">
            <a:avLst/>
          </a:prstGeom>
        </p:spPr>
      </p:pic>
      <p:pic>
        <p:nvPicPr>
          <p:cNvPr id="7" name="Picture 6" descr="A white and orange brain&#10;&#10;Description automatically generated">
            <a:extLst>
              <a:ext uri="{FF2B5EF4-FFF2-40B4-BE49-F238E27FC236}">
                <a16:creationId xmlns:a16="http://schemas.microsoft.com/office/drawing/2014/main" id="{2B8D6BCB-BE63-8EEE-D7E2-2E74EE025B00}"/>
              </a:ext>
            </a:extLst>
          </p:cNvPr>
          <p:cNvPicPr>
            <a:picLocks noChangeAspect="1"/>
          </p:cNvPicPr>
          <p:nvPr/>
        </p:nvPicPr>
        <p:blipFill rotWithShape="1">
          <a:blip r:embed="rId4"/>
          <a:srcRect l="21028" t="12338" r="27244" b="24158"/>
          <a:stretch/>
        </p:blipFill>
        <p:spPr>
          <a:xfrm>
            <a:off x="3154907" y="1569492"/>
            <a:ext cx="5882186" cy="3985146"/>
          </a:xfrm>
          <a:prstGeom prst="rect">
            <a:avLst/>
          </a:prstGeom>
        </p:spPr>
      </p:pic>
      <p:sp>
        <p:nvSpPr>
          <p:cNvPr id="8" name="TextBox 7">
            <a:extLst>
              <a:ext uri="{FF2B5EF4-FFF2-40B4-BE49-F238E27FC236}">
                <a16:creationId xmlns:a16="http://schemas.microsoft.com/office/drawing/2014/main" id="{90A29896-FBF3-A507-814B-967845047200}"/>
              </a:ext>
            </a:extLst>
          </p:cNvPr>
          <p:cNvSpPr txBox="1"/>
          <p:nvPr/>
        </p:nvSpPr>
        <p:spPr>
          <a:xfrm>
            <a:off x="961377" y="2300764"/>
            <a:ext cx="2313680" cy="830997"/>
          </a:xfrm>
          <a:prstGeom prst="rect">
            <a:avLst/>
          </a:prstGeom>
          <a:noFill/>
        </p:spPr>
        <p:txBody>
          <a:bodyPr wrap="square" rtlCol="0">
            <a:spAutoFit/>
          </a:bodyPr>
          <a:lstStyle/>
          <a:p>
            <a:pPr algn="ctr"/>
            <a:r>
              <a:rPr lang="en-AU" sz="2400" b="1" dirty="0">
                <a:solidFill>
                  <a:srgbClr val="FDBC58"/>
                </a:solidFill>
                <a:latin typeface="Century Gothic" panose="020B0502020202020204" pitchFamily="34" charset="0"/>
              </a:rPr>
              <a:t>Language Formation</a:t>
            </a:r>
          </a:p>
        </p:txBody>
      </p:sp>
      <p:sp>
        <p:nvSpPr>
          <p:cNvPr id="9" name="TextBox 8">
            <a:extLst>
              <a:ext uri="{FF2B5EF4-FFF2-40B4-BE49-F238E27FC236}">
                <a16:creationId xmlns:a16="http://schemas.microsoft.com/office/drawing/2014/main" id="{22EBF3DE-E26D-3228-449B-99C10689A204}"/>
              </a:ext>
            </a:extLst>
          </p:cNvPr>
          <p:cNvSpPr txBox="1"/>
          <p:nvPr/>
        </p:nvSpPr>
        <p:spPr>
          <a:xfrm>
            <a:off x="8319438" y="1902511"/>
            <a:ext cx="2524370" cy="830997"/>
          </a:xfrm>
          <a:prstGeom prst="rect">
            <a:avLst/>
          </a:prstGeom>
          <a:noFill/>
        </p:spPr>
        <p:txBody>
          <a:bodyPr wrap="square" rtlCol="0">
            <a:spAutoFit/>
          </a:bodyPr>
          <a:lstStyle/>
          <a:p>
            <a:r>
              <a:rPr lang="en-AU" sz="2400" b="1" dirty="0">
                <a:solidFill>
                  <a:srgbClr val="FDBC58"/>
                </a:solidFill>
                <a:latin typeface="Century Gothic" panose="020B0502020202020204" pitchFamily="34" charset="0"/>
              </a:rPr>
              <a:t>Words &amp; Concepts</a:t>
            </a:r>
          </a:p>
        </p:txBody>
      </p:sp>
      <p:sp>
        <p:nvSpPr>
          <p:cNvPr id="10" name="TextBox 9">
            <a:extLst>
              <a:ext uri="{FF2B5EF4-FFF2-40B4-BE49-F238E27FC236}">
                <a16:creationId xmlns:a16="http://schemas.microsoft.com/office/drawing/2014/main" id="{DD6EE570-12CC-35DE-F6DE-2ABB6371D4CF}"/>
              </a:ext>
            </a:extLst>
          </p:cNvPr>
          <p:cNvSpPr txBox="1"/>
          <p:nvPr/>
        </p:nvSpPr>
        <p:spPr>
          <a:xfrm>
            <a:off x="8916943" y="4109212"/>
            <a:ext cx="1718100" cy="830997"/>
          </a:xfrm>
          <a:prstGeom prst="rect">
            <a:avLst/>
          </a:prstGeom>
          <a:noFill/>
        </p:spPr>
        <p:txBody>
          <a:bodyPr wrap="square" rtlCol="0">
            <a:spAutoFit/>
          </a:bodyPr>
          <a:lstStyle/>
          <a:p>
            <a:r>
              <a:rPr lang="en-AU" sz="2400" b="1" dirty="0">
                <a:solidFill>
                  <a:srgbClr val="FDBC58"/>
                </a:solidFill>
                <a:latin typeface="Century Gothic" panose="020B0502020202020204" pitchFamily="34" charset="0"/>
              </a:rPr>
              <a:t>Word Meanings</a:t>
            </a:r>
          </a:p>
        </p:txBody>
      </p:sp>
    </p:spTree>
    <p:extLst>
      <p:ext uri="{BB962C8B-B14F-4D97-AF65-F5344CB8AC3E}">
        <p14:creationId xmlns:p14="http://schemas.microsoft.com/office/powerpoint/2010/main" val="12364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108A5148-D3BE-1D86-E698-E828B0FF97BE}"/>
              </a:ext>
            </a:extLst>
          </p:cNvPr>
          <p:cNvSpPr txBox="1"/>
          <p:nvPr/>
        </p:nvSpPr>
        <p:spPr>
          <a:xfrm>
            <a:off x="0" y="255693"/>
            <a:ext cx="11978115" cy="537583"/>
          </a:xfrm>
          <a:prstGeom prst="rect">
            <a:avLst/>
          </a:prstGeom>
        </p:spPr>
        <p:txBody>
          <a:bodyPr lIns="0" tIns="0" rIns="0" bIns="0" rtlCol="0" anchor="t">
            <a:spAutoFit/>
          </a:bodyPr>
          <a:lstStyle/>
          <a:p>
            <a:pPr algn="ctr" defTabSz="609630">
              <a:lnSpc>
                <a:spcPts val="3920"/>
              </a:lnSpc>
              <a:defRPr/>
            </a:pPr>
            <a:r>
              <a:rPr lang="en-US" sz="4800" b="1" dirty="0">
                <a:solidFill>
                  <a:srgbClr val="FDBC58"/>
                </a:solidFill>
                <a:latin typeface="MrEavesXLModOT"/>
                <a:cs typeface="Calibri"/>
              </a:rPr>
              <a:t>Your</a:t>
            </a:r>
            <a:r>
              <a:rPr lang="en-US" sz="4800" b="1" dirty="0">
                <a:solidFill>
                  <a:srgbClr val="223469"/>
                </a:solidFill>
                <a:latin typeface="MrEavesXLModOT"/>
                <a:cs typeface="Calibri"/>
              </a:rPr>
              <a:t> </a:t>
            </a:r>
            <a:r>
              <a:rPr lang="en-US" sz="4800" b="1" dirty="0">
                <a:solidFill>
                  <a:srgbClr val="FF3D3D"/>
                </a:solidFill>
                <a:latin typeface="MrEavesXLModOT"/>
                <a:cs typeface="Calibri"/>
              </a:rPr>
              <a:t>Brain</a:t>
            </a:r>
            <a:r>
              <a:rPr lang="en-US" sz="4800" b="1" dirty="0">
                <a:solidFill>
                  <a:srgbClr val="223469"/>
                </a:solidFill>
                <a:latin typeface="MrEavesXLModOT"/>
                <a:cs typeface="Calibri"/>
              </a:rPr>
              <a:t> </a:t>
            </a:r>
            <a:r>
              <a:rPr lang="en-US" sz="4800" b="1" dirty="0">
                <a:solidFill>
                  <a:srgbClr val="1DD3FF"/>
                </a:solidFill>
                <a:latin typeface="MrEavesXLModOT"/>
                <a:cs typeface="Calibri"/>
              </a:rPr>
              <a:t>on</a:t>
            </a:r>
            <a:r>
              <a:rPr lang="en-US" sz="4800" b="1" dirty="0">
                <a:solidFill>
                  <a:srgbClr val="223469"/>
                </a:solidFill>
                <a:latin typeface="MrEavesXLModOT"/>
                <a:cs typeface="Calibri"/>
              </a:rPr>
              <a:t> </a:t>
            </a:r>
            <a:r>
              <a:rPr lang="en-US" sz="4800" b="1" dirty="0">
                <a:solidFill>
                  <a:srgbClr val="00B050"/>
                </a:solidFill>
                <a:latin typeface="MrEavesXLModOT"/>
                <a:cs typeface="Calibri"/>
              </a:rPr>
              <a:t>Story </a:t>
            </a:r>
          </a:p>
        </p:txBody>
      </p:sp>
      <p:pic>
        <p:nvPicPr>
          <p:cNvPr id="11" name="Picture 10" descr="A brain with many colored circles&#10;&#10;Description automatically generated">
            <a:extLst>
              <a:ext uri="{FF2B5EF4-FFF2-40B4-BE49-F238E27FC236}">
                <a16:creationId xmlns:a16="http://schemas.microsoft.com/office/drawing/2014/main" id="{527ABB33-2628-162B-B75B-2F724F9BD147}"/>
              </a:ext>
            </a:extLst>
          </p:cNvPr>
          <p:cNvPicPr>
            <a:picLocks noChangeAspect="1"/>
          </p:cNvPicPr>
          <p:nvPr/>
        </p:nvPicPr>
        <p:blipFill>
          <a:blip r:embed="rId3"/>
          <a:stretch>
            <a:fillRect/>
          </a:stretch>
        </p:blipFill>
        <p:spPr>
          <a:xfrm>
            <a:off x="3422436" y="1432531"/>
            <a:ext cx="6465017" cy="4598135"/>
          </a:xfrm>
          <a:prstGeom prst="rect">
            <a:avLst/>
          </a:prstGeom>
        </p:spPr>
      </p:pic>
      <p:sp>
        <p:nvSpPr>
          <p:cNvPr id="12" name="TextBox 11">
            <a:extLst>
              <a:ext uri="{FF2B5EF4-FFF2-40B4-BE49-F238E27FC236}">
                <a16:creationId xmlns:a16="http://schemas.microsoft.com/office/drawing/2014/main" id="{354B5E4D-73F8-73D0-444E-FE128D465A03}"/>
              </a:ext>
            </a:extLst>
          </p:cNvPr>
          <p:cNvSpPr txBox="1"/>
          <p:nvPr/>
        </p:nvSpPr>
        <p:spPr>
          <a:xfrm>
            <a:off x="8561484" y="1642218"/>
            <a:ext cx="1003801" cy="461665"/>
          </a:xfrm>
          <a:prstGeom prst="rect">
            <a:avLst/>
          </a:prstGeom>
          <a:noFill/>
        </p:spPr>
        <p:txBody>
          <a:bodyPr wrap="none" rtlCol="0">
            <a:spAutoFit/>
          </a:bodyPr>
          <a:lstStyle/>
          <a:p>
            <a:r>
              <a:rPr lang="en-AU" sz="2400" b="1" dirty="0">
                <a:solidFill>
                  <a:srgbClr val="1DD3FF"/>
                </a:solidFill>
                <a:latin typeface="Century Gothic" panose="020B0502020202020204" pitchFamily="34" charset="0"/>
              </a:rPr>
              <a:t>Taste</a:t>
            </a:r>
            <a:r>
              <a:rPr lang="en-AU" dirty="0"/>
              <a:t> </a:t>
            </a:r>
          </a:p>
        </p:txBody>
      </p:sp>
      <p:sp>
        <p:nvSpPr>
          <p:cNvPr id="13" name="TextBox 12">
            <a:extLst>
              <a:ext uri="{FF2B5EF4-FFF2-40B4-BE49-F238E27FC236}">
                <a16:creationId xmlns:a16="http://schemas.microsoft.com/office/drawing/2014/main" id="{50DCD398-B967-399F-6DE2-4E5DEDBFF6AA}"/>
              </a:ext>
            </a:extLst>
          </p:cNvPr>
          <p:cNvSpPr txBox="1"/>
          <p:nvPr/>
        </p:nvSpPr>
        <p:spPr>
          <a:xfrm>
            <a:off x="2074728" y="4344179"/>
            <a:ext cx="1031051" cy="461665"/>
          </a:xfrm>
          <a:prstGeom prst="rect">
            <a:avLst/>
          </a:prstGeom>
          <a:noFill/>
        </p:spPr>
        <p:txBody>
          <a:bodyPr wrap="none" rtlCol="0">
            <a:spAutoFit/>
          </a:bodyPr>
          <a:lstStyle/>
          <a:p>
            <a:r>
              <a:rPr lang="en-AU" sz="2400" b="1" dirty="0">
                <a:solidFill>
                  <a:srgbClr val="1DD3FF"/>
                </a:solidFill>
                <a:latin typeface="Century Gothic" panose="020B0502020202020204" pitchFamily="34" charset="0"/>
              </a:rPr>
              <a:t>Smell</a:t>
            </a:r>
            <a:r>
              <a:rPr lang="en-AU" dirty="0"/>
              <a:t> </a:t>
            </a:r>
          </a:p>
        </p:txBody>
      </p:sp>
      <p:sp>
        <p:nvSpPr>
          <p:cNvPr id="14" name="TextBox 13">
            <a:extLst>
              <a:ext uri="{FF2B5EF4-FFF2-40B4-BE49-F238E27FC236}">
                <a16:creationId xmlns:a16="http://schemas.microsoft.com/office/drawing/2014/main" id="{339C3A68-11C1-65F1-24F5-4F292F663347}"/>
              </a:ext>
            </a:extLst>
          </p:cNvPr>
          <p:cNvSpPr txBox="1"/>
          <p:nvPr/>
        </p:nvSpPr>
        <p:spPr>
          <a:xfrm>
            <a:off x="9654334" y="4666227"/>
            <a:ext cx="899605" cy="461665"/>
          </a:xfrm>
          <a:prstGeom prst="rect">
            <a:avLst/>
          </a:prstGeom>
          <a:noFill/>
        </p:spPr>
        <p:txBody>
          <a:bodyPr wrap="none" rtlCol="0">
            <a:spAutoFit/>
          </a:bodyPr>
          <a:lstStyle/>
          <a:p>
            <a:r>
              <a:rPr lang="en-AU" sz="2400" b="1" dirty="0">
                <a:solidFill>
                  <a:srgbClr val="1DD3FF"/>
                </a:solidFill>
                <a:latin typeface="Century Gothic" panose="020B0502020202020204" pitchFamily="34" charset="0"/>
              </a:rPr>
              <a:t>Sight</a:t>
            </a:r>
            <a:endParaRPr lang="en-AU" dirty="0"/>
          </a:p>
        </p:txBody>
      </p:sp>
      <p:sp>
        <p:nvSpPr>
          <p:cNvPr id="15" name="TextBox 14">
            <a:extLst>
              <a:ext uri="{FF2B5EF4-FFF2-40B4-BE49-F238E27FC236}">
                <a16:creationId xmlns:a16="http://schemas.microsoft.com/office/drawing/2014/main" id="{A8863D4B-3B16-D515-EB3D-2721642262CE}"/>
              </a:ext>
            </a:extLst>
          </p:cNvPr>
          <p:cNvSpPr txBox="1"/>
          <p:nvPr/>
        </p:nvSpPr>
        <p:spPr>
          <a:xfrm>
            <a:off x="6860201" y="946902"/>
            <a:ext cx="1077539" cy="461665"/>
          </a:xfrm>
          <a:prstGeom prst="rect">
            <a:avLst/>
          </a:prstGeom>
          <a:noFill/>
        </p:spPr>
        <p:txBody>
          <a:bodyPr wrap="none" rtlCol="0">
            <a:spAutoFit/>
          </a:bodyPr>
          <a:lstStyle/>
          <a:p>
            <a:r>
              <a:rPr lang="en-AU" sz="2400" b="1" dirty="0">
                <a:solidFill>
                  <a:srgbClr val="1DD3FF"/>
                </a:solidFill>
                <a:latin typeface="Century Gothic" panose="020B0502020202020204" pitchFamily="34" charset="0"/>
              </a:rPr>
              <a:t>Touch</a:t>
            </a:r>
            <a:endParaRPr lang="en-AU" dirty="0"/>
          </a:p>
        </p:txBody>
      </p:sp>
      <p:sp>
        <p:nvSpPr>
          <p:cNvPr id="16" name="TextBox 15">
            <a:extLst>
              <a:ext uri="{FF2B5EF4-FFF2-40B4-BE49-F238E27FC236}">
                <a16:creationId xmlns:a16="http://schemas.microsoft.com/office/drawing/2014/main" id="{182DD1A6-D352-C72F-D0C4-E6FB47E1DF18}"/>
              </a:ext>
            </a:extLst>
          </p:cNvPr>
          <p:cNvSpPr txBox="1"/>
          <p:nvPr/>
        </p:nvSpPr>
        <p:spPr>
          <a:xfrm>
            <a:off x="2486831" y="4850017"/>
            <a:ext cx="1167307" cy="461665"/>
          </a:xfrm>
          <a:prstGeom prst="rect">
            <a:avLst/>
          </a:prstGeom>
          <a:noFill/>
        </p:spPr>
        <p:txBody>
          <a:bodyPr wrap="none" rtlCol="0">
            <a:spAutoFit/>
          </a:bodyPr>
          <a:lstStyle/>
          <a:p>
            <a:r>
              <a:rPr lang="en-AU" sz="2400" b="1" dirty="0">
                <a:solidFill>
                  <a:srgbClr val="1DD3FF"/>
                </a:solidFill>
                <a:latin typeface="Century Gothic" panose="020B0502020202020204" pitchFamily="34" charset="0"/>
              </a:rPr>
              <a:t>Sound</a:t>
            </a:r>
            <a:r>
              <a:rPr lang="en-AU" dirty="0"/>
              <a:t> </a:t>
            </a:r>
          </a:p>
        </p:txBody>
      </p:sp>
      <p:sp>
        <p:nvSpPr>
          <p:cNvPr id="19" name="TextBox 18">
            <a:extLst>
              <a:ext uri="{FF2B5EF4-FFF2-40B4-BE49-F238E27FC236}">
                <a16:creationId xmlns:a16="http://schemas.microsoft.com/office/drawing/2014/main" id="{F0A72833-03C2-FBE1-82C1-3DB2381582B3}"/>
              </a:ext>
            </a:extLst>
          </p:cNvPr>
          <p:cNvSpPr txBox="1"/>
          <p:nvPr/>
        </p:nvSpPr>
        <p:spPr>
          <a:xfrm>
            <a:off x="1556957" y="2491836"/>
            <a:ext cx="1718100" cy="830997"/>
          </a:xfrm>
          <a:prstGeom prst="rect">
            <a:avLst/>
          </a:prstGeom>
          <a:noFill/>
        </p:spPr>
        <p:txBody>
          <a:bodyPr wrap="square" rtlCol="0">
            <a:spAutoFit/>
          </a:bodyPr>
          <a:lstStyle/>
          <a:p>
            <a:r>
              <a:rPr lang="en-AU" sz="2400" b="1" dirty="0">
                <a:solidFill>
                  <a:srgbClr val="FFCF05"/>
                </a:solidFill>
                <a:latin typeface="Century Gothic" panose="020B0502020202020204" pitchFamily="34" charset="0"/>
              </a:rPr>
              <a:t>Language Formation</a:t>
            </a:r>
          </a:p>
        </p:txBody>
      </p:sp>
      <p:sp>
        <p:nvSpPr>
          <p:cNvPr id="20" name="TextBox 19">
            <a:extLst>
              <a:ext uri="{FF2B5EF4-FFF2-40B4-BE49-F238E27FC236}">
                <a16:creationId xmlns:a16="http://schemas.microsoft.com/office/drawing/2014/main" id="{D9DE4A2B-8570-171E-0B16-681533E15371}"/>
              </a:ext>
            </a:extLst>
          </p:cNvPr>
          <p:cNvSpPr txBox="1"/>
          <p:nvPr/>
        </p:nvSpPr>
        <p:spPr>
          <a:xfrm>
            <a:off x="9177531" y="1947947"/>
            <a:ext cx="2524370" cy="830997"/>
          </a:xfrm>
          <a:prstGeom prst="rect">
            <a:avLst/>
          </a:prstGeom>
          <a:noFill/>
        </p:spPr>
        <p:txBody>
          <a:bodyPr wrap="square" rtlCol="0">
            <a:spAutoFit/>
          </a:bodyPr>
          <a:lstStyle/>
          <a:p>
            <a:r>
              <a:rPr lang="en-AU" sz="2400" b="1" dirty="0">
                <a:solidFill>
                  <a:srgbClr val="FFCF05"/>
                </a:solidFill>
                <a:latin typeface="Century Gothic" panose="020B0502020202020204" pitchFamily="34" charset="0"/>
              </a:rPr>
              <a:t>Words &amp; Concepts</a:t>
            </a:r>
          </a:p>
        </p:txBody>
      </p:sp>
      <p:sp>
        <p:nvSpPr>
          <p:cNvPr id="21" name="TextBox 20">
            <a:extLst>
              <a:ext uri="{FF2B5EF4-FFF2-40B4-BE49-F238E27FC236}">
                <a16:creationId xmlns:a16="http://schemas.microsoft.com/office/drawing/2014/main" id="{BA3BC125-8F43-3438-CB84-96B81BF0F980}"/>
              </a:ext>
            </a:extLst>
          </p:cNvPr>
          <p:cNvSpPr txBox="1"/>
          <p:nvPr/>
        </p:nvSpPr>
        <p:spPr>
          <a:xfrm>
            <a:off x="9783145" y="2734013"/>
            <a:ext cx="1718100" cy="830997"/>
          </a:xfrm>
          <a:prstGeom prst="rect">
            <a:avLst/>
          </a:prstGeom>
          <a:noFill/>
        </p:spPr>
        <p:txBody>
          <a:bodyPr wrap="square" rtlCol="0">
            <a:spAutoFit/>
          </a:bodyPr>
          <a:lstStyle/>
          <a:p>
            <a:r>
              <a:rPr lang="en-AU" sz="2400" b="1" dirty="0">
                <a:solidFill>
                  <a:srgbClr val="FFCF05"/>
                </a:solidFill>
                <a:latin typeface="Century Gothic" panose="020B0502020202020204" pitchFamily="34" charset="0"/>
              </a:rPr>
              <a:t>Word Meanings</a:t>
            </a:r>
          </a:p>
        </p:txBody>
      </p:sp>
      <p:sp>
        <p:nvSpPr>
          <p:cNvPr id="22" name="TextBox 21">
            <a:extLst>
              <a:ext uri="{FF2B5EF4-FFF2-40B4-BE49-F238E27FC236}">
                <a16:creationId xmlns:a16="http://schemas.microsoft.com/office/drawing/2014/main" id="{E79271D8-9BB2-647B-04BB-CB4811065F4B}"/>
              </a:ext>
            </a:extLst>
          </p:cNvPr>
          <p:cNvSpPr txBox="1"/>
          <p:nvPr/>
        </p:nvSpPr>
        <p:spPr>
          <a:xfrm>
            <a:off x="9933170" y="3667599"/>
            <a:ext cx="1718100" cy="830997"/>
          </a:xfrm>
          <a:prstGeom prst="rect">
            <a:avLst/>
          </a:prstGeom>
          <a:noFill/>
        </p:spPr>
        <p:txBody>
          <a:bodyPr wrap="square" rtlCol="0">
            <a:spAutoFit/>
          </a:bodyPr>
          <a:lstStyle/>
          <a:p>
            <a:r>
              <a:rPr lang="en-AU" sz="2400" b="1" dirty="0">
                <a:solidFill>
                  <a:srgbClr val="FF3D3D"/>
                </a:solidFill>
                <a:latin typeface="Century Gothic" panose="020B0502020202020204" pitchFamily="34" charset="0"/>
              </a:rPr>
              <a:t>Emotional Context</a:t>
            </a:r>
          </a:p>
        </p:txBody>
      </p:sp>
      <p:sp>
        <p:nvSpPr>
          <p:cNvPr id="23" name="TextBox 22">
            <a:extLst>
              <a:ext uri="{FF2B5EF4-FFF2-40B4-BE49-F238E27FC236}">
                <a16:creationId xmlns:a16="http://schemas.microsoft.com/office/drawing/2014/main" id="{54A1DDCE-DBCE-F31B-348C-CA26AA3A69E1}"/>
              </a:ext>
            </a:extLst>
          </p:cNvPr>
          <p:cNvSpPr txBox="1"/>
          <p:nvPr/>
        </p:nvSpPr>
        <p:spPr>
          <a:xfrm>
            <a:off x="9177531" y="5125725"/>
            <a:ext cx="1718100" cy="830997"/>
          </a:xfrm>
          <a:prstGeom prst="rect">
            <a:avLst/>
          </a:prstGeom>
          <a:noFill/>
        </p:spPr>
        <p:txBody>
          <a:bodyPr wrap="square" rtlCol="0">
            <a:spAutoFit/>
          </a:bodyPr>
          <a:lstStyle/>
          <a:p>
            <a:r>
              <a:rPr lang="en-AU" sz="2400" b="1" dirty="0">
                <a:solidFill>
                  <a:srgbClr val="FF3D3D"/>
                </a:solidFill>
                <a:latin typeface="Century Gothic" panose="020B0502020202020204" pitchFamily="34" charset="0"/>
              </a:rPr>
              <a:t>Memory &amp; Learning</a:t>
            </a:r>
          </a:p>
        </p:txBody>
      </p:sp>
      <p:sp>
        <p:nvSpPr>
          <p:cNvPr id="24" name="TextBox 23">
            <a:extLst>
              <a:ext uri="{FF2B5EF4-FFF2-40B4-BE49-F238E27FC236}">
                <a16:creationId xmlns:a16="http://schemas.microsoft.com/office/drawing/2014/main" id="{6FA8899E-88B3-C30D-5ECF-0961005098D9}"/>
              </a:ext>
            </a:extLst>
          </p:cNvPr>
          <p:cNvSpPr txBox="1"/>
          <p:nvPr/>
        </p:nvSpPr>
        <p:spPr>
          <a:xfrm>
            <a:off x="881915" y="6141914"/>
            <a:ext cx="11310085" cy="461665"/>
          </a:xfrm>
          <a:prstGeom prst="rect">
            <a:avLst/>
          </a:prstGeom>
          <a:noFill/>
        </p:spPr>
        <p:txBody>
          <a:bodyPr wrap="square" rtlCol="0">
            <a:spAutoFit/>
          </a:bodyPr>
          <a:lstStyle/>
          <a:p>
            <a:r>
              <a:rPr lang="en-AU" sz="2400" b="1" dirty="0">
                <a:solidFill>
                  <a:srgbClr val="FF3D3D"/>
                </a:solidFill>
                <a:latin typeface="Century Gothic" panose="020B0502020202020204" pitchFamily="34" charset="0"/>
              </a:rPr>
              <a:t>Memories of experiences as you put yourself in the storyteller’s shoes</a:t>
            </a:r>
          </a:p>
        </p:txBody>
      </p:sp>
      <p:sp>
        <p:nvSpPr>
          <p:cNvPr id="25" name="TextBox 24">
            <a:extLst>
              <a:ext uri="{FF2B5EF4-FFF2-40B4-BE49-F238E27FC236}">
                <a16:creationId xmlns:a16="http://schemas.microsoft.com/office/drawing/2014/main" id="{F398543A-4F02-04F8-E523-570070506063}"/>
              </a:ext>
            </a:extLst>
          </p:cNvPr>
          <p:cNvSpPr txBox="1"/>
          <p:nvPr/>
        </p:nvSpPr>
        <p:spPr>
          <a:xfrm>
            <a:off x="3633522" y="5488088"/>
            <a:ext cx="3765448" cy="461665"/>
          </a:xfrm>
          <a:prstGeom prst="rect">
            <a:avLst/>
          </a:prstGeom>
          <a:noFill/>
        </p:spPr>
        <p:txBody>
          <a:bodyPr wrap="square" rtlCol="0">
            <a:spAutoFit/>
          </a:bodyPr>
          <a:lstStyle/>
          <a:p>
            <a:r>
              <a:rPr lang="en-AU" sz="2400" b="1" dirty="0">
                <a:solidFill>
                  <a:srgbClr val="FF3D3D"/>
                </a:solidFill>
                <a:latin typeface="Century Gothic" panose="020B0502020202020204" pitchFamily="34" charset="0"/>
              </a:rPr>
              <a:t>Emotional Processing</a:t>
            </a:r>
          </a:p>
        </p:txBody>
      </p:sp>
      <p:sp>
        <p:nvSpPr>
          <p:cNvPr id="26" name="TextBox 25">
            <a:extLst>
              <a:ext uri="{FF2B5EF4-FFF2-40B4-BE49-F238E27FC236}">
                <a16:creationId xmlns:a16="http://schemas.microsoft.com/office/drawing/2014/main" id="{A8C74D39-6A5C-126A-2746-791B87518073}"/>
              </a:ext>
            </a:extLst>
          </p:cNvPr>
          <p:cNvSpPr txBox="1"/>
          <p:nvPr/>
        </p:nvSpPr>
        <p:spPr>
          <a:xfrm>
            <a:off x="1441736" y="3440365"/>
            <a:ext cx="2031999" cy="830997"/>
          </a:xfrm>
          <a:prstGeom prst="rect">
            <a:avLst/>
          </a:prstGeom>
          <a:noFill/>
        </p:spPr>
        <p:txBody>
          <a:bodyPr wrap="square" rtlCol="0">
            <a:spAutoFit/>
          </a:bodyPr>
          <a:lstStyle/>
          <a:p>
            <a:r>
              <a:rPr lang="en-AU" sz="2400" b="1" dirty="0">
                <a:solidFill>
                  <a:srgbClr val="FF3D3D"/>
                </a:solidFill>
                <a:latin typeface="Century Gothic" panose="020B0502020202020204" pitchFamily="34" charset="0"/>
              </a:rPr>
              <a:t>Emotional Responses</a:t>
            </a:r>
          </a:p>
        </p:txBody>
      </p:sp>
      <p:sp>
        <p:nvSpPr>
          <p:cNvPr id="27" name="TextBox 26">
            <a:extLst>
              <a:ext uri="{FF2B5EF4-FFF2-40B4-BE49-F238E27FC236}">
                <a16:creationId xmlns:a16="http://schemas.microsoft.com/office/drawing/2014/main" id="{FE7F8324-4E4C-E5D7-4CF1-40078A22B01A}"/>
              </a:ext>
            </a:extLst>
          </p:cNvPr>
          <p:cNvSpPr txBox="1"/>
          <p:nvPr/>
        </p:nvSpPr>
        <p:spPr>
          <a:xfrm>
            <a:off x="2498549" y="1391587"/>
            <a:ext cx="1637528" cy="461665"/>
          </a:xfrm>
          <a:prstGeom prst="rect">
            <a:avLst/>
          </a:prstGeom>
          <a:noFill/>
        </p:spPr>
        <p:txBody>
          <a:bodyPr wrap="square" rtlCol="0">
            <a:spAutoFit/>
          </a:bodyPr>
          <a:lstStyle/>
          <a:p>
            <a:r>
              <a:rPr lang="en-AU" sz="2400" b="1" dirty="0">
                <a:solidFill>
                  <a:srgbClr val="FF3D3D"/>
                </a:solidFill>
                <a:latin typeface="Century Gothic" panose="020B0502020202020204" pitchFamily="34" charset="0"/>
              </a:rPr>
              <a:t>Emotions</a:t>
            </a:r>
          </a:p>
        </p:txBody>
      </p:sp>
      <p:sp>
        <p:nvSpPr>
          <p:cNvPr id="28" name="Oval 27">
            <a:extLst>
              <a:ext uri="{FF2B5EF4-FFF2-40B4-BE49-F238E27FC236}">
                <a16:creationId xmlns:a16="http://schemas.microsoft.com/office/drawing/2014/main" id="{C7F0F7D8-4F3D-73E9-4A41-876DFC22793F}"/>
              </a:ext>
            </a:extLst>
          </p:cNvPr>
          <p:cNvSpPr/>
          <p:nvPr/>
        </p:nvSpPr>
        <p:spPr>
          <a:xfrm>
            <a:off x="3981216" y="2460475"/>
            <a:ext cx="612509" cy="652512"/>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E3F88DFD-9481-665C-C5B5-E342732BE172}"/>
              </a:ext>
            </a:extLst>
          </p:cNvPr>
          <p:cNvSpPr txBox="1"/>
          <p:nvPr/>
        </p:nvSpPr>
        <p:spPr>
          <a:xfrm>
            <a:off x="1868418" y="1985119"/>
            <a:ext cx="1919059" cy="461665"/>
          </a:xfrm>
          <a:prstGeom prst="rect">
            <a:avLst/>
          </a:prstGeom>
          <a:noFill/>
        </p:spPr>
        <p:txBody>
          <a:bodyPr wrap="square" rtlCol="0">
            <a:spAutoFit/>
          </a:bodyPr>
          <a:lstStyle/>
          <a:p>
            <a:r>
              <a:rPr lang="en-AU" sz="2400" b="1" dirty="0">
                <a:solidFill>
                  <a:srgbClr val="00B050"/>
                </a:solidFill>
                <a:latin typeface="Century Gothic" panose="020B0502020202020204" pitchFamily="34" charset="0"/>
              </a:rPr>
              <a:t>Movement</a:t>
            </a:r>
          </a:p>
        </p:txBody>
      </p:sp>
      <p:pic>
        <p:nvPicPr>
          <p:cNvPr id="30" name="Picture 29" descr="A colorful swirly logo&#10;&#10;Description automatically generated">
            <a:extLst>
              <a:ext uri="{FF2B5EF4-FFF2-40B4-BE49-F238E27FC236}">
                <a16:creationId xmlns:a16="http://schemas.microsoft.com/office/drawing/2014/main" id="{55061537-9F6A-FD1D-A34F-55ACFF1FC463}"/>
              </a:ext>
            </a:extLst>
          </p:cNvPr>
          <p:cNvPicPr>
            <a:picLocks noChangeAspect="1"/>
          </p:cNvPicPr>
          <p:nvPr/>
        </p:nvPicPr>
        <p:blipFill>
          <a:blip r:embed="rId4"/>
          <a:stretch>
            <a:fillRect/>
          </a:stretch>
        </p:blipFill>
        <p:spPr>
          <a:xfrm>
            <a:off x="129119" y="135468"/>
            <a:ext cx="977192" cy="820943"/>
          </a:xfrm>
          <a:prstGeom prst="rect">
            <a:avLst/>
          </a:prstGeom>
        </p:spPr>
      </p:pic>
      <p:sp>
        <p:nvSpPr>
          <p:cNvPr id="35" name="Oval 34">
            <a:extLst>
              <a:ext uri="{FF2B5EF4-FFF2-40B4-BE49-F238E27FC236}">
                <a16:creationId xmlns:a16="http://schemas.microsoft.com/office/drawing/2014/main" id="{60EAEB83-15E7-42BB-AAB0-DF0DC0CB6968}"/>
              </a:ext>
            </a:extLst>
          </p:cNvPr>
          <p:cNvSpPr/>
          <p:nvPr/>
        </p:nvSpPr>
        <p:spPr>
          <a:xfrm>
            <a:off x="7600375" y="1866870"/>
            <a:ext cx="612509" cy="652512"/>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8CF7A28E-C996-445C-AA64-AC6A7816F3EA}"/>
              </a:ext>
            </a:extLst>
          </p:cNvPr>
          <p:cNvSpPr txBox="1"/>
          <p:nvPr/>
        </p:nvSpPr>
        <p:spPr>
          <a:xfrm>
            <a:off x="7929468" y="1245679"/>
            <a:ext cx="3290959" cy="461665"/>
          </a:xfrm>
          <a:prstGeom prst="rect">
            <a:avLst/>
          </a:prstGeom>
          <a:noFill/>
        </p:spPr>
        <p:txBody>
          <a:bodyPr wrap="square" rtlCol="0">
            <a:spAutoFit/>
          </a:bodyPr>
          <a:lstStyle/>
          <a:p>
            <a:r>
              <a:rPr lang="en-AU" sz="2400" b="1" dirty="0">
                <a:solidFill>
                  <a:srgbClr val="00B050"/>
                </a:solidFill>
                <a:latin typeface="Century Gothic" panose="020B0502020202020204" pitchFamily="34" charset="0"/>
              </a:rPr>
              <a:t>Body awareness</a:t>
            </a:r>
          </a:p>
        </p:txBody>
      </p:sp>
    </p:spTree>
    <p:extLst>
      <p:ext uri="{BB962C8B-B14F-4D97-AF65-F5344CB8AC3E}">
        <p14:creationId xmlns:p14="http://schemas.microsoft.com/office/powerpoint/2010/main" val="41085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22" grpId="0"/>
      <p:bldP spid="23" grpId="0"/>
      <p:bldP spid="24" grpId="0"/>
      <p:bldP spid="25" grpId="0"/>
      <p:bldP spid="26" grpId="0"/>
      <p:bldP spid="27" grpId="0"/>
      <p:bldP spid="29"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6CBB3A-21EF-FECD-B0EF-82F26CF2B7E3}"/>
              </a:ext>
            </a:extLst>
          </p:cNvPr>
          <p:cNvPicPr>
            <a:picLocks noChangeAspect="1"/>
          </p:cNvPicPr>
          <p:nvPr/>
        </p:nvPicPr>
        <p:blipFill rotWithShape="1">
          <a:blip r:embed="rId3">
            <a:alphaModFix/>
          </a:blip>
          <a:srcRect r="46797"/>
          <a:stretch/>
        </p:blipFill>
        <p:spPr>
          <a:xfrm>
            <a:off x="0" y="0"/>
            <a:ext cx="12192000" cy="6858000"/>
          </a:xfrm>
          <a:prstGeom prst="rect">
            <a:avLst/>
          </a:prstGeom>
        </p:spPr>
      </p:pic>
      <p:sp>
        <p:nvSpPr>
          <p:cNvPr id="2" name="TextBox 3">
            <a:extLst>
              <a:ext uri="{FF2B5EF4-FFF2-40B4-BE49-F238E27FC236}">
                <a16:creationId xmlns:a16="http://schemas.microsoft.com/office/drawing/2014/main" id="{A1806295-503B-6B11-B340-8FAF07635C26}"/>
              </a:ext>
            </a:extLst>
          </p:cNvPr>
          <p:cNvSpPr txBox="1"/>
          <p:nvPr/>
        </p:nvSpPr>
        <p:spPr>
          <a:xfrm>
            <a:off x="0" y="-67630"/>
            <a:ext cx="11978115" cy="1661993"/>
          </a:xfrm>
          <a:prstGeom prst="rect">
            <a:avLst/>
          </a:prstGeom>
        </p:spPr>
        <p:txBody>
          <a:bodyPr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MrEavesXLModOT" panose="020B0603060502020204"/>
              </a:rPr>
              <a:t>The Secret </a:t>
            </a:r>
            <a:r>
              <a:rPr kumimoji="0" lang="en-US" sz="6000" b="1" i="0" u="none" strike="noStrike" kern="1200" cap="none" spc="0" normalizeH="0" baseline="0" noProof="0" dirty="0">
                <a:ln>
                  <a:noFill/>
                </a:ln>
                <a:solidFill>
                  <a:srgbClr val="FF0000"/>
                </a:solidFill>
                <a:effectLst/>
                <a:uLnTx/>
                <a:uFillTx/>
                <a:latin typeface="MrEavesXLModOT" panose="020B0603060502020204"/>
              </a:rPr>
              <a:t>C</a:t>
            </a:r>
            <a:r>
              <a:rPr kumimoji="0" lang="en-US" sz="6000" b="1" i="0" u="none" strike="noStrike" kern="1200" cap="none" spc="0" normalizeH="0" baseline="0" noProof="0" dirty="0">
                <a:ln>
                  <a:noFill/>
                </a:ln>
                <a:solidFill>
                  <a:srgbClr val="7030A0"/>
                </a:solidFill>
                <a:effectLst/>
                <a:uLnTx/>
                <a:uFillTx/>
                <a:latin typeface="MrEavesXLModOT" panose="020B0603060502020204"/>
              </a:rPr>
              <a:t>O</a:t>
            </a:r>
            <a:r>
              <a:rPr kumimoji="0" lang="en-US" sz="6000" b="1" i="0" u="none" strike="noStrike" kern="1200" cap="none" spc="0" normalizeH="0" baseline="0" noProof="0" dirty="0">
                <a:ln>
                  <a:noFill/>
                </a:ln>
                <a:solidFill>
                  <a:srgbClr val="78B832"/>
                </a:solidFill>
                <a:effectLst/>
                <a:uLnTx/>
                <a:uFillTx/>
                <a:latin typeface="MrEavesXLModOT" panose="020B0603060502020204"/>
              </a:rPr>
              <a:t>D</a:t>
            </a:r>
            <a:r>
              <a:rPr kumimoji="0" lang="en-US" sz="6000" b="1" i="0" u="none" strike="noStrike" kern="1200" cap="none" spc="0" normalizeH="0" baseline="0" noProof="0" dirty="0">
                <a:ln>
                  <a:noFill/>
                </a:ln>
                <a:solidFill>
                  <a:srgbClr val="1DD3FF"/>
                </a:solidFill>
                <a:effectLst/>
                <a:uLnTx/>
                <a:uFillTx/>
                <a:latin typeface="MrEavesXLModOT" panose="020B0603060502020204"/>
              </a:rPr>
              <a:t>E</a:t>
            </a:r>
            <a:r>
              <a:rPr kumimoji="0" lang="en-US" sz="4400" b="0" i="0" u="none" strike="noStrike" kern="1200" cap="none" spc="0" normalizeH="0" baseline="0" noProof="0" dirty="0">
                <a:ln>
                  <a:noFill/>
                </a:ln>
                <a:solidFill>
                  <a:srgbClr val="002060"/>
                </a:solidFill>
                <a:effectLst/>
                <a:uLnTx/>
                <a:uFillTx/>
                <a:latin typeface="MrEavesXLModOT" panose="020B0603060502020204"/>
              </a:rPr>
              <a:t> </a:t>
            </a:r>
            <a:r>
              <a:rPr kumimoji="0" lang="en-US" sz="4800" b="0" i="0" u="none" strike="noStrike" kern="1200" cap="none" spc="0" normalizeH="0" baseline="0" noProof="0" dirty="0">
                <a:ln>
                  <a:noFill/>
                </a:ln>
                <a:solidFill>
                  <a:srgbClr val="002060"/>
                </a:solidFill>
                <a:effectLst/>
                <a:uLnTx/>
                <a:uFillTx/>
                <a:latin typeface="MrEavesXLModOT" panose="020B0603060502020204"/>
              </a:rPr>
              <a:t>to a Journey from </a:t>
            </a:r>
          </a:p>
          <a:p>
            <a:pPr marL="0" marR="0" lvl="0" indent="0" algn="ctr" defTabSz="609630" rtl="0" eaLnBrk="1" fontAlgn="auto" latinLnBrk="0" hangingPunct="1">
              <a:spcBef>
                <a:spcPct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MrEavesXLModOT" panose="020B0603060502020204"/>
              </a:rPr>
              <a:t>Reality to Possibility  </a:t>
            </a:r>
          </a:p>
        </p:txBody>
      </p:sp>
      <p:sp>
        <p:nvSpPr>
          <p:cNvPr id="3" name="TextBox 2">
            <a:extLst>
              <a:ext uri="{FF2B5EF4-FFF2-40B4-BE49-F238E27FC236}">
                <a16:creationId xmlns:a16="http://schemas.microsoft.com/office/drawing/2014/main" id="{8E6222FF-56C3-57AF-5431-D43C1E20168D}"/>
              </a:ext>
            </a:extLst>
          </p:cNvPr>
          <p:cNvSpPr txBox="1"/>
          <p:nvPr/>
        </p:nvSpPr>
        <p:spPr>
          <a:xfrm>
            <a:off x="246553" y="1321584"/>
            <a:ext cx="11535202" cy="1508105"/>
          </a:xfrm>
          <a:prstGeom prst="rect">
            <a:avLst/>
          </a:prstGeom>
          <a:noFill/>
        </p:spPr>
        <p:txBody>
          <a:bodyPr wrap="square" rtlCol="0">
            <a:spAutoFit/>
          </a:bodyPr>
          <a:lstStyle/>
          <a:p>
            <a:r>
              <a:rPr kumimoji="0" lang="en-US" sz="6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C</a:t>
            </a:r>
            <a:r>
              <a:rPr kumimoji="0" lang="en-US"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ortisol (Attention) – released through an attention-grabbing opening using sensory language</a:t>
            </a:r>
            <a:r>
              <a:rPr kumimoji="0" lang="en-US" sz="3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endParaRPr lang="en-AU" sz="3200" dirty="0"/>
          </a:p>
        </p:txBody>
      </p:sp>
      <p:sp>
        <p:nvSpPr>
          <p:cNvPr id="4" name="TextBox 3">
            <a:extLst>
              <a:ext uri="{FF2B5EF4-FFF2-40B4-BE49-F238E27FC236}">
                <a16:creationId xmlns:a16="http://schemas.microsoft.com/office/drawing/2014/main" id="{E1CB06AD-7088-2E92-B3AE-DF132E47C76B}"/>
              </a:ext>
            </a:extLst>
          </p:cNvPr>
          <p:cNvSpPr txBox="1"/>
          <p:nvPr/>
        </p:nvSpPr>
        <p:spPr>
          <a:xfrm>
            <a:off x="246553" y="2736502"/>
            <a:ext cx="11978114" cy="1446550"/>
          </a:xfrm>
          <a:prstGeom prst="rect">
            <a:avLst/>
          </a:prstGeom>
          <a:noFill/>
        </p:spPr>
        <p:txBody>
          <a:bodyPr wrap="square" rtlCol="0">
            <a:spAutoFit/>
          </a:bodyPr>
          <a:lstStyle/>
          <a:p>
            <a:r>
              <a:rPr kumimoji="0" lang="en-US"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O</a:t>
            </a:r>
            <a:r>
              <a:rPr kumimoji="0" lang="en-US" sz="28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xytocin (Connection) – released with stories of lived experience, connection, empathy and compassion </a:t>
            </a:r>
            <a:endParaRPr lang="en-AU" sz="2800" dirty="0">
              <a:solidFill>
                <a:srgbClr val="7030A0"/>
              </a:solidFill>
            </a:endParaRPr>
          </a:p>
        </p:txBody>
      </p:sp>
      <p:sp>
        <p:nvSpPr>
          <p:cNvPr id="5" name="TextBox 4">
            <a:extLst>
              <a:ext uri="{FF2B5EF4-FFF2-40B4-BE49-F238E27FC236}">
                <a16:creationId xmlns:a16="http://schemas.microsoft.com/office/drawing/2014/main" id="{6F590CD5-A6F3-9330-21B0-4A20F9EC559E}"/>
              </a:ext>
            </a:extLst>
          </p:cNvPr>
          <p:cNvSpPr txBox="1"/>
          <p:nvPr/>
        </p:nvSpPr>
        <p:spPr>
          <a:xfrm>
            <a:off x="235520" y="4076323"/>
            <a:ext cx="11535202" cy="1508105"/>
          </a:xfrm>
          <a:prstGeom prst="rect">
            <a:avLst/>
          </a:prstGeom>
          <a:noFill/>
        </p:spPr>
        <p:txBody>
          <a:bodyPr wrap="square" rtlCol="0">
            <a:spAutoFit/>
          </a:bodyPr>
          <a:lstStyle/>
          <a:p>
            <a:r>
              <a:rPr kumimoji="0" lang="en-US" sz="6000" b="1" i="0" u="none" strike="noStrike" kern="1200" cap="none" spc="0" normalizeH="0" baseline="0" noProof="0" dirty="0">
                <a:ln>
                  <a:noFill/>
                </a:ln>
                <a:solidFill>
                  <a:srgbClr val="78B832"/>
                </a:solidFill>
                <a:effectLst/>
                <a:uLnTx/>
                <a:uFillTx/>
                <a:latin typeface="Century Gothic" panose="020B0502020202020204" pitchFamily="34" charset="0"/>
                <a:ea typeface="+mn-ea"/>
                <a:cs typeface="+mn-cs"/>
              </a:rPr>
              <a:t>D</a:t>
            </a:r>
            <a:r>
              <a:rPr kumimoji="0" lang="en-US" sz="2800" b="1" i="0" u="none" strike="noStrike" kern="1200" cap="none" spc="0" normalizeH="0" baseline="0" noProof="0" dirty="0">
                <a:ln>
                  <a:noFill/>
                </a:ln>
                <a:solidFill>
                  <a:srgbClr val="78B832"/>
                </a:solidFill>
                <a:effectLst/>
                <a:uLnTx/>
                <a:uFillTx/>
                <a:latin typeface="Century Gothic" panose="020B0502020202020204" pitchFamily="34" charset="0"/>
                <a:ea typeface="+mn-ea"/>
                <a:cs typeface="+mn-cs"/>
              </a:rPr>
              <a:t>opamine (Motivation) – released with stories of hope for the future, motivating us into action</a:t>
            </a:r>
            <a:r>
              <a:rPr kumimoji="0" lang="en-US" sz="3200" b="1" i="0" u="none" strike="noStrike" kern="1200" cap="none" spc="0" normalizeH="0" baseline="0" noProof="0" dirty="0">
                <a:ln>
                  <a:noFill/>
                </a:ln>
                <a:solidFill>
                  <a:srgbClr val="78B832"/>
                </a:solidFill>
                <a:effectLst/>
                <a:uLnTx/>
                <a:uFillTx/>
                <a:latin typeface="Century Gothic" panose="020B0502020202020204" pitchFamily="34" charset="0"/>
                <a:ea typeface="+mn-ea"/>
                <a:cs typeface="+mn-cs"/>
              </a:rPr>
              <a:t> </a:t>
            </a:r>
            <a:endParaRPr lang="en-AU" sz="3200" dirty="0">
              <a:solidFill>
                <a:srgbClr val="78B832"/>
              </a:solidFill>
            </a:endParaRPr>
          </a:p>
        </p:txBody>
      </p:sp>
      <p:sp>
        <p:nvSpPr>
          <p:cNvPr id="6" name="TextBox 5">
            <a:extLst>
              <a:ext uri="{FF2B5EF4-FFF2-40B4-BE49-F238E27FC236}">
                <a16:creationId xmlns:a16="http://schemas.microsoft.com/office/drawing/2014/main" id="{2B8FB38B-8062-A383-C452-EBE1A64CEB69}"/>
              </a:ext>
            </a:extLst>
          </p:cNvPr>
          <p:cNvSpPr txBox="1"/>
          <p:nvPr/>
        </p:nvSpPr>
        <p:spPr>
          <a:xfrm>
            <a:off x="228596" y="5410919"/>
            <a:ext cx="11978114" cy="1446550"/>
          </a:xfrm>
          <a:prstGeom prst="rect">
            <a:avLst/>
          </a:prstGeom>
          <a:noFill/>
        </p:spPr>
        <p:txBody>
          <a:bodyPr wrap="square" rtlCol="0">
            <a:spAutoFit/>
          </a:bodyPr>
          <a:lstStyle/>
          <a:p>
            <a:r>
              <a:rPr kumimoji="0" lang="en-US"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E</a:t>
            </a:r>
            <a:r>
              <a:rPr kumimoji="0" lang="en-US"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ndorphins (Wellbeing) – released with stories of success, the happy ending we all want </a:t>
            </a:r>
            <a:r>
              <a:rPr kumimoji="0" lang="en-US"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sym typeface="Wingdings" panose="05000000000000000000" pitchFamily="2" charset="2"/>
              </a:rPr>
              <a:t></a:t>
            </a:r>
            <a:endParaRPr lang="en-AU" sz="2800" dirty="0">
              <a:solidFill>
                <a:srgbClr val="00B0F0"/>
              </a:solidFill>
            </a:endParaRPr>
          </a:p>
        </p:txBody>
      </p:sp>
    </p:spTree>
    <p:extLst>
      <p:ext uri="{BB962C8B-B14F-4D97-AF65-F5344CB8AC3E}">
        <p14:creationId xmlns:p14="http://schemas.microsoft.com/office/powerpoint/2010/main" val="103642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608FBB04A8AD4A98634938D5B5A3C3" ma:contentTypeVersion="18" ma:contentTypeDescription="Create a new document." ma:contentTypeScope="" ma:versionID="6bc919a0bc47f583ba76b527dd3cb426">
  <xsd:schema xmlns:xsd="http://www.w3.org/2001/XMLSchema" xmlns:xs="http://www.w3.org/2001/XMLSchema" xmlns:p="http://schemas.microsoft.com/office/2006/metadata/properties" xmlns:ns2="e8231a8e-a6c7-4000-8b32-bcf2d9073a76" xmlns:ns3="8702683b-2f29-4b9e-9823-3aae14fa044d" targetNamespace="http://schemas.microsoft.com/office/2006/metadata/properties" ma:root="true" ma:fieldsID="b34abc3def39d66feefc572afd93bcca" ns2:_="" ns3:_="">
    <xsd:import namespace="e8231a8e-a6c7-4000-8b32-bcf2d9073a76"/>
    <xsd:import namespace="8702683b-2f29-4b9e-9823-3aae14fa04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231a8e-a6c7-4000-8b32-bcf2d9073a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363f195-9f50-4f8a-b054-4910e534a0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02683b-2f29-4b9e-9823-3aae14fa04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edcfbdb-f875-489f-90db-7993ff057829}" ma:internalName="TaxCatchAll" ma:showField="CatchAllData" ma:web="8702683b-2f29-4b9e-9823-3aae14fa04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231a8e-a6c7-4000-8b32-bcf2d9073a76">
      <Terms xmlns="http://schemas.microsoft.com/office/infopath/2007/PartnerControls"/>
    </lcf76f155ced4ddcb4097134ff3c332f>
    <TaxCatchAll xmlns="8702683b-2f29-4b9e-9823-3aae14fa044d" xsi:nil="true"/>
  </documentManagement>
</p:properties>
</file>

<file path=customXml/itemProps1.xml><?xml version="1.0" encoding="utf-8"?>
<ds:datastoreItem xmlns:ds="http://schemas.openxmlformats.org/officeDocument/2006/customXml" ds:itemID="{538334C7-6B00-4BFC-B437-C057520BDA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231a8e-a6c7-4000-8b32-bcf2d9073a76"/>
    <ds:schemaRef ds:uri="8702683b-2f29-4b9e-9823-3aae14fa04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68C7D0-73EF-4E71-B77B-A02252C26B0E}">
  <ds:schemaRefs>
    <ds:schemaRef ds:uri="http://schemas.microsoft.com/sharepoint/v3/contenttype/forms"/>
  </ds:schemaRefs>
</ds:datastoreItem>
</file>

<file path=customXml/itemProps3.xml><?xml version="1.0" encoding="utf-8"?>
<ds:datastoreItem xmlns:ds="http://schemas.openxmlformats.org/officeDocument/2006/customXml" ds:itemID="{20AD425C-89F2-4CB3-8C76-DE6710E2B64E}">
  <ds:schemaRefs>
    <ds:schemaRef ds:uri="http://purl.org/dc/terms/"/>
    <ds:schemaRef ds:uri="http://www.w3.org/XML/1998/namespace"/>
    <ds:schemaRef ds:uri="http://schemas.openxmlformats.org/package/2006/metadata/core-properties"/>
    <ds:schemaRef ds:uri="http://purl.org/dc/elements/1.1/"/>
    <ds:schemaRef ds:uri="http://schemas.microsoft.com/office/2006/metadata/properties"/>
    <ds:schemaRef ds:uri="http://purl.org/dc/dcmitype/"/>
    <ds:schemaRef ds:uri="8702683b-2f29-4b9e-9823-3aae14fa044d"/>
    <ds:schemaRef ds:uri="http://schemas.microsoft.com/office/2006/documentManagement/types"/>
    <ds:schemaRef ds:uri="http://schemas.microsoft.com/office/infopath/2007/PartnerControls"/>
    <ds:schemaRef ds:uri="e8231a8e-a6c7-4000-8b32-bcf2d9073a76"/>
  </ds:schemaRefs>
</ds:datastoreItem>
</file>

<file path=docProps/app.xml><?xml version="1.0" encoding="utf-8"?>
<Properties xmlns="http://schemas.openxmlformats.org/officeDocument/2006/extended-properties" xmlns:vt="http://schemas.openxmlformats.org/officeDocument/2006/docPropsVTypes">
  <TotalTime>2922</TotalTime>
  <Words>394</Words>
  <Application>Microsoft Office PowerPoint</Application>
  <PresentationFormat>Widescreen</PresentationFormat>
  <Paragraphs>86</Paragraphs>
  <Slides>26</Slides>
  <Notes>26</Notes>
  <HiddenSlides>0</HiddenSlides>
  <MMClips>2</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Thomas</dc:creator>
  <cp:lastModifiedBy>Clare Edwards</cp:lastModifiedBy>
  <cp:revision>106</cp:revision>
  <cp:lastPrinted>2024-07-15T03:30:20Z</cp:lastPrinted>
  <dcterms:created xsi:type="dcterms:W3CDTF">2020-07-03T01:14:14Z</dcterms:created>
  <dcterms:modified xsi:type="dcterms:W3CDTF">2024-08-07T23:19:00Z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0x010100B8608FBB04A8AD4A98634938D5B5A3C3</vt:lpwstr>
  </property>
  <property fmtid="{D5CDD505-2E9C-101B-9397-08002B2CF9AE}" pid="3" name="MediaServiceImageTags">
    <vt:lpwstr/>
  </property>
</Properties>
</file>