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73" r:id="rId6"/>
  </p:sldMasterIdLst>
  <p:notesMasterIdLst>
    <p:notesMasterId r:id="rId57"/>
  </p:notesMasterIdLst>
  <p:sldIdLst>
    <p:sldId id="268" r:id="rId7"/>
    <p:sldId id="1502" r:id="rId8"/>
    <p:sldId id="1516" r:id="rId9"/>
    <p:sldId id="1509" r:id="rId10"/>
    <p:sldId id="1504" r:id="rId11"/>
    <p:sldId id="1517" r:id="rId12"/>
    <p:sldId id="1518" r:id="rId13"/>
    <p:sldId id="1482" r:id="rId14"/>
    <p:sldId id="1385" r:id="rId15"/>
    <p:sldId id="468" r:id="rId16"/>
    <p:sldId id="1514" r:id="rId17"/>
    <p:sldId id="1498" r:id="rId18"/>
    <p:sldId id="1542" r:id="rId19"/>
    <p:sldId id="1545" r:id="rId20"/>
    <p:sldId id="1544" r:id="rId21"/>
    <p:sldId id="1056" r:id="rId22"/>
    <p:sldId id="1530" r:id="rId23"/>
    <p:sldId id="1531" r:id="rId24"/>
    <p:sldId id="1532" r:id="rId25"/>
    <p:sldId id="1535" r:id="rId26"/>
    <p:sldId id="1512" r:id="rId27"/>
    <p:sldId id="1520" r:id="rId28"/>
    <p:sldId id="1511" r:id="rId29"/>
    <p:sldId id="546" r:id="rId30"/>
    <p:sldId id="547" r:id="rId31"/>
    <p:sldId id="548" r:id="rId32"/>
    <p:sldId id="1534" r:id="rId33"/>
    <p:sldId id="549" r:id="rId34"/>
    <p:sldId id="550" r:id="rId35"/>
    <p:sldId id="551" r:id="rId36"/>
    <p:sldId id="552" r:id="rId37"/>
    <p:sldId id="1521" r:id="rId38"/>
    <p:sldId id="481" r:id="rId39"/>
    <p:sldId id="483" r:id="rId40"/>
    <p:sldId id="487" r:id="rId41"/>
    <p:sldId id="488" r:id="rId42"/>
    <p:sldId id="489" r:id="rId43"/>
    <p:sldId id="1526" r:id="rId44"/>
    <p:sldId id="1024" r:id="rId45"/>
    <p:sldId id="1527" r:id="rId46"/>
    <p:sldId id="1528" r:id="rId47"/>
    <p:sldId id="1522" r:id="rId48"/>
    <p:sldId id="1537" r:id="rId49"/>
    <p:sldId id="1538" r:id="rId50"/>
    <p:sldId id="1539" r:id="rId51"/>
    <p:sldId id="1524" r:id="rId52"/>
    <p:sldId id="1519" r:id="rId53"/>
    <p:sldId id="1540" r:id="rId54"/>
    <p:sldId id="1541" r:id="rId55"/>
    <p:sldId id="267"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2F5F"/>
    <a:srgbClr val="00B174"/>
    <a:srgbClr val="23636D"/>
    <a:srgbClr val="578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457FD8-5204-41E9-8515-E373F059BD3F}" v="8" dt="2024-08-29T00:48:27.9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38"/>
    <p:restoredTop sz="94570"/>
  </p:normalViewPr>
  <p:slideViewPr>
    <p:cSldViewPr snapToGrid="0">
      <p:cViewPr varScale="1">
        <p:scale>
          <a:sx n="117" d="100"/>
          <a:sy n="117" d="100"/>
        </p:scale>
        <p:origin x="19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 Beeby" userId="42e0a4b3-b9e5-4927-8cd2-f165afb5a477" providerId="ADAL" clId="{84457FD8-5204-41E9-8515-E373F059BD3F}"/>
    <pc:docChg chg="custSel delSld modSld">
      <pc:chgData name="Helen Beeby" userId="42e0a4b3-b9e5-4927-8cd2-f165afb5a477" providerId="ADAL" clId="{84457FD8-5204-41E9-8515-E373F059BD3F}" dt="2024-08-29T03:38:38.477" v="19" actId="1076"/>
      <pc:docMkLst>
        <pc:docMk/>
      </pc:docMkLst>
      <pc:sldChg chg="modSp mod">
        <pc:chgData name="Helen Beeby" userId="42e0a4b3-b9e5-4927-8cd2-f165afb5a477" providerId="ADAL" clId="{84457FD8-5204-41E9-8515-E373F059BD3F}" dt="2024-08-29T03:38:38.477" v="19" actId="1076"/>
        <pc:sldMkLst>
          <pc:docMk/>
          <pc:sldMk cId="1474230389" sldId="468"/>
        </pc:sldMkLst>
        <pc:spChg chg="mod">
          <ac:chgData name="Helen Beeby" userId="42e0a4b3-b9e5-4927-8cd2-f165afb5a477" providerId="ADAL" clId="{84457FD8-5204-41E9-8515-E373F059BD3F}" dt="2024-08-29T03:38:38.477" v="19" actId="1076"/>
          <ac:spMkLst>
            <pc:docMk/>
            <pc:sldMk cId="1474230389" sldId="468"/>
            <ac:spMk id="2" creationId="{B447A62C-FB32-A695-7A8F-A8C7252F2209}"/>
          </ac:spMkLst>
        </pc:spChg>
      </pc:sldChg>
      <pc:sldChg chg="addSp delSp modSp mod">
        <pc:chgData name="Helen Beeby" userId="42e0a4b3-b9e5-4927-8cd2-f165afb5a477" providerId="ADAL" clId="{84457FD8-5204-41E9-8515-E373F059BD3F}" dt="2024-08-29T00:30:44.555" v="4" actId="478"/>
        <pc:sldMkLst>
          <pc:docMk/>
          <pc:sldMk cId="2417817200" sldId="1498"/>
        </pc:sldMkLst>
        <pc:spChg chg="add del mod">
          <ac:chgData name="Helen Beeby" userId="42e0a4b3-b9e5-4927-8cd2-f165afb5a477" providerId="ADAL" clId="{84457FD8-5204-41E9-8515-E373F059BD3F}" dt="2024-08-29T00:30:44.555" v="4" actId="478"/>
          <ac:spMkLst>
            <pc:docMk/>
            <pc:sldMk cId="2417817200" sldId="1498"/>
            <ac:spMk id="6" creationId="{1B8D6093-A7BF-2A80-2AD0-F2A2F9229E4E}"/>
          </ac:spMkLst>
        </pc:spChg>
      </pc:sldChg>
      <pc:sldChg chg="del">
        <pc:chgData name="Helen Beeby" userId="42e0a4b3-b9e5-4927-8cd2-f165afb5a477" providerId="ADAL" clId="{84457FD8-5204-41E9-8515-E373F059BD3F}" dt="2024-08-29T00:29:45.406" v="0" actId="47"/>
        <pc:sldMkLst>
          <pc:docMk/>
          <pc:sldMk cId="3365938794" sldId="1529"/>
        </pc:sldMkLst>
      </pc:sldChg>
      <pc:sldChg chg="addSp modSp mod">
        <pc:chgData name="Helen Beeby" userId="42e0a4b3-b9e5-4927-8cd2-f165afb5a477" providerId="ADAL" clId="{84457FD8-5204-41E9-8515-E373F059BD3F}" dt="2024-08-29T00:48:40.874" v="18" actId="1076"/>
        <pc:sldMkLst>
          <pc:docMk/>
          <pc:sldMk cId="207012526" sldId="1542"/>
        </pc:sldMkLst>
        <pc:spChg chg="mod">
          <ac:chgData name="Helen Beeby" userId="42e0a4b3-b9e5-4927-8cd2-f165afb5a477" providerId="ADAL" clId="{84457FD8-5204-41E9-8515-E373F059BD3F}" dt="2024-08-29T00:48:40.874" v="18" actId="1076"/>
          <ac:spMkLst>
            <pc:docMk/>
            <pc:sldMk cId="207012526" sldId="1542"/>
            <ac:spMk id="3" creationId="{00000000-0000-0000-0000-000000000000}"/>
          </ac:spMkLst>
        </pc:spChg>
        <pc:picChg chg="add mod">
          <ac:chgData name="Helen Beeby" userId="42e0a4b3-b9e5-4927-8cd2-f165afb5a477" providerId="ADAL" clId="{84457FD8-5204-41E9-8515-E373F059BD3F}" dt="2024-08-29T00:32:12.180" v="9"/>
          <ac:picMkLst>
            <pc:docMk/>
            <pc:sldMk cId="207012526" sldId="1542"/>
            <ac:picMk id="5" creationId="{E04721CE-5ADD-31CA-EBDE-F9FC8B42BBCE}"/>
          </ac:picMkLst>
        </pc:picChg>
      </pc:sldChg>
      <pc:sldChg chg="del">
        <pc:chgData name="Helen Beeby" userId="42e0a4b3-b9e5-4927-8cd2-f165afb5a477" providerId="ADAL" clId="{84457FD8-5204-41E9-8515-E373F059BD3F}" dt="2024-08-29T00:31:38.917" v="5" actId="47"/>
        <pc:sldMkLst>
          <pc:docMk/>
          <pc:sldMk cId="4287135213" sldId="1543"/>
        </pc:sldMkLst>
      </pc:sldChg>
      <pc:sldChg chg="addSp modSp mod">
        <pc:chgData name="Helen Beeby" userId="42e0a4b3-b9e5-4927-8cd2-f165afb5a477" providerId="ADAL" clId="{84457FD8-5204-41E9-8515-E373F059BD3F}" dt="2024-08-29T00:48:27.996" v="17"/>
        <pc:sldMkLst>
          <pc:docMk/>
          <pc:sldMk cId="3382147843" sldId="1544"/>
        </pc:sldMkLst>
        <pc:spChg chg="mod">
          <ac:chgData name="Helen Beeby" userId="42e0a4b3-b9e5-4927-8cd2-f165afb5a477" providerId="ADAL" clId="{84457FD8-5204-41E9-8515-E373F059BD3F}" dt="2024-08-29T00:48:09.272" v="15" actId="1076"/>
          <ac:spMkLst>
            <pc:docMk/>
            <pc:sldMk cId="3382147843" sldId="1544"/>
            <ac:spMk id="3" creationId="{00000000-0000-0000-0000-000000000000}"/>
          </ac:spMkLst>
        </pc:spChg>
        <pc:picChg chg="add mod">
          <ac:chgData name="Helen Beeby" userId="42e0a4b3-b9e5-4927-8cd2-f165afb5a477" providerId="ADAL" clId="{84457FD8-5204-41E9-8515-E373F059BD3F}" dt="2024-08-29T00:48:27.996" v="17"/>
          <ac:picMkLst>
            <pc:docMk/>
            <pc:sldMk cId="3382147843" sldId="1544"/>
            <ac:picMk id="5" creationId="{93BEAB6E-A71F-0C76-24D0-055626493FE2}"/>
          </ac:picMkLst>
        </pc:picChg>
      </pc:sldChg>
      <pc:sldChg chg="addSp modSp">
        <pc:chgData name="Helen Beeby" userId="42e0a4b3-b9e5-4927-8cd2-f165afb5a477" providerId="ADAL" clId="{84457FD8-5204-41E9-8515-E373F059BD3F}" dt="2024-08-29T00:48:20.949" v="16"/>
        <pc:sldMkLst>
          <pc:docMk/>
          <pc:sldMk cId="4093900492" sldId="1545"/>
        </pc:sldMkLst>
        <pc:picChg chg="add mod">
          <ac:chgData name="Helen Beeby" userId="42e0a4b3-b9e5-4927-8cd2-f165afb5a477" providerId="ADAL" clId="{84457FD8-5204-41E9-8515-E373F059BD3F}" dt="2024-08-29T00:48:20.949" v="16"/>
          <ac:picMkLst>
            <pc:docMk/>
            <pc:sldMk cId="4093900492" sldId="1545"/>
            <ac:picMk id="4" creationId="{7137EF93-41C3-4822-6743-46235BF8744B}"/>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solidFill>
                  <a:srgbClr val="00B174"/>
                </a:solidFill>
              </a:rPr>
              <a:t>2020-29</a:t>
            </a:r>
            <a:r>
              <a:rPr lang="en-US" b="1" baseline="0" dirty="0">
                <a:solidFill>
                  <a:srgbClr val="00B174"/>
                </a:solidFill>
              </a:rPr>
              <a:t> August 2024 ASX Performance </a:t>
            </a:r>
            <a:endParaRPr lang="en-US" b="1" dirty="0">
              <a:solidFill>
                <a:srgbClr val="00B174"/>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Year</c:v>
                </c:pt>
              </c:strCache>
            </c:strRef>
          </c:tx>
          <c:spPr>
            <a:solidFill>
              <a:srgbClr val="1F4361"/>
            </a:solidFill>
            <a:ln>
              <a:noFill/>
            </a:ln>
            <a:effectLst/>
          </c:spPr>
          <c:invertIfNegative val="0"/>
          <c:cat>
            <c:strRef>
              <c:f>Sheet1!$A$2:$A$6</c:f>
              <c:strCache>
                <c:ptCount val="5"/>
                <c:pt idx="0">
                  <c:v>2020</c:v>
                </c:pt>
                <c:pt idx="1">
                  <c:v>2021</c:v>
                </c:pt>
                <c:pt idx="2">
                  <c:v>2022</c:v>
                </c:pt>
                <c:pt idx="3">
                  <c:v>2023</c:v>
                </c:pt>
                <c:pt idx="4">
                  <c:v>YTD</c:v>
                </c:pt>
              </c:strCache>
            </c:strRef>
          </c:cat>
          <c:val>
            <c:numRef>
              <c:f>Sheet1!$B$2:$B$6</c:f>
              <c:numCache>
                <c:formatCode>General</c:formatCode>
                <c:ptCount val="5"/>
                <c:pt idx="0">
                  <c:v>6587.1</c:v>
                </c:pt>
                <c:pt idx="1">
                  <c:v>7444.6</c:v>
                </c:pt>
                <c:pt idx="2">
                  <c:v>7038.7</c:v>
                </c:pt>
                <c:pt idx="3">
                  <c:v>7590.8</c:v>
                </c:pt>
                <c:pt idx="4">
                  <c:v>8032</c:v>
                </c:pt>
              </c:numCache>
            </c:numRef>
          </c:val>
          <c:extLst>
            <c:ext xmlns:c16="http://schemas.microsoft.com/office/drawing/2014/chart" uri="{C3380CC4-5D6E-409C-BE32-E72D297353CC}">
              <c16:uniqueId val="{00000000-5EA8-0C45-96F2-32B46825847D}"/>
            </c:ext>
          </c:extLst>
        </c:ser>
        <c:ser>
          <c:idx val="1"/>
          <c:order val="1"/>
          <c:tx>
            <c:strRef>
              <c:f>Sheet1!$C$1</c:f>
              <c:strCache>
                <c:ptCount val="1"/>
                <c:pt idx="0">
                  <c:v>Column2</c:v>
                </c:pt>
              </c:strCache>
            </c:strRef>
          </c:tx>
          <c:spPr>
            <a:solidFill>
              <a:schemeClr val="accent2"/>
            </a:solidFill>
            <a:ln>
              <a:noFill/>
            </a:ln>
            <a:effectLst/>
          </c:spPr>
          <c:invertIfNegative val="0"/>
          <c:cat>
            <c:strRef>
              <c:f>Sheet1!$A$2:$A$6</c:f>
              <c:strCache>
                <c:ptCount val="5"/>
                <c:pt idx="0">
                  <c:v>2020</c:v>
                </c:pt>
                <c:pt idx="1">
                  <c:v>2021</c:v>
                </c:pt>
                <c:pt idx="2">
                  <c:v>2022</c:v>
                </c:pt>
                <c:pt idx="3">
                  <c:v>2023</c:v>
                </c:pt>
                <c:pt idx="4">
                  <c:v>YTD</c:v>
                </c:pt>
              </c:strCache>
            </c:strRef>
          </c:cat>
          <c:val>
            <c:numRef>
              <c:f>Sheet1!$C$2:$C$6</c:f>
              <c:numCache>
                <c:formatCode>General</c:formatCode>
                <c:ptCount val="5"/>
              </c:numCache>
            </c:numRef>
          </c:val>
          <c:extLst>
            <c:ext xmlns:c16="http://schemas.microsoft.com/office/drawing/2014/chart" uri="{C3380CC4-5D6E-409C-BE32-E72D297353CC}">
              <c16:uniqueId val="{00000001-5EA8-0C45-96F2-32B46825847D}"/>
            </c:ext>
          </c:extLst>
        </c:ser>
        <c:ser>
          <c:idx val="2"/>
          <c:order val="2"/>
          <c:tx>
            <c:strRef>
              <c:f>Sheet1!$D$1</c:f>
              <c:strCache>
                <c:ptCount val="1"/>
                <c:pt idx="0">
                  <c:v>Column1</c:v>
                </c:pt>
              </c:strCache>
            </c:strRef>
          </c:tx>
          <c:spPr>
            <a:solidFill>
              <a:schemeClr val="accent3"/>
            </a:solidFill>
            <a:ln>
              <a:noFill/>
            </a:ln>
            <a:effectLst/>
          </c:spPr>
          <c:invertIfNegative val="0"/>
          <c:cat>
            <c:strRef>
              <c:f>Sheet1!$A$2:$A$6</c:f>
              <c:strCache>
                <c:ptCount val="5"/>
                <c:pt idx="0">
                  <c:v>2020</c:v>
                </c:pt>
                <c:pt idx="1">
                  <c:v>2021</c:v>
                </c:pt>
                <c:pt idx="2">
                  <c:v>2022</c:v>
                </c:pt>
                <c:pt idx="3">
                  <c:v>2023</c:v>
                </c:pt>
                <c:pt idx="4">
                  <c:v>YTD</c:v>
                </c:pt>
              </c:strCache>
            </c:strRef>
          </c:cat>
          <c:val>
            <c:numRef>
              <c:f>Sheet1!$D$2:$D$6</c:f>
              <c:numCache>
                <c:formatCode>General</c:formatCode>
                <c:ptCount val="5"/>
                <c:pt idx="3">
                  <c:v>5</c:v>
                </c:pt>
              </c:numCache>
            </c:numRef>
          </c:val>
          <c:extLst>
            <c:ext xmlns:c16="http://schemas.microsoft.com/office/drawing/2014/chart" uri="{C3380CC4-5D6E-409C-BE32-E72D297353CC}">
              <c16:uniqueId val="{00000002-5EA8-0C45-96F2-32B46825847D}"/>
            </c:ext>
          </c:extLst>
        </c:ser>
        <c:dLbls>
          <c:showLegendKey val="0"/>
          <c:showVal val="0"/>
          <c:showCatName val="0"/>
          <c:showSerName val="0"/>
          <c:showPercent val="0"/>
          <c:showBubbleSize val="0"/>
        </c:dLbls>
        <c:gapWidth val="219"/>
        <c:overlap val="-27"/>
        <c:axId val="1692202159"/>
        <c:axId val="1799966351"/>
      </c:barChart>
      <c:catAx>
        <c:axId val="1692202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99966351"/>
        <c:crosses val="autoZero"/>
        <c:auto val="1"/>
        <c:lblAlgn val="ctr"/>
        <c:lblOffset val="100"/>
        <c:noMultiLvlLbl val="0"/>
      </c:catAx>
      <c:valAx>
        <c:axId val="17999663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92202159"/>
        <c:crosses val="autoZero"/>
        <c:crossBetween val="between"/>
      </c:valAx>
      <c:spPr>
        <a:noFill/>
        <a:ln>
          <a:noFill/>
        </a:ln>
        <a:effectLst/>
      </c:spPr>
    </c:plotArea>
    <c:legend>
      <c:legendPos val="b"/>
      <c:legendEntry>
        <c:idx val="1"/>
        <c:delete val="1"/>
      </c:legendEntry>
      <c:legendEntry>
        <c:idx val="2"/>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3200" b="1" dirty="0">
                <a:solidFill>
                  <a:srgbClr val="00B174"/>
                </a:solidFill>
                <a:latin typeface="Calibri" panose="020F0502020204030204" pitchFamily="34" charset="0"/>
                <a:cs typeface="Calibri" panose="020F0502020204030204" pitchFamily="34" charset="0"/>
              </a:rPr>
              <a:t>Growth</a:t>
            </a:r>
            <a:r>
              <a:rPr lang="en-US" sz="3200" b="1" baseline="0" dirty="0">
                <a:solidFill>
                  <a:srgbClr val="00B174"/>
                </a:solidFill>
                <a:latin typeface="Calibri" panose="020F0502020204030204" pitchFamily="34" charset="0"/>
                <a:cs typeface="Calibri" panose="020F0502020204030204" pitchFamily="34" charset="0"/>
              </a:rPr>
              <a:t> of Private Ancillary Funds</a:t>
            </a:r>
            <a:endParaRPr lang="en-US" sz="3200" b="1" dirty="0">
              <a:solidFill>
                <a:srgbClr val="00B174"/>
              </a:solidFill>
              <a:latin typeface="Calibri" panose="020F0502020204030204" pitchFamily="34" charset="0"/>
              <a:cs typeface="Calibri" panose="020F050202020403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barChart>
        <c:barDir val="col"/>
        <c:grouping val="clustered"/>
        <c:varyColors val="0"/>
        <c:ser>
          <c:idx val="0"/>
          <c:order val="0"/>
          <c:tx>
            <c:strRef>
              <c:f>Sheet1!$B$1</c:f>
              <c:strCache>
                <c:ptCount val="1"/>
                <c:pt idx="0">
                  <c:v>Number of Registered  PAFs</c:v>
                </c:pt>
              </c:strCache>
            </c:strRef>
          </c:tx>
          <c:spPr>
            <a:solidFill>
              <a:srgbClr val="1F2F5F"/>
            </a:solidFill>
            <a:ln>
              <a:noFill/>
            </a:ln>
            <a:effectLst/>
          </c:spPr>
          <c:invertIfNegative val="0"/>
          <c:cat>
            <c:numRef>
              <c:f>Sheet1!$A$2:$A$6</c:f>
              <c:numCache>
                <c:formatCode>General</c:formatCode>
                <c:ptCount val="5"/>
                <c:pt idx="0">
                  <c:v>2017</c:v>
                </c:pt>
                <c:pt idx="1">
                  <c:v>2018</c:v>
                </c:pt>
                <c:pt idx="2">
                  <c:v>2019</c:v>
                </c:pt>
                <c:pt idx="3">
                  <c:v>2020</c:v>
                </c:pt>
                <c:pt idx="4">
                  <c:v>2023</c:v>
                </c:pt>
              </c:numCache>
            </c:numRef>
          </c:cat>
          <c:val>
            <c:numRef>
              <c:f>Sheet1!$B$2:$B$6</c:f>
              <c:numCache>
                <c:formatCode>General</c:formatCode>
                <c:ptCount val="5"/>
                <c:pt idx="0">
                  <c:v>1495</c:v>
                </c:pt>
                <c:pt idx="1">
                  <c:v>1650</c:v>
                </c:pt>
                <c:pt idx="2">
                  <c:v>1731</c:v>
                </c:pt>
                <c:pt idx="3">
                  <c:v>1819</c:v>
                </c:pt>
                <c:pt idx="4">
                  <c:v>2035</c:v>
                </c:pt>
              </c:numCache>
            </c:numRef>
          </c:val>
          <c:extLst>
            <c:ext xmlns:c16="http://schemas.microsoft.com/office/drawing/2014/chart" uri="{C3380CC4-5D6E-409C-BE32-E72D297353CC}">
              <c16:uniqueId val="{00000000-B39E-D64C-A2D6-28CB14EDE8BE}"/>
            </c:ext>
          </c:extLst>
        </c:ser>
        <c:ser>
          <c:idx val="1"/>
          <c:order val="1"/>
          <c:tx>
            <c:strRef>
              <c:f>Sheet1!$C$1</c:f>
              <c:strCache>
                <c:ptCount val="1"/>
                <c:pt idx="0">
                  <c:v>Column1</c:v>
                </c:pt>
              </c:strCache>
            </c:strRef>
          </c:tx>
          <c:spPr>
            <a:solidFill>
              <a:schemeClr val="accent2"/>
            </a:solidFill>
            <a:ln>
              <a:noFill/>
            </a:ln>
            <a:effectLst/>
          </c:spPr>
          <c:invertIfNegative val="0"/>
          <c:cat>
            <c:numRef>
              <c:f>Sheet1!$A$2:$A$6</c:f>
              <c:numCache>
                <c:formatCode>General</c:formatCode>
                <c:ptCount val="5"/>
                <c:pt idx="0">
                  <c:v>2017</c:v>
                </c:pt>
                <c:pt idx="1">
                  <c:v>2018</c:v>
                </c:pt>
                <c:pt idx="2">
                  <c:v>2019</c:v>
                </c:pt>
                <c:pt idx="3">
                  <c:v>2020</c:v>
                </c:pt>
                <c:pt idx="4">
                  <c:v>2023</c:v>
                </c:pt>
              </c:numCache>
            </c:numRef>
          </c:cat>
          <c:val>
            <c:numRef>
              <c:f>Sheet1!$C$2:$C$6</c:f>
              <c:numCache>
                <c:formatCode>General</c:formatCode>
                <c:ptCount val="5"/>
              </c:numCache>
            </c:numRef>
          </c:val>
          <c:extLst>
            <c:ext xmlns:c16="http://schemas.microsoft.com/office/drawing/2014/chart" uri="{C3380CC4-5D6E-409C-BE32-E72D297353CC}">
              <c16:uniqueId val="{00000001-B39E-D64C-A2D6-28CB14EDE8BE}"/>
            </c:ext>
          </c:extLst>
        </c:ser>
        <c:ser>
          <c:idx val="2"/>
          <c:order val="2"/>
          <c:tx>
            <c:strRef>
              <c:f>Sheet1!$D$1</c:f>
              <c:strCache>
                <c:ptCount val="1"/>
                <c:pt idx="0">
                  <c:v>Column2</c:v>
                </c:pt>
              </c:strCache>
            </c:strRef>
          </c:tx>
          <c:spPr>
            <a:solidFill>
              <a:schemeClr val="accent3"/>
            </a:solidFill>
            <a:ln>
              <a:noFill/>
            </a:ln>
            <a:effectLst/>
          </c:spPr>
          <c:invertIfNegative val="0"/>
          <c:cat>
            <c:numRef>
              <c:f>Sheet1!$A$2:$A$6</c:f>
              <c:numCache>
                <c:formatCode>General</c:formatCode>
                <c:ptCount val="5"/>
                <c:pt idx="0">
                  <c:v>2017</c:v>
                </c:pt>
                <c:pt idx="1">
                  <c:v>2018</c:v>
                </c:pt>
                <c:pt idx="2">
                  <c:v>2019</c:v>
                </c:pt>
                <c:pt idx="3">
                  <c:v>2020</c:v>
                </c:pt>
                <c:pt idx="4">
                  <c:v>2023</c:v>
                </c:pt>
              </c:numCache>
            </c:numRef>
          </c:cat>
          <c:val>
            <c:numRef>
              <c:f>Sheet1!$D$2:$D$6</c:f>
              <c:numCache>
                <c:formatCode>General</c:formatCode>
                <c:ptCount val="5"/>
              </c:numCache>
            </c:numRef>
          </c:val>
          <c:extLst>
            <c:ext xmlns:c16="http://schemas.microsoft.com/office/drawing/2014/chart" uri="{C3380CC4-5D6E-409C-BE32-E72D297353CC}">
              <c16:uniqueId val="{00000002-B39E-D64C-A2D6-28CB14EDE8BE}"/>
            </c:ext>
          </c:extLst>
        </c:ser>
        <c:dLbls>
          <c:showLegendKey val="0"/>
          <c:showVal val="0"/>
          <c:showCatName val="0"/>
          <c:showSerName val="0"/>
          <c:showPercent val="0"/>
          <c:showBubbleSize val="0"/>
        </c:dLbls>
        <c:gapWidth val="219"/>
        <c:overlap val="-27"/>
        <c:axId val="1647156223"/>
        <c:axId val="1648131759"/>
      </c:barChart>
      <c:catAx>
        <c:axId val="1647156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48131759"/>
        <c:crosses val="autoZero"/>
        <c:auto val="1"/>
        <c:lblAlgn val="ctr"/>
        <c:lblOffset val="100"/>
        <c:noMultiLvlLbl val="0"/>
      </c:catAx>
      <c:valAx>
        <c:axId val="16481317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47156223"/>
        <c:crosses val="autoZero"/>
        <c:crossBetween val="between"/>
      </c:valAx>
      <c:spPr>
        <a:noFill/>
        <a:ln>
          <a:noFill/>
        </a:ln>
        <a:effectLst/>
      </c:spPr>
    </c:plotArea>
    <c:legend>
      <c:legendPos val="b"/>
      <c:legendEntry>
        <c:idx val="1"/>
        <c:delete val="1"/>
      </c:legendEntry>
      <c:legendEntry>
        <c:idx val="2"/>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sz="3200" b="1" baseline="0" dirty="0">
                <a:solidFill>
                  <a:srgbClr val="00B174"/>
                </a:solidFill>
                <a:latin typeface="Calibri" panose="020F0502020204030204" pitchFamily="34" charset="0"/>
                <a:cs typeface="Calibri" panose="020F0502020204030204" pitchFamily="34" charset="0"/>
              </a:rPr>
              <a:t>Amount Held in PAFs</a:t>
            </a:r>
            <a:endParaRPr lang="en-US" sz="3200" b="1" dirty="0">
              <a:solidFill>
                <a:srgbClr val="00B174"/>
              </a:solidFill>
              <a:latin typeface="Calibri" panose="020F0502020204030204" pitchFamily="34" charset="0"/>
              <a:cs typeface="Calibri" panose="020F0502020204030204" pitchFamily="34" charset="0"/>
            </a:endParaRP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Year</c:v>
                </c:pt>
              </c:strCache>
            </c:strRef>
          </c:tx>
          <c:spPr>
            <a:solidFill>
              <a:srgbClr val="1F2F5F"/>
            </a:solidFill>
            <a:ln>
              <a:noFill/>
            </a:ln>
            <a:effectLst/>
          </c:spPr>
          <c:invertIfNegative val="0"/>
          <c:cat>
            <c:numRef>
              <c:f>Sheet1!$A$2:$A$7</c:f>
              <c:numCache>
                <c:formatCode>General</c:formatCode>
                <c:ptCount val="6"/>
                <c:pt idx="0">
                  <c:v>2017</c:v>
                </c:pt>
                <c:pt idx="1">
                  <c:v>2018</c:v>
                </c:pt>
                <c:pt idx="2">
                  <c:v>2019</c:v>
                </c:pt>
                <c:pt idx="3">
                  <c:v>2020</c:v>
                </c:pt>
                <c:pt idx="4">
                  <c:v>2021</c:v>
                </c:pt>
                <c:pt idx="5">
                  <c:v>2023</c:v>
                </c:pt>
              </c:numCache>
            </c:numRef>
          </c:cat>
          <c:val>
            <c:numRef>
              <c:f>Sheet1!$B$2:$B$7</c:f>
              <c:numCache>
                <c:formatCode>General</c:formatCode>
                <c:ptCount val="6"/>
                <c:pt idx="0">
                  <c:v>9.4</c:v>
                </c:pt>
                <c:pt idx="1">
                  <c:v>7.2</c:v>
                </c:pt>
                <c:pt idx="2">
                  <c:v>7.3</c:v>
                </c:pt>
                <c:pt idx="3">
                  <c:v>7.6</c:v>
                </c:pt>
                <c:pt idx="4">
                  <c:v>11.6</c:v>
                </c:pt>
                <c:pt idx="5">
                  <c:v>12.1</c:v>
                </c:pt>
              </c:numCache>
            </c:numRef>
          </c:val>
          <c:extLst>
            <c:ext xmlns:c16="http://schemas.microsoft.com/office/drawing/2014/chart" uri="{C3380CC4-5D6E-409C-BE32-E72D297353CC}">
              <c16:uniqueId val="{00000000-CFF3-4645-8318-033E297A416B}"/>
            </c:ext>
          </c:extLst>
        </c:ser>
        <c:ser>
          <c:idx val="1"/>
          <c:order val="1"/>
          <c:tx>
            <c:strRef>
              <c:f>Sheet1!$C$1</c:f>
              <c:strCache>
                <c:ptCount val="1"/>
                <c:pt idx="0">
                  <c:v>Column1</c:v>
                </c:pt>
              </c:strCache>
            </c:strRef>
          </c:tx>
          <c:spPr>
            <a:solidFill>
              <a:schemeClr val="accent2"/>
            </a:solidFill>
            <a:ln>
              <a:noFill/>
            </a:ln>
            <a:effectLst/>
          </c:spPr>
          <c:invertIfNegative val="0"/>
          <c:cat>
            <c:numRef>
              <c:f>Sheet1!$A$2:$A$7</c:f>
              <c:numCache>
                <c:formatCode>General</c:formatCode>
                <c:ptCount val="6"/>
                <c:pt idx="0">
                  <c:v>2017</c:v>
                </c:pt>
                <c:pt idx="1">
                  <c:v>2018</c:v>
                </c:pt>
                <c:pt idx="2">
                  <c:v>2019</c:v>
                </c:pt>
                <c:pt idx="3">
                  <c:v>2020</c:v>
                </c:pt>
                <c:pt idx="4">
                  <c:v>2021</c:v>
                </c:pt>
                <c:pt idx="5">
                  <c:v>2023</c:v>
                </c:pt>
              </c:numCache>
            </c:numRef>
          </c:cat>
          <c:val>
            <c:numRef>
              <c:f>Sheet1!$C$2:$C$7</c:f>
              <c:numCache>
                <c:formatCode>General</c:formatCode>
                <c:ptCount val="6"/>
              </c:numCache>
            </c:numRef>
          </c:val>
          <c:extLst>
            <c:ext xmlns:c16="http://schemas.microsoft.com/office/drawing/2014/chart" uri="{C3380CC4-5D6E-409C-BE32-E72D297353CC}">
              <c16:uniqueId val="{00000001-CFF3-4645-8318-033E297A416B}"/>
            </c:ext>
          </c:extLst>
        </c:ser>
        <c:ser>
          <c:idx val="2"/>
          <c:order val="2"/>
          <c:tx>
            <c:strRef>
              <c:f>Sheet1!$D$1</c:f>
              <c:strCache>
                <c:ptCount val="1"/>
                <c:pt idx="0">
                  <c:v>Column2</c:v>
                </c:pt>
              </c:strCache>
            </c:strRef>
          </c:tx>
          <c:spPr>
            <a:solidFill>
              <a:schemeClr val="accent3"/>
            </a:solidFill>
            <a:ln>
              <a:noFill/>
            </a:ln>
            <a:effectLst/>
          </c:spPr>
          <c:invertIfNegative val="0"/>
          <c:cat>
            <c:numRef>
              <c:f>Sheet1!$A$2:$A$7</c:f>
              <c:numCache>
                <c:formatCode>General</c:formatCode>
                <c:ptCount val="6"/>
                <c:pt idx="0">
                  <c:v>2017</c:v>
                </c:pt>
                <c:pt idx="1">
                  <c:v>2018</c:v>
                </c:pt>
                <c:pt idx="2">
                  <c:v>2019</c:v>
                </c:pt>
                <c:pt idx="3">
                  <c:v>2020</c:v>
                </c:pt>
                <c:pt idx="4">
                  <c:v>2021</c:v>
                </c:pt>
                <c:pt idx="5">
                  <c:v>2023</c:v>
                </c:pt>
              </c:numCache>
            </c:numRef>
          </c:cat>
          <c:val>
            <c:numRef>
              <c:f>Sheet1!$D$2:$D$7</c:f>
              <c:numCache>
                <c:formatCode>General</c:formatCode>
                <c:ptCount val="6"/>
              </c:numCache>
            </c:numRef>
          </c:val>
          <c:extLst>
            <c:ext xmlns:c16="http://schemas.microsoft.com/office/drawing/2014/chart" uri="{C3380CC4-5D6E-409C-BE32-E72D297353CC}">
              <c16:uniqueId val="{00000002-CFF3-4645-8318-033E297A416B}"/>
            </c:ext>
          </c:extLst>
        </c:ser>
        <c:dLbls>
          <c:showLegendKey val="0"/>
          <c:showVal val="0"/>
          <c:showCatName val="0"/>
          <c:showSerName val="0"/>
          <c:showPercent val="0"/>
          <c:showBubbleSize val="0"/>
        </c:dLbls>
        <c:gapWidth val="219"/>
        <c:overlap val="-27"/>
        <c:axId val="1659068799"/>
        <c:axId val="1659879167"/>
      </c:barChart>
      <c:catAx>
        <c:axId val="1659068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59879167"/>
        <c:crosses val="autoZero"/>
        <c:auto val="1"/>
        <c:lblAlgn val="ctr"/>
        <c:lblOffset val="100"/>
        <c:noMultiLvlLbl val="0"/>
      </c:catAx>
      <c:valAx>
        <c:axId val="16598791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59068799"/>
        <c:crosses val="autoZero"/>
        <c:crossBetween val="between"/>
      </c:valAx>
      <c:spPr>
        <a:noFill/>
        <a:ln>
          <a:noFill/>
        </a:ln>
        <a:effectLst/>
      </c:spPr>
    </c:plotArea>
    <c:legend>
      <c:legendPos val="b"/>
      <c:legendEntry>
        <c:idx val="1"/>
        <c:delete val="1"/>
      </c:legendEntry>
      <c:legendEntry>
        <c:idx val="2"/>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82705F-2988-754C-8D5F-001EB8035374}" type="doc">
      <dgm:prSet loTypeId="urn:microsoft.com/office/officeart/2005/8/layout/process1" loCatId="" qsTypeId="urn:microsoft.com/office/officeart/2005/8/quickstyle/simple1" qsCatId="simple" csTypeId="urn:microsoft.com/office/officeart/2005/8/colors/accent1_2" csCatId="accent1" phldr="1"/>
      <dgm:spPr/>
      <dgm:t>
        <a:bodyPr/>
        <a:lstStyle/>
        <a:p>
          <a:endParaRPr lang="en-US"/>
        </a:p>
      </dgm:t>
    </dgm:pt>
    <dgm:pt modelId="{490EADF6-1FDD-1E4B-BE4D-A975228E4335}" type="pres">
      <dgm:prSet presAssocID="{5E82705F-2988-754C-8D5F-001EB8035374}" presName="Name0" presStyleCnt="0">
        <dgm:presLayoutVars>
          <dgm:dir/>
          <dgm:resizeHandles val="exact"/>
        </dgm:presLayoutVars>
      </dgm:prSet>
      <dgm:spPr/>
    </dgm:pt>
  </dgm:ptLst>
  <dgm:cxnLst>
    <dgm:cxn modelId="{A35E2E81-9909-5A40-A613-CB8C1BD79672}" type="presOf" srcId="{5E82705F-2988-754C-8D5F-001EB8035374}" destId="{490EADF6-1FDD-1E4B-BE4D-A975228E4335}"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C067F6-DD74-1040-AE04-206CB69986A8}" type="doc">
      <dgm:prSet loTypeId="urn:microsoft.com/office/officeart/2005/8/layout/target3" loCatId="" qsTypeId="urn:microsoft.com/office/officeart/2005/8/quickstyle/simple1" qsCatId="simple" csTypeId="urn:microsoft.com/office/officeart/2005/8/colors/accent1_2" csCatId="accent1" phldr="1"/>
      <dgm:spPr/>
      <dgm:t>
        <a:bodyPr/>
        <a:lstStyle/>
        <a:p>
          <a:endParaRPr lang="en-US"/>
        </a:p>
      </dgm:t>
    </dgm:pt>
    <dgm:pt modelId="{3B8DB4A9-A4E4-2E40-BA15-833A4921744A}">
      <dgm:prSet phldrT="[Text]"/>
      <dgm:spPr/>
      <dgm:t>
        <a:bodyPr/>
        <a:lstStyle/>
        <a:p>
          <a:r>
            <a:rPr lang="en-US" dirty="0">
              <a:solidFill>
                <a:schemeClr val="bg2">
                  <a:lumMod val="25000"/>
                </a:schemeClr>
              </a:solidFill>
            </a:rPr>
            <a:t>Portfolio Management</a:t>
          </a:r>
        </a:p>
      </dgm:t>
    </dgm:pt>
    <dgm:pt modelId="{71EA46DF-8DA3-DF47-B575-A69014ECEF32}" type="parTrans" cxnId="{70C9B7DF-6A48-3043-8E8E-6A68B900FC0A}">
      <dgm:prSet/>
      <dgm:spPr/>
      <dgm:t>
        <a:bodyPr/>
        <a:lstStyle/>
        <a:p>
          <a:endParaRPr lang="en-US"/>
        </a:p>
      </dgm:t>
    </dgm:pt>
    <dgm:pt modelId="{08055547-B0D4-864B-8889-9A11A1BE7137}" type="sibTrans" cxnId="{70C9B7DF-6A48-3043-8E8E-6A68B900FC0A}">
      <dgm:prSet/>
      <dgm:spPr/>
      <dgm:t>
        <a:bodyPr/>
        <a:lstStyle/>
        <a:p>
          <a:endParaRPr lang="en-US"/>
        </a:p>
      </dgm:t>
    </dgm:pt>
    <dgm:pt modelId="{0C80DD69-3D80-D04A-8545-F1F7285847A0}">
      <dgm:prSet phldrT="[Text]"/>
      <dgm:spPr/>
      <dgm:t>
        <a:bodyPr/>
        <a:lstStyle/>
        <a:p>
          <a:pPr>
            <a:buClr>
              <a:srgbClr val="00B174"/>
            </a:buClr>
          </a:pPr>
          <a:r>
            <a:rPr lang="en-US" dirty="0">
              <a:solidFill>
                <a:schemeClr val="bg2">
                  <a:lumMod val="25000"/>
                </a:schemeClr>
              </a:solidFill>
            </a:rPr>
            <a:t>40%</a:t>
          </a:r>
        </a:p>
      </dgm:t>
    </dgm:pt>
    <dgm:pt modelId="{E7C7739C-5B43-0A45-9958-A570FE1AE98A}" type="parTrans" cxnId="{39A6B946-4B8A-C841-9293-21D7A5DEB221}">
      <dgm:prSet/>
      <dgm:spPr/>
      <dgm:t>
        <a:bodyPr/>
        <a:lstStyle/>
        <a:p>
          <a:endParaRPr lang="en-US"/>
        </a:p>
      </dgm:t>
    </dgm:pt>
    <dgm:pt modelId="{7A6E2B05-2309-0043-A30F-4016AD448199}" type="sibTrans" cxnId="{39A6B946-4B8A-C841-9293-21D7A5DEB221}">
      <dgm:prSet/>
      <dgm:spPr/>
      <dgm:t>
        <a:bodyPr/>
        <a:lstStyle/>
        <a:p>
          <a:endParaRPr lang="en-US"/>
        </a:p>
      </dgm:t>
    </dgm:pt>
    <dgm:pt modelId="{0008AAFB-DA9C-C24F-BB32-7A594B0B4DF7}">
      <dgm:prSet phldrT="[Text]"/>
      <dgm:spPr/>
      <dgm:t>
        <a:bodyPr/>
        <a:lstStyle/>
        <a:p>
          <a:r>
            <a:rPr lang="en-US" dirty="0">
              <a:solidFill>
                <a:schemeClr val="bg2">
                  <a:lumMod val="25000"/>
                </a:schemeClr>
              </a:solidFill>
            </a:rPr>
            <a:t>Support</a:t>
          </a:r>
        </a:p>
      </dgm:t>
    </dgm:pt>
    <dgm:pt modelId="{B6A279B2-17BD-2845-80A9-2B6C59A36CDF}" type="parTrans" cxnId="{35E004A5-AFA5-264E-8DD4-ECA4FF2BAA83}">
      <dgm:prSet/>
      <dgm:spPr/>
      <dgm:t>
        <a:bodyPr/>
        <a:lstStyle/>
        <a:p>
          <a:endParaRPr lang="en-US"/>
        </a:p>
      </dgm:t>
    </dgm:pt>
    <dgm:pt modelId="{6A99D59A-A5BA-5742-AE4B-F291576959D4}" type="sibTrans" cxnId="{35E004A5-AFA5-264E-8DD4-ECA4FF2BAA83}">
      <dgm:prSet/>
      <dgm:spPr/>
      <dgm:t>
        <a:bodyPr/>
        <a:lstStyle/>
        <a:p>
          <a:endParaRPr lang="en-US"/>
        </a:p>
      </dgm:t>
    </dgm:pt>
    <dgm:pt modelId="{B21AF138-AAD9-3A4A-BD69-2BFAC142AA81}">
      <dgm:prSet phldrT="[Text]"/>
      <dgm:spPr/>
      <dgm:t>
        <a:bodyPr/>
        <a:lstStyle/>
        <a:p>
          <a:pPr>
            <a:buClr>
              <a:srgbClr val="00B174"/>
            </a:buClr>
          </a:pPr>
          <a:r>
            <a:rPr lang="en-US" dirty="0">
              <a:solidFill>
                <a:schemeClr val="bg2">
                  <a:lumMod val="25000"/>
                </a:schemeClr>
              </a:solidFill>
            </a:rPr>
            <a:t>40%</a:t>
          </a:r>
        </a:p>
      </dgm:t>
    </dgm:pt>
    <dgm:pt modelId="{7AAB994B-B8F2-454F-B857-02A5F8C43AC9}" type="parTrans" cxnId="{E6701DFB-D741-544B-B230-9D009BE550AD}">
      <dgm:prSet/>
      <dgm:spPr/>
      <dgm:t>
        <a:bodyPr/>
        <a:lstStyle/>
        <a:p>
          <a:endParaRPr lang="en-US"/>
        </a:p>
      </dgm:t>
    </dgm:pt>
    <dgm:pt modelId="{6420E54C-6774-874B-B620-8FF8EE2B36A1}" type="sibTrans" cxnId="{E6701DFB-D741-544B-B230-9D009BE550AD}">
      <dgm:prSet/>
      <dgm:spPr/>
      <dgm:t>
        <a:bodyPr/>
        <a:lstStyle/>
        <a:p>
          <a:endParaRPr lang="en-US"/>
        </a:p>
      </dgm:t>
    </dgm:pt>
    <dgm:pt modelId="{C55DDDB4-2362-D742-941B-40CF53D48815}">
      <dgm:prSet phldrT="[Text]"/>
      <dgm:spPr/>
      <dgm:t>
        <a:bodyPr/>
        <a:lstStyle/>
        <a:p>
          <a:r>
            <a:rPr lang="en-US" dirty="0">
              <a:solidFill>
                <a:schemeClr val="bg2">
                  <a:lumMod val="25000"/>
                </a:schemeClr>
              </a:solidFill>
            </a:rPr>
            <a:t>Administration</a:t>
          </a:r>
        </a:p>
      </dgm:t>
    </dgm:pt>
    <dgm:pt modelId="{30B8EF37-A86D-F94A-B324-49D97DFC17F7}" type="parTrans" cxnId="{9349C2BA-CA86-AF48-A6E7-29B4B69D78D3}">
      <dgm:prSet/>
      <dgm:spPr/>
      <dgm:t>
        <a:bodyPr/>
        <a:lstStyle/>
        <a:p>
          <a:endParaRPr lang="en-US"/>
        </a:p>
      </dgm:t>
    </dgm:pt>
    <dgm:pt modelId="{104B5C8D-BBE1-3543-9C0E-C03091AA446F}" type="sibTrans" cxnId="{9349C2BA-CA86-AF48-A6E7-29B4B69D78D3}">
      <dgm:prSet/>
      <dgm:spPr/>
      <dgm:t>
        <a:bodyPr/>
        <a:lstStyle/>
        <a:p>
          <a:endParaRPr lang="en-US"/>
        </a:p>
      </dgm:t>
    </dgm:pt>
    <dgm:pt modelId="{4920D057-6A67-A344-A0B0-4D7FD3748FA4}">
      <dgm:prSet phldrT="[Text]"/>
      <dgm:spPr/>
      <dgm:t>
        <a:bodyPr/>
        <a:lstStyle/>
        <a:p>
          <a:pPr>
            <a:buClr>
              <a:srgbClr val="00B174"/>
            </a:buClr>
          </a:pPr>
          <a:r>
            <a:rPr lang="en-US" dirty="0">
              <a:solidFill>
                <a:schemeClr val="bg2">
                  <a:lumMod val="25000"/>
                </a:schemeClr>
              </a:solidFill>
            </a:rPr>
            <a:t>20%</a:t>
          </a:r>
        </a:p>
      </dgm:t>
    </dgm:pt>
    <dgm:pt modelId="{313A7BAC-EE8D-D744-8755-058B6B614210}" type="parTrans" cxnId="{0A516BF8-0142-D14C-9668-1754306940E3}">
      <dgm:prSet/>
      <dgm:spPr/>
      <dgm:t>
        <a:bodyPr/>
        <a:lstStyle/>
        <a:p>
          <a:endParaRPr lang="en-US"/>
        </a:p>
      </dgm:t>
    </dgm:pt>
    <dgm:pt modelId="{0BC5C700-BBFD-1E45-8D5E-F4E459003F05}" type="sibTrans" cxnId="{0A516BF8-0142-D14C-9668-1754306940E3}">
      <dgm:prSet/>
      <dgm:spPr/>
      <dgm:t>
        <a:bodyPr/>
        <a:lstStyle/>
        <a:p>
          <a:endParaRPr lang="en-US"/>
        </a:p>
      </dgm:t>
    </dgm:pt>
    <dgm:pt modelId="{804A2857-99B2-864D-BC31-DCBEA299C96A}" type="pres">
      <dgm:prSet presAssocID="{03C067F6-DD74-1040-AE04-206CB69986A8}" presName="Name0" presStyleCnt="0">
        <dgm:presLayoutVars>
          <dgm:chMax val="7"/>
          <dgm:dir/>
          <dgm:animLvl val="lvl"/>
          <dgm:resizeHandles val="exact"/>
        </dgm:presLayoutVars>
      </dgm:prSet>
      <dgm:spPr/>
    </dgm:pt>
    <dgm:pt modelId="{3C267F99-352E-EB4F-854A-B1619AF1E421}" type="pres">
      <dgm:prSet presAssocID="{3B8DB4A9-A4E4-2E40-BA15-833A4921744A}" presName="circle1" presStyleLbl="node1" presStyleIdx="0" presStyleCnt="3" custScaleX="97500" custScaleY="95625"/>
      <dgm:spPr>
        <a:solidFill>
          <a:srgbClr val="1F2F5F"/>
        </a:solidFill>
      </dgm:spPr>
    </dgm:pt>
    <dgm:pt modelId="{9BB9F63C-B802-874C-97C6-E0CD766C1C82}" type="pres">
      <dgm:prSet presAssocID="{3B8DB4A9-A4E4-2E40-BA15-833A4921744A}" presName="space" presStyleCnt="0"/>
      <dgm:spPr/>
    </dgm:pt>
    <dgm:pt modelId="{000C1AA8-1C91-7B47-AB70-1175B6EC8E34}" type="pres">
      <dgm:prSet presAssocID="{3B8DB4A9-A4E4-2E40-BA15-833A4921744A}" presName="rect1" presStyleLbl="alignAcc1" presStyleIdx="0" presStyleCnt="3"/>
      <dgm:spPr/>
    </dgm:pt>
    <dgm:pt modelId="{A9E90F30-795D-F049-AB59-6D9687857C0F}" type="pres">
      <dgm:prSet presAssocID="{0008AAFB-DA9C-C24F-BB32-7A594B0B4DF7}" presName="vertSpace2" presStyleLbl="node1" presStyleIdx="0" presStyleCnt="3"/>
      <dgm:spPr/>
    </dgm:pt>
    <dgm:pt modelId="{B62BD397-57E8-CD42-9205-156E122498F3}" type="pres">
      <dgm:prSet presAssocID="{0008AAFB-DA9C-C24F-BB32-7A594B0B4DF7}" presName="circle2" presStyleLbl="node1" presStyleIdx="1" presStyleCnt="3"/>
      <dgm:spPr>
        <a:solidFill>
          <a:srgbClr val="1F2F5F"/>
        </a:solidFill>
      </dgm:spPr>
    </dgm:pt>
    <dgm:pt modelId="{010ADD9D-6F7D-B041-89E3-0BA31409D430}" type="pres">
      <dgm:prSet presAssocID="{0008AAFB-DA9C-C24F-BB32-7A594B0B4DF7}" presName="rect2" presStyleLbl="alignAcc1" presStyleIdx="1" presStyleCnt="3"/>
      <dgm:spPr/>
    </dgm:pt>
    <dgm:pt modelId="{BBAFBAAF-8304-FF46-BD5B-3D170C2D39BC}" type="pres">
      <dgm:prSet presAssocID="{C55DDDB4-2362-D742-941B-40CF53D48815}" presName="vertSpace3" presStyleLbl="node1" presStyleIdx="1" presStyleCnt="3"/>
      <dgm:spPr/>
    </dgm:pt>
    <dgm:pt modelId="{FDF0C4A3-F054-2945-9965-D606BC6914E5}" type="pres">
      <dgm:prSet presAssocID="{C55DDDB4-2362-D742-941B-40CF53D48815}" presName="circle3" presStyleLbl="node1" presStyleIdx="2" presStyleCnt="3"/>
      <dgm:spPr>
        <a:solidFill>
          <a:srgbClr val="1F2F5F"/>
        </a:solidFill>
      </dgm:spPr>
    </dgm:pt>
    <dgm:pt modelId="{E2104434-48AB-0249-88A3-946105378B13}" type="pres">
      <dgm:prSet presAssocID="{C55DDDB4-2362-D742-941B-40CF53D48815}" presName="rect3" presStyleLbl="alignAcc1" presStyleIdx="2" presStyleCnt="3"/>
      <dgm:spPr/>
    </dgm:pt>
    <dgm:pt modelId="{1712D900-33C4-FA45-9359-EF2FAA1A4BE2}" type="pres">
      <dgm:prSet presAssocID="{3B8DB4A9-A4E4-2E40-BA15-833A4921744A}" presName="rect1ParTx" presStyleLbl="alignAcc1" presStyleIdx="2" presStyleCnt="3">
        <dgm:presLayoutVars>
          <dgm:chMax val="1"/>
          <dgm:bulletEnabled val="1"/>
        </dgm:presLayoutVars>
      </dgm:prSet>
      <dgm:spPr/>
    </dgm:pt>
    <dgm:pt modelId="{BCC17644-24DD-784C-A8F1-A80827D770C4}" type="pres">
      <dgm:prSet presAssocID="{3B8DB4A9-A4E4-2E40-BA15-833A4921744A}" presName="rect1ChTx" presStyleLbl="alignAcc1" presStyleIdx="2" presStyleCnt="3">
        <dgm:presLayoutVars>
          <dgm:bulletEnabled val="1"/>
        </dgm:presLayoutVars>
      </dgm:prSet>
      <dgm:spPr/>
    </dgm:pt>
    <dgm:pt modelId="{B9719CC4-E500-5C43-BDCA-CE485337CAF8}" type="pres">
      <dgm:prSet presAssocID="{0008AAFB-DA9C-C24F-BB32-7A594B0B4DF7}" presName="rect2ParTx" presStyleLbl="alignAcc1" presStyleIdx="2" presStyleCnt="3">
        <dgm:presLayoutVars>
          <dgm:chMax val="1"/>
          <dgm:bulletEnabled val="1"/>
        </dgm:presLayoutVars>
      </dgm:prSet>
      <dgm:spPr/>
    </dgm:pt>
    <dgm:pt modelId="{9251CE33-5D32-8246-89B5-840CF63BA55A}" type="pres">
      <dgm:prSet presAssocID="{0008AAFB-DA9C-C24F-BB32-7A594B0B4DF7}" presName="rect2ChTx" presStyleLbl="alignAcc1" presStyleIdx="2" presStyleCnt="3">
        <dgm:presLayoutVars>
          <dgm:bulletEnabled val="1"/>
        </dgm:presLayoutVars>
      </dgm:prSet>
      <dgm:spPr/>
    </dgm:pt>
    <dgm:pt modelId="{D87166A5-AE77-EF49-AF79-D6E127CA087E}" type="pres">
      <dgm:prSet presAssocID="{C55DDDB4-2362-D742-941B-40CF53D48815}" presName="rect3ParTx" presStyleLbl="alignAcc1" presStyleIdx="2" presStyleCnt="3">
        <dgm:presLayoutVars>
          <dgm:chMax val="1"/>
          <dgm:bulletEnabled val="1"/>
        </dgm:presLayoutVars>
      </dgm:prSet>
      <dgm:spPr/>
    </dgm:pt>
    <dgm:pt modelId="{AAA1EBBA-79D9-3B45-A6CF-E30ABD2D784C}" type="pres">
      <dgm:prSet presAssocID="{C55DDDB4-2362-D742-941B-40CF53D48815}" presName="rect3ChTx" presStyleLbl="alignAcc1" presStyleIdx="2" presStyleCnt="3">
        <dgm:presLayoutVars>
          <dgm:bulletEnabled val="1"/>
        </dgm:presLayoutVars>
      </dgm:prSet>
      <dgm:spPr/>
    </dgm:pt>
  </dgm:ptLst>
  <dgm:cxnLst>
    <dgm:cxn modelId="{DEEE7106-E541-8946-A2D3-E82923473D4E}" type="presOf" srcId="{3B8DB4A9-A4E4-2E40-BA15-833A4921744A}" destId="{1712D900-33C4-FA45-9359-EF2FAA1A4BE2}" srcOrd="1" destOrd="0" presId="urn:microsoft.com/office/officeart/2005/8/layout/target3"/>
    <dgm:cxn modelId="{EADB3217-4751-E24A-8541-EAF819302A86}" type="presOf" srcId="{C55DDDB4-2362-D742-941B-40CF53D48815}" destId="{D87166A5-AE77-EF49-AF79-D6E127CA087E}" srcOrd="1" destOrd="0" presId="urn:microsoft.com/office/officeart/2005/8/layout/target3"/>
    <dgm:cxn modelId="{42BE1C3D-3803-A247-9C2A-59FDBB8D0D9A}" type="presOf" srcId="{3B8DB4A9-A4E4-2E40-BA15-833A4921744A}" destId="{000C1AA8-1C91-7B47-AB70-1175B6EC8E34}" srcOrd="0" destOrd="0" presId="urn:microsoft.com/office/officeart/2005/8/layout/target3"/>
    <dgm:cxn modelId="{E163315F-0D11-AE4A-A710-296864509B18}" type="presOf" srcId="{0008AAFB-DA9C-C24F-BB32-7A594B0B4DF7}" destId="{010ADD9D-6F7D-B041-89E3-0BA31409D430}" srcOrd="0" destOrd="0" presId="urn:microsoft.com/office/officeart/2005/8/layout/target3"/>
    <dgm:cxn modelId="{39A6B946-4B8A-C841-9293-21D7A5DEB221}" srcId="{3B8DB4A9-A4E4-2E40-BA15-833A4921744A}" destId="{0C80DD69-3D80-D04A-8545-F1F7285847A0}" srcOrd="0" destOrd="0" parTransId="{E7C7739C-5B43-0A45-9958-A570FE1AE98A}" sibTransId="{7A6E2B05-2309-0043-A30F-4016AD448199}"/>
    <dgm:cxn modelId="{58044559-4CBF-7549-86F2-E84B98363D0B}" type="presOf" srcId="{03C067F6-DD74-1040-AE04-206CB69986A8}" destId="{804A2857-99B2-864D-BC31-DCBEA299C96A}" srcOrd="0" destOrd="0" presId="urn:microsoft.com/office/officeart/2005/8/layout/target3"/>
    <dgm:cxn modelId="{35E004A5-AFA5-264E-8DD4-ECA4FF2BAA83}" srcId="{03C067F6-DD74-1040-AE04-206CB69986A8}" destId="{0008AAFB-DA9C-C24F-BB32-7A594B0B4DF7}" srcOrd="1" destOrd="0" parTransId="{B6A279B2-17BD-2845-80A9-2B6C59A36CDF}" sibTransId="{6A99D59A-A5BA-5742-AE4B-F291576959D4}"/>
    <dgm:cxn modelId="{FE90D5A9-3B08-284B-97E1-BC6A2E0F11A4}" type="presOf" srcId="{C55DDDB4-2362-D742-941B-40CF53D48815}" destId="{E2104434-48AB-0249-88A3-946105378B13}" srcOrd="0" destOrd="0" presId="urn:microsoft.com/office/officeart/2005/8/layout/target3"/>
    <dgm:cxn modelId="{3E1C46B7-6436-244C-983C-1D400EE5D1B8}" type="presOf" srcId="{4920D057-6A67-A344-A0B0-4D7FD3748FA4}" destId="{AAA1EBBA-79D9-3B45-A6CF-E30ABD2D784C}" srcOrd="0" destOrd="0" presId="urn:microsoft.com/office/officeart/2005/8/layout/target3"/>
    <dgm:cxn modelId="{9349C2BA-CA86-AF48-A6E7-29B4B69D78D3}" srcId="{03C067F6-DD74-1040-AE04-206CB69986A8}" destId="{C55DDDB4-2362-D742-941B-40CF53D48815}" srcOrd="2" destOrd="0" parTransId="{30B8EF37-A86D-F94A-B324-49D97DFC17F7}" sibTransId="{104B5C8D-BBE1-3543-9C0E-C03091AA446F}"/>
    <dgm:cxn modelId="{9FFAE2BD-B457-3D4E-B13C-B75716A983DE}" type="presOf" srcId="{0008AAFB-DA9C-C24F-BB32-7A594B0B4DF7}" destId="{B9719CC4-E500-5C43-BDCA-CE485337CAF8}" srcOrd="1" destOrd="0" presId="urn:microsoft.com/office/officeart/2005/8/layout/target3"/>
    <dgm:cxn modelId="{AFDE21D5-3E8C-1841-974F-F4992D6FE450}" type="presOf" srcId="{0C80DD69-3D80-D04A-8545-F1F7285847A0}" destId="{BCC17644-24DD-784C-A8F1-A80827D770C4}" srcOrd="0" destOrd="0" presId="urn:microsoft.com/office/officeart/2005/8/layout/target3"/>
    <dgm:cxn modelId="{70C9B7DF-6A48-3043-8E8E-6A68B900FC0A}" srcId="{03C067F6-DD74-1040-AE04-206CB69986A8}" destId="{3B8DB4A9-A4E4-2E40-BA15-833A4921744A}" srcOrd="0" destOrd="0" parTransId="{71EA46DF-8DA3-DF47-B575-A69014ECEF32}" sibTransId="{08055547-B0D4-864B-8889-9A11A1BE7137}"/>
    <dgm:cxn modelId="{0A516BF8-0142-D14C-9668-1754306940E3}" srcId="{C55DDDB4-2362-D742-941B-40CF53D48815}" destId="{4920D057-6A67-A344-A0B0-4D7FD3748FA4}" srcOrd="0" destOrd="0" parTransId="{313A7BAC-EE8D-D744-8755-058B6B614210}" sibTransId="{0BC5C700-BBFD-1E45-8D5E-F4E459003F05}"/>
    <dgm:cxn modelId="{E6701DFB-D741-544B-B230-9D009BE550AD}" srcId="{0008AAFB-DA9C-C24F-BB32-7A594B0B4DF7}" destId="{B21AF138-AAD9-3A4A-BD69-2BFAC142AA81}" srcOrd="0" destOrd="0" parTransId="{7AAB994B-B8F2-454F-B857-02A5F8C43AC9}" sibTransId="{6420E54C-6774-874B-B620-8FF8EE2B36A1}"/>
    <dgm:cxn modelId="{65D85DFE-A633-A04E-AEFD-AC5FD98F2915}" type="presOf" srcId="{B21AF138-AAD9-3A4A-BD69-2BFAC142AA81}" destId="{9251CE33-5D32-8246-89B5-840CF63BA55A}" srcOrd="0" destOrd="0" presId="urn:microsoft.com/office/officeart/2005/8/layout/target3"/>
    <dgm:cxn modelId="{F9313064-2182-9B47-8D6C-ECCA39F989AD}" type="presParOf" srcId="{804A2857-99B2-864D-BC31-DCBEA299C96A}" destId="{3C267F99-352E-EB4F-854A-B1619AF1E421}" srcOrd="0" destOrd="0" presId="urn:microsoft.com/office/officeart/2005/8/layout/target3"/>
    <dgm:cxn modelId="{DE183FEB-BC9F-BF4B-85B6-11EC15FB79D0}" type="presParOf" srcId="{804A2857-99B2-864D-BC31-DCBEA299C96A}" destId="{9BB9F63C-B802-874C-97C6-E0CD766C1C82}" srcOrd="1" destOrd="0" presId="urn:microsoft.com/office/officeart/2005/8/layout/target3"/>
    <dgm:cxn modelId="{3B05A689-4DED-844E-9BFC-339F79DD9989}" type="presParOf" srcId="{804A2857-99B2-864D-BC31-DCBEA299C96A}" destId="{000C1AA8-1C91-7B47-AB70-1175B6EC8E34}" srcOrd="2" destOrd="0" presId="urn:microsoft.com/office/officeart/2005/8/layout/target3"/>
    <dgm:cxn modelId="{89404F44-6F28-4046-A3EB-FD00D6710842}" type="presParOf" srcId="{804A2857-99B2-864D-BC31-DCBEA299C96A}" destId="{A9E90F30-795D-F049-AB59-6D9687857C0F}" srcOrd="3" destOrd="0" presId="urn:microsoft.com/office/officeart/2005/8/layout/target3"/>
    <dgm:cxn modelId="{74E23FBF-A5F2-F343-AE7D-5F38A129E550}" type="presParOf" srcId="{804A2857-99B2-864D-BC31-DCBEA299C96A}" destId="{B62BD397-57E8-CD42-9205-156E122498F3}" srcOrd="4" destOrd="0" presId="urn:microsoft.com/office/officeart/2005/8/layout/target3"/>
    <dgm:cxn modelId="{4E3FD62C-E054-6040-9CB8-4F8054B37528}" type="presParOf" srcId="{804A2857-99B2-864D-BC31-DCBEA299C96A}" destId="{010ADD9D-6F7D-B041-89E3-0BA31409D430}" srcOrd="5" destOrd="0" presId="urn:microsoft.com/office/officeart/2005/8/layout/target3"/>
    <dgm:cxn modelId="{F37709D6-36B3-EC4A-82EA-B72875783213}" type="presParOf" srcId="{804A2857-99B2-864D-BC31-DCBEA299C96A}" destId="{BBAFBAAF-8304-FF46-BD5B-3D170C2D39BC}" srcOrd="6" destOrd="0" presId="urn:microsoft.com/office/officeart/2005/8/layout/target3"/>
    <dgm:cxn modelId="{AE18A30E-D53C-F241-8F0E-2EC1DF6F81C7}" type="presParOf" srcId="{804A2857-99B2-864D-BC31-DCBEA299C96A}" destId="{FDF0C4A3-F054-2945-9965-D606BC6914E5}" srcOrd="7" destOrd="0" presId="urn:microsoft.com/office/officeart/2005/8/layout/target3"/>
    <dgm:cxn modelId="{4A9A9E73-4865-CF4B-88D8-AF96D79676DE}" type="presParOf" srcId="{804A2857-99B2-864D-BC31-DCBEA299C96A}" destId="{E2104434-48AB-0249-88A3-946105378B13}" srcOrd="8" destOrd="0" presId="urn:microsoft.com/office/officeart/2005/8/layout/target3"/>
    <dgm:cxn modelId="{586F7D9B-61B5-614C-AE0D-0A7B3720163A}" type="presParOf" srcId="{804A2857-99B2-864D-BC31-DCBEA299C96A}" destId="{1712D900-33C4-FA45-9359-EF2FAA1A4BE2}" srcOrd="9" destOrd="0" presId="urn:microsoft.com/office/officeart/2005/8/layout/target3"/>
    <dgm:cxn modelId="{E78823B7-4FDB-784D-A140-04AF04467BCB}" type="presParOf" srcId="{804A2857-99B2-864D-BC31-DCBEA299C96A}" destId="{BCC17644-24DD-784C-A8F1-A80827D770C4}" srcOrd="10" destOrd="0" presId="urn:microsoft.com/office/officeart/2005/8/layout/target3"/>
    <dgm:cxn modelId="{B2714A42-22E3-1A40-BEF0-92B4768BE56C}" type="presParOf" srcId="{804A2857-99B2-864D-BC31-DCBEA299C96A}" destId="{B9719CC4-E500-5C43-BDCA-CE485337CAF8}" srcOrd="11" destOrd="0" presId="urn:microsoft.com/office/officeart/2005/8/layout/target3"/>
    <dgm:cxn modelId="{E960272F-0EC9-9148-A652-04C928291A39}" type="presParOf" srcId="{804A2857-99B2-864D-BC31-DCBEA299C96A}" destId="{9251CE33-5D32-8246-89B5-840CF63BA55A}" srcOrd="12" destOrd="0" presId="urn:microsoft.com/office/officeart/2005/8/layout/target3"/>
    <dgm:cxn modelId="{E6B0690B-AD92-D542-97F5-7ACD9C0B56DC}" type="presParOf" srcId="{804A2857-99B2-864D-BC31-DCBEA299C96A}" destId="{D87166A5-AE77-EF49-AF79-D6E127CA087E}" srcOrd="13" destOrd="0" presId="urn:microsoft.com/office/officeart/2005/8/layout/target3"/>
    <dgm:cxn modelId="{FEB3597B-55F4-1C48-9885-4325B80A77B3}" type="presParOf" srcId="{804A2857-99B2-864D-BC31-DCBEA299C96A}" destId="{AAA1EBBA-79D9-3B45-A6CF-E30ABD2D784C}" srcOrd="1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267F99-352E-EB4F-854A-B1619AF1E421}">
      <dsp:nvSpPr>
        <dsp:cNvPr id="0" name=""/>
        <dsp:cNvSpPr/>
      </dsp:nvSpPr>
      <dsp:spPr>
        <a:xfrm>
          <a:off x="52120" y="520979"/>
          <a:ext cx="4065422" cy="3987241"/>
        </a:xfrm>
        <a:prstGeom prst="pie">
          <a:avLst>
            <a:gd name="adj1" fmla="val 5400000"/>
            <a:gd name="adj2" fmla="val 16200000"/>
          </a:avLst>
        </a:prstGeom>
        <a:solidFill>
          <a:srgbClr val="1F2F5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0C1AA8-1C91-7B47-AB70-1175B6EC8E34}">
      <dsp:nvSpPr>
        <dsp:cNvPr id="0" name=""/>
        <dsp:cNvSpPr/>
      </dsp:nvSpPr>
      <dsp:spPr>
        <a:xfrm>
          <a:off x="2084832" y="429767"/>
          <a:ext cx="4864607" cy="416966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2">
                  <a:lumMod val="25000"/>
                </a:schemeClr>
              </a:solidFill>
            </a:rPr>
            <a:t>Portfolio Management</a:t>
          </a:r>
        </a:p>
      </dsp:txBody>
      <dsp:txXfrm>
        <a:off x="2084832" y="429767"/>
        <a:ext cx="2432303" cy="1250901"/>
      </dsp:txXfrm>
    </dsp:sp>
    <dsp:sp modelId="{B62BD397-57E8-CD42-9205-156E122498F3}">
      <dsp:nvSpPr>
        <dsp:cNvPr id="0" name=""/>
        <dsp:cNvSpPr/>
      </dsp:nvSpPr>
      <dsp:spPr>
        <a:xfrm>
          <a:off x="729692" y="1680669"/>
          <a:ext cx="2710278" cy="2710278"/>
        </a:xfrm>
        <a:prstGeom prst="pie">
          <a:avLst>
            <a:gd name="adj1" fmla="val 5400000"/>
            <a:gd name="adj2" fmla="val 16200000"/>
          </a:avLst>
        </a:prstGeom>
        <a:solidFill>
          <a:srgbClr val="1F2F5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0ADD9D-6F7D-B041-89E3-0BA31409D430}">
      <dsp:nvSpPr>
        <dsp:cNvPr id="0" name=""/>
        <dsp:cNvSpPr/>
      </dsp:nvSpPr>
      <dsp:spPr>
        <a:xfrm>
          <a:off x="2084832" y="1680669"/>
          <a:ext cx="4864607" cy="271027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2">
                  <a:lumMod val="25000"/>
                </a:schemeClr>
              </a:solidFill>
            </a:rPr>
            <a:t>Support</a:t>
          </a:r>
        </a:p>
      </dsp:txBody>
      <dsp:txXfrm>
        <a:off x="2084832" y="1680669"/>
        <a:ext cx="2432303" cy="1250897"/>
      </dsp:txXfrm>
    </dsp:sp>
    <dsp:sp modelId="{FDF0C4A3-F054-2945-9965-D606BC6914E5}">
      <dsp:nvSpPr>
        <dsp:cNvPr id="0" name=""/>
        <dsp:cNvSpPr/>
      </dsp:nvSpPr>
      <dsp:spPr>
        <a:xfrm>
          <a:off x="1459383" y="2931567"/>
          <a:ext cx="1250897" cy="1250897"/>
        </a:xfrm>
        <a:prstGeom prst="pie">
          <a:avLst>
            <a:gd name="adj1" fmla="val 5400000"/>
            <a:gd name="adj2" fmla="val 16200000"/>
          </a:avLst>
        </a:prstGeom>
        <a:solidFill>
          <a:srgbClr val="1F2F5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104434-48AB-0249-88A3-946105378B13}">
      <dsp:nvSpPr>
        <dsp:cNvPr id="0" name=""/>
        <dsp:cNvSpPr/>
      </dsp:nvSpPr>
      <dsp:spPr>
        <a:xfrm>
          <a:off x="2084832" y="2931567"/>
          <a:ext cx="4864607" cy="125089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2">
                  <a:lumMod val="25000"/>
                </a:schemeClr>
              </a:solidFill>
            </a:rPr>
            <a:t>Administration</a:t>
          </a:r>
        </a:p>
      </dsp:txBody>
      <dsp:txXfrm>
        <a:off x="2084832" y="2931567"/>
        <a:ext cx="2432303" cy="1250897"/>
      </dsp:txXfrm>
    </dsp:sp>
    <dsp:sp modelId="{BCC17644-24DD-784C-A8F1-A80827D770C4}">
      <dsp:nvSpPr>
        <dsp:cNvPr id="0" name=""/>
        <dsp:cNvSpPr/>
      </dsp:nvSpPr>
      <dsp:spPr>
        <a:xfrm>
          <a:off x="4517136" y="429767"/>
          <a:ext cx="2432303" cy="125090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17170" tIns="217170" rIns="217170" bIns="217170" numCol="1" spcCol="1270" anchor="ctr" anchorCtr="0">
          <a:noAutofit/>
        </a:bodyPr>
        <a:lstStyle/>
        <a:p>
          <a:pPr marL="285750" lvl="1" indent="-285750" algn="l" defTabSz="2533650">
            <a:lnSpc>
              <a:spcPct val="90000"/>
            </a:lnSpc>
            <a:spcBef>
              <a:spcPct val="0"/>
            </a:spcBef>
            <a:spcAft>
              <a:spcPct val="15000"/>
            </a:spcAft>
            <a:buClr>
              <a:srgbClr val="00B174"/>
            </a:buClr>
            <a:buChar char="•"/>
          </a:pPr>
          <a:r>
            <a:rPr lang="en-US" sz="5700" kern="1200" dirty="0">
              <a:solidFill>
                <a:schemeClr val="bg2">
                  <a:lumMod val="25000"/>
                </a:schemeClr>
              </a:solidFill>
            </a:rPr>
            <a:t>40%</a:t>
          </a:r>
        </a:p>
      </dsp:txBody>
      <dsp:txXfrm>
        <a:off x="4517136" y="429767"/>
        <a:ext cx="2432303" cy="1250901"/>
      </dsp:txXfrm>
    </dsp:sp>
    <dsp:sp modelId="{9251CE33-5D32-8246-89B5-840CF63BA55A}">
      <dsp:nvSpPr>
        <dsp:cNvPr id="0" name=""/>
        <dsp:cNvSpPr/>
      </dsp:nvSpPr>
      <dsp:spPr>
        <a:xfrm>
          <a:off x="4517136" y="1680669"/>
          <a:ext cx="2432303" cy="125089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17170" tIns="217170" rIns="217170" bIns="217170" numCol="1" spcCol="1270" anchor="ctr" anchorCtr="0">
          <a:noAutofit/>
        </a:bodyPr>
        <a:lstStyle/>
        <a:p>
          <a:pPr marL="285750" lvl="1" indent="-285750" algn="l" defTabSz="2533650">
            <a:lnSpc>
              <a:spcPct val="90000"/>
            </a:lnSpc>
            <a:spcBef>
              <a:spcPct val="0"/>
            </a:spcBef>
            <a:spcAft>
              <a:spcPct val="15000"/>
            </a:spcAft>
            <a:buClr>
              <a:srgbClr val="00B174"/>
            </a:buClr>
            <a:buChar char="•"/>
          </a:pPr>
          <a:r>
            <a:rPr lang="en-US" sz="5700" kern="1200" dirty="0">
              <a:solidFill>
                <a:schemeClr val="bg2">
                  <a:lumMod val="25000"/>
                </a:schemeClr>
              </a:solidFill>
            </a:rPr>
            <a:t>40%</a:t>
          </a:r>
        </a:p>
      </dsp:txBody>
      <dsp:txXfrm>
        <a:off x="4517136" y="1680669"/>
        <a:ext cx="2432303" cy="1250897"/>
      </dsp:txXfrm>
    </dsp:sp>
    <dsp:sp modelId="{AAA1EBBA-79D9-3B45-A6CF-E30ABD2D784C}">
      <dsp:nvSpPr>
        <dsp:cNvPr id="0" name=""/>
        <dsp:cNvSpPr/>
      </dsp:nvSpPr>
      <dsp:spPr>
        <a:xfrm>
          <a:off x="4517136" y="2931567"/>
          <a:ext cx="2432303" cy="125089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17170" tIns="217170" rIns="217170" bIns="217170" numCol="1" spcCol="1270" anchor="ctr" anchorCtr="0">
          <a:noAutofit/>
        </a:bodyPr>
        <a:lstStyle/>
        <a:p>
          <a:pPr marL="285750" lvl="1" indent="-285750" algn="l" defTabSz="2533650">
            <a:lnSpc>
              <a:spcPct val="90000"/>
            </a:lnSpc>
            <a:spcBef>
              <a:spcPct val="0"/>
            </a:spcBef>
            <a:spcAft>
              <a:spcPct val="15000"/>
            </a:spcAft>
            <a:buClr>
              <a:srgbClr val="00B174"/>
            </a:buClr>
            <a:buChar char="•"/>
          </a:pPr>
          <a:r>
            <a:rPr lang="en-US" sz="5700" kern="1200" dirty="0">
              <a:solidFill>
                <a:schemeClr val="bg2">
                  <a:lumMod val="25000"/>
                </a:schemeClr>
              </a:solidFill>
            </a:rPr>
            <a:t>20%</a:t>
          </a:r>
        </a:p>
      </dsp:txBody>
      <dsp:txXfrm>
        <a:off x="4517136" y="2931567"/>
        <a:ext cx="2432303" cy="125089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0.29107</cdr:x>
      <cdr:y>0.28705</cdr:y>
    </cdr:from>
    <cdr:to>
      <cdr:x>0.40357</cdr:x>
      <cdr:y>0.35335</cdr:y>
    </cdr:to>
    <cdr:sp macro="" textlink="">
      <cdr:nvSpPr>
        <cdr:cNvPr id="5" name="TextBox 4">
          <a:extLst xmlns:a="http://schemas.openxmlformats.org/drawingml/2006/main">
            <a:ext uri="{FF2B5EF4-FFF2-40B4-BE49-F238E27FC236}">
              <a16:creationId xmlns:a16="http://schemas.microsoft.com/office/drawing/2014/main" id="{92D93032-6DE4-23F2-3EF7-CD4ABB7CA169}"/>
            </a:ext>
          </a:extLst>
        </cdr:cNvPr>
        <cdr:cNvSpPr txBox="1"/>
      </cdr:nvSpPr>
      <cdr:spPr>
        <a:xfrm xmlns:a="http://schemas.openxmlformats.org/drawingml/2006/main">
          <a:off x="2365829" y="1555448"/>
          <a:ext cx="914400" cy="35923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16FFAD-E9A6-8F4E-83C9-D51758D0A836}" type="datetimeFigureOut">
              <a:rPr lang="en-US" smtClean="0"/>
              <a:t>8/29/2024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3D1632-4876-C041-A6B5-CF139C9302EC}" type="slidenum">
              <a:rPr lang="en-US" smtClean="0"/>
              <a:t>‹#›</a:t>
            </a:fld>
            <a:endParaRPr lang="en-US"/>
          </a:p>
        </p:txBody>
      </p:sp>
    </p:spTree>
    <p:extLst>
      <p:ext uri="{BB962C8B-B14F-4D97-AF65-F5344CB8AC3E}">
        <p14:creationId xmlns:p14="http://schemas.microsoft.com/office/powerpoint/2010/main" val="2549903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3D1632-4876-C041-A6B5-CF139C9302EC}" type="slidenum">
              <a:rPr lang="en-US" smtClean="0"/>
              <a:t>5</a:t>
            </a:fld>
            <a:endParaRPr lang="en-US"/>
          </a:p>
        </p:txBody>
      </p:sp>
    </p:spTree>
    <p:extLst>
      <p:ext uri="{BB962C8B-B14F-4D97-AF65-F5344CB8AC3E}">
        <p14:creationId xmlns:p14="http://schemas.microsoft.com/office/powerpoint/2010/main" val="607233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altLang="en-US" sz="2800" dirty="0"/>
              <a:t>The tool is not the REASON</a:t>
            </a:r>
          </a:p>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23EDCE-D2F2-BA45-9D89-A2F088BEEC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581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slide for setting up opportunity </a:t>
            </a:r>
          </a:p>
          <a:p>
            <a:r>
              <a:rPr lang="en-US" dirty="0"/>
              <a:t>Or just speak to it</a:t>
            </a:r>
          </a:p>
          <a:p>
            <a:endParaRPr lang="en-US" dirty="0"/>
          </a:p>
          <a:p>
            <a:r>
              <a:rPr lang="en-US" dirty="0"/>
              <a:t>Reason why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08873-DA17-C446-98BE-A8C40D7CEC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713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08873-DA17-C446-98BE-A8C40D7CEC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996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taking your current donors and changing the way they give.</a:t>
            </a:r>
          </a:p>
        </p:txBody>
      </p:sp>
      <p:sp>
        <p:nvSpPr>
          <p:cNvPr id="4" name="Slide Number Placeholder 3"/>
          <p:cNvSpPr>
            <a:spLocks noGrp="1"/>
          </p:cNvSpPr>
          <p:nvPr>
            <p:ph type="sldNum" sz="quarter" idx="5"/>
          </p:nvPr>
        </p:nvSpPr>
        <p:spPr/>
        <p:txBody>
          <a:bodyPr/>
          <a:lstStyle/>
          <a:p>
            <a:fld id="{9D3D1632-4876-C041-A6B5-CF139C9302EC}" type="slidenum">
              <a:rPr lang="en-US" smtClean="0"/>
              <a:t>39</a:t>
            </a:fld>
            <a:endParaRPr lang="en-US"/>
          </a:p>
        </p:txBody>
      </p:sp>
    </p:spTree>
    <p:extLst>
      <p:ext uri="{BB962C8B-B14F-4D97-AF65-F5344CB8AC3E}">
        <p14:creationId xmlns:p14="http://schemas.microsoft.com/office/powerpoint/2010/main" val="2484430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08873-DA17-C446-98BE-A8C40D7CEC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925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D0EEE-5514-FFC3-DD52-EED24F0DC7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A09829-07D3-3773-864F-6521E62662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F03795-FCBF-CE55-0A9E-52E4C1579C09}"/>
              </a:ext>
            </a:extLst>
          </p:cNvPr>
          <p:cNvSpPr>
            <a:spLocks noGrp="1"/>
          </p:cNvSpPr>
          <p:nvPr>
            <p:ph type="dt" sz="half" idx="10"/>
          </p:nvPr>
        </p:nvSpPr>
        <p:spPr/>
        <p:txBody>
          <a:bodyPr/>
          <a:lstStyle/>
          <a:p>
            <a:fld id="{2D8B2BB9-82EE-8D40-9224-9D4917E77C10}" type="datetimeFigureOut">
              <a:rPr lang="en-US" smtClean="0"/>
              <a:t>8/29/2024</a:t>
            </a:fld>
            <a:endParaRPr lang="en-US"/>
          </a:p>
        </p:txBody>
      </p:sp>
      <p:sp>
        <p:nvSpPr>
          <p:cNvPr id="5" name="Footer Placeholder 4">
            <a:extLst>
              <a:ext uri="{FF2B5EF4-FFF2-40B4-BE49-F238E27FC236}">
                <a16:creationId xmlns:a16="http://schemas.microsoft.com/office/drawing/2014/main" id="{D389814D-44AE-D44E-CC65-FB79A6FC41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AB656-55C6-BF90-6483-12F7D372213A}"/>
              </a:ext>
            </a:extLst>
          </p:cNvPr>
          <p:cNvSpPr>
            <a:spLocks noGrp="1"/>
          </p:cNvSpPr>
          <p:nvPr>
            <p:ph type="sldNum" sz="quarter" idx="12"/>
          </p:nvPr>
        </p:nvSpPr>
        <p:spPr/>
        <p:txBody>
          <a:bodyPr/>
          <a:lstStyle/>
          <a:p>
            <a:fld id="{2AA5F225-4D12-1146-9380-E07810269BD7}" type="slidenum">
              <a:rPr lang="en-US" smtClean="0"/>
              <a:t>‹#›</a:t>
            </a:fld>
            <a:endParaRPr lang="en-US"/>
          </a:p>
        </p:txBody>
      </p:sp>
    </p:spTree>
    <p:extLst>
      <p:ext uri="{BB962C8B-B14F-4D97-AF65-F5344CB8AC3E}">
        <p14:creationId xmlns:p14="http://schemas.microsoft.com/office/powerpoint/2010/main" val="1353892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FFFFC-C953-0C74-D264-E90E06147E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38ED09-8E55-27A9-0D31-BD746D0A0D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E3023-C558-13FC-BFD1-FFC17BA299E3}"/>
              </a:ext>
            </a:extLst>
          </p:cNvPr>
          <p:cNvSpPr>
            <a:spLocks noGrp="1"/>
          </p:cNvSpPr>
          <p:nvPr>
            <p:ph type="dt" sz="half" idx="10"/>
          </p:nvPr>
        </p:nvSpPr>
        <p:spPr/>
        <p:txBody>
          <a:bodyPr/>
          <a:lstStyle/>
          <a:p>
            <a:fld id="{2D8B2BB9-82EE-8D40-9224-9D4917E77C10}" type="datetimeFigureOut">
              <a:rPr lang="en-US" smtClean="0"/>
              <a:t>8/29/2024</a:t>
            </a:fld>
            <a:endParaRPr lang="en-US"/>
          </a:p>
        </p:txBody>
      </p:sp>
      <p:sp>
        <p:nvSpPr>
          <p:cNvPr id="5" name="Footer Placeholder 4">
            <a:extLst>
              <a:ext uri="{FF2B5EF4-FFF2-40B4-BE49-F238E27FC236}">
                <a16:creationId xmlns:a16="http://schemas.microsoft.com/office/drawing/2014/main" id="{FCABD885-9CD5-7909-0ECD-1C1AE5211B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7665C8-BE76-B4B5-03B3-4934F16C0AEB}"/>
              </a:ext>
            </a:extLst>
          </p:cNvPr>
          <p:cNvSpPr>
            <a:spLocks noGrp="1"/>
          </p:cNvSpPr>
          <p:nvPr>
            <p:ph type="sldNum" sz="quarter" idx="12"/>
          </p:nvPr>
        </p:nvSpPr>
        <p:spPr/>
        <p:txBody>
          <a:bodyPr/>
          <a:lstStyle/>
          <a:p>
            <a:fld id="{2AA5F225-4D12-1146-9380-E07810269BD7}" type="slidenum">
              <a:rPr lang="en-US" smtClean="0"/>
              <a:t>‹#›</a:t>
            </a:fld>
            <a:endParaRPr lang="en-US"/>
          </a:p>
        </p:txBody>
      </p:sp>
    </p:spTree>
    <p:extLst>
      <p:ext uri="{BB962C8B-B14F-4D97-AF65-F5344CB8AC3E}">
        <p14:creationId xmlns:p14="http://schemas.microsoft.com/office/powerpoint/2010/main" val="2228449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C073A6-ED93-65A7-83E5-90039AB362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2D418C-FF22-2827-846D-6322F0E61B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EB6DE-51F0-9927-55D1-5BDDFC544416}"/>
              </a:ext>
            </a:extLst>
          </p:cNvPr>
          <p:cNvSpPr>
            <a:spLocks noGrp="1"/>
          </p:cNvSpPr>
          <p:nvPr>
            <p:ph type="dt" sz="half" idx="10"/>
          </p:nvPr>
        </p:nvSpPr>
        <p:spPr/>
        <p:txBody>
          <a:bodyPr/>
          <a:lstStyle/>
          <a:p>
            <a:fld id="{2D8B2BB9-82EE-8D40-9224-9D4917E77C10}" type="datetimeFigureOut">
              <a:rPr lang="en-US" smtClean="0"/>
              <a:t>8/29/2024</a:t>
            </a:fld>
            <a:endParaRPr lang="en-US"/>
          </a:p>
        </p:txBody>
      </p:sp>
      <p:sp>
        <p:nvSpPr>
          <p:cNvPr id="5" name="Footer Placeholder 4">
            <a:extLst>
              <a:ext uri="{FF2B5EF4-FFF2-40B4-BE49-F238E27FC236}">
                <a16:creationId xmlns:a16="http://schemas.microsoft.com/office/drawing/2014/main" id="{90ED2372-EDAF-9B58-2374-F222E6ED8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BE009F-FE9C-3BA3-CFB1-4496C40A6718}"/>
              </a:ext>
            </a:extLst>
          </p:cNvPr>
          <p:cNvSpPr>
            <a:spLocks noGrp="1"/>
          </p:cNvSpPr>
          <p:nvPr>
            <p:ph type="sldNum" sz="quarter" idx="12"/>
          </p:nvPr>
        </p:nvSpPr>
        <p:spPr/>
        <p:txBody>
          <a:bodyPr/>
          <a:lstStyle/>
          <a:p>
            <a:fld id="{2AA5F225-4D12-1146-9380-E07810269BD7}" type="slidenum">
              <a:rPr lang="en-US" smtClean="0"/>
              <a:t>‹#›</a:t>
            </a:fld>
            <a:endParaRPr lang="en-US"/>
          </a:p>
        </p:txBody>
      </p:sp>
    </p:spTree>
    <p:extLst>
      <p:ext uri="{BB962C8B-B14F-4D97-AF65-F5344CB8AC3E}">
        <p14:creationId xmlns:p14="http://schemas.microsoft.com/office/powerpoint/2010/main" val="1876197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59F68-D2EF-FC4C-B74C-B4D2D2FA7902}"/>
              </a:ext>
            </a:extLst>
          </p:cNvPr>
          <p:cNvSpPr>
            <a:spLocks noGrp="1"/>
          </p:cNvSpPr>
          <p:nvPr>
            <p:ph type="ctrTitle"/>
          </p:nvPr>
        </p:nvSpPr>
        <p:spPr>
          <a:xfrm>
            <a:off x="0" y="1091973"/>
            <a:ext cx="9144000" cy="2387600"/>
          </a:xfrm>
        </p:spPr>
        <p:txBody>
          <a:bodyPr anchor="b">
            <a:normAutofit/>
          </a:bodyPr>
          <a:lstStyle>
            <a:lvl1pPr algn="r">
              <a:defRPr sz="4800"/>
            </a:lvl1pPr>
          </a:lstStyle>
          <a:p>
            <a:r>
              <a:rPr lang="en-US" dirty="0"/>
              <a:t>Click to edit Master title style</a:t>
            </a:r>
          </a:p>
        </p:txBody>
      </p:sp>
      <p:sp>
        <p:nvSpPr>
          <p:cNvPr id="3" name="Subtitle 2">
            <a:extLst>
              <a:ext uri="{FF2B5EF4-FFF2-40B4-BE49-F238E27FC236}">
                <a16:creationId xmlns:a16="http://schemas.microsoft.com/office/drawing/2014/main" id="{74F44047-1EDA-3443-8F4E-4F2F675E3AC3}"/>
              </a:ext>
            </a:extLst>
          </p:cNvPr>
          <p:cNvSpPr>
            <a:spLocks noGrp="1"/>
          </p:cNvSpPr>
          <p:nvPr>
            <p:ph type="subTitle" idx="1"/>
          </p:nvPr>
        </p:nvSpPr>
        <p:spPr>
          <a:xfrm>
            <a:off x="0" y="3479573"/>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descr="Text&#10;&#10;Description automatically generated">
            <a:extLst>
              <a:ext uri="{FF2B5EF4-FFF2-40B4-BE49-F238E27FC236}">
                <a16:creationId xmlns:a16="http://schemas.microsoft.com/office/drawing/2014/main" id="{313FD086-B906-F844-819B-3139436D93F6}"/>
              </a:ext>
            </a:extLst>
          </p:cNvPr>
          <p:cNvPicPr>
            <a:picLocks noChangeAspect="1"/>
          </p:cNvPicPr>
          <p:nvPr userDrawn="1"/>
        </p:nvPicPr>
        <p:blipFill>
          <a:blip r:embed="rId2"/>
          <a:stretch>
            <a:fillRect/>
          </a:stretch>
        </p:blipFill>
        <p:spPr>
          <a:xfrm>
            <a:off x="0" y="5135335"/>
            <a:ext cx="2805925" cy="1635355"/>
          </a:xfrm>
          <a:prstGeom prst="rect">
            <a:avLst/>
          </a:prstGeom>
        </p:spPr>
      </p:pic>
    </p:spTree>
    <p:extLst>
      <p:ext uri="{BB962C8B-B14F-4D97-AF65-F5344CB8AC3E}">
        <p14:creationId xmlns:p14="http://schemas.microsoft.com/office/powerpoint/2010/main" val="1535292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3B1CD-3E6E-3F4C-A7A0-1859ED275E79}"/>
              </a:ext>
            </a:extLst>
          </p:cNvPr>
          <p:cNvSpPr>
            <a:spLocks noGrp="1"/>
          </p:cNvSpPr>
          <p:nvPr>
            <p:ph type="title"/>
          </p:nvPr>
        </p:nvSpPr>
        <p:spPr>
          <a:noFill/>
        </p:spPr>
        <p:txBody>
          <a:bodyPr/>
          <a:lstStyle>
            <a:lvl1pPr>
              <a:defRPr>
                <a:solidFill>
                  <a:schemeClr val="accent6">
                    <a:lumMod val="7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064A5C5-CEAC-534A-A12B-34119572EB6C}"/>
              </a:ext>
            </a:extLst>
          </p:cNvPr>
          <p:cNvSpPr>
            <a:spLocks noGrp="1"/>
          </p:cNvSpPr>
          <p:nvPr>
            <p:ph idx="1"/>
          </p:nvPr>
        </p:nvSpPr>
        <p:spPr>
          <a:xfrm>
            <a:off x="838200" y="1690688"/>
            <a:ext cx="10515600" cy="44862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5975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5D00F-920F-DF44-AC98-C7D21998C29C}"/>
              </a:ext>
            </a:extLst>
          </p:cNvPr>
          <p:cNvSpPr>
            <a:spLocks noGrp="1"/>
          </p:cNvSpPr>
          <p:nvPr>
            <p:ph type="title"/>
          </p:nvPr>
        </p:nvSpPr>
        <p:spPr>
          <a:xfrm>
            <a:off x="-162911" y="2002221"/>
            <a:ext cx="12517821" cy="762985"/>
          </a:xfrm>
          <a:solidFill>
            <a:schemeClr val="bg1">
              <a:alpha val="71797"/>
            </a:schemeClr>
          </a:solidFill>
        </p:spPr>
        <p:txBody>
          <a:bodyPr tIns="182880" bIns="91440" anchor="b">
            <a:normAutofit/>
          </a:bodyPr>
          <a:lstStyle>
            <a:lvl1pPr algn="ctr">
              <a:defRPr sz="3200"/>
            </a:lvl1pPr>
          </a:lstStyle>
          <a:p>
            <a:r>
              <a:rPr lang="en-US" dirty="0"/>
              <a:t>Click to edit Master title style</a:t>
            </a:r>
          </a:p>
        </p:txBody>
      </p:sp>
    </p:spTree>
    <p:extLst>
      <p:ext uri="{BB962C8B-B14F-4D97-AF65-F5344CB8AC3E}">
        <p14:creationId xmlns:p14="http://schemas.microsoft.com/office/powerpoint/2010/main" val="4186234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B58AC-D7C0-7F4C-90EF-44CADA9DCA6D}"/>
              </a:ext>
            </a:extLst>
          </p:cNvPr>
          <p:cNvSpPr>
            <a:spLocks noGrp="1"/>
          </p:cNvSpPr>
          <p:nvPr>
            <p:ph type="title"/>
          </p:nvPr>
        </p:nvSpPr>
        <p:spPr>
          <a:xfrm>
            <a:off x="838200" y="18284"/>
            <a:ext cx="10515600" cy="1460500"/>
          </a:xfrm>
        </p:spPr>
        <p:txBody>
          <a:bodyPr tIns="182880" bIns="0"/>
          <a:lstStyle/>
          <a:p>
            <a:r>
              <a:rPr lang="en-US" dirty="0"/>
              <a:t>Click to edit Master title style</a:t>
            </a:r>
          </a:p>
        </p:txBody>
      </p:sp>
      <p:sp>
        <p:nvSpPr>
          <p:cNvPr id="3" name="Content Placeholder 2">
            <a:extLst>
              <a:ext uri="{FF2B5EF4-FFF2-40B4-BE49-F238E27FC236}">
                <a16:creationId xmlns:a16="http://schemas.microsoft.com/office/drawing/2014/main" id="{64B109F7-F364-4F44-A067-8139AEB9A8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B62C85-1E48-6B42-83CD-9CA48AE3C5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0382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388BC-D7E7-E241-A3BA-9A2088E81B76}"/>
              </a:ext>
            </a:extLst>
          </p:cNvPr>
          <p:cNvSpPr>
            <a:spLocks noGrp="1"/>
          </p:cNvSpPr>
          <p:nvPr>
            <p:ph type="title"/>
          </p:nvPr>
        </p:nvSpPr>
        <p:spPr>
          <a:xfrm>
            <a:off x="838200" y="128642"/>
            <a:ext cx="10515600" cy="1325563"/>
          </a:xfrm>
        </p:spPr>
        <p:txBody>
          <a:bodyPr bIns="91440">
            <a:normAutofit/>
          </a:bodyPr>
          <a:lstStyle>
            <a:lvl1pPr>
              <a:defRPr sz="3200"/>
            </a:lvl1pPr>
          </a:lstStyle>
          <a:p>
            <a:r>
              <a:rPr lang="en-US" dirty="0"/>
              <a:t>Click to edit Master title style</a:t>
            </a:r>
          </a:p>
        </p:txBody>
      </p:sp>
    </p:spTree>
    <p:extLst>
      <p:ext uri="{BB962C8B-B14F-4D97-AF65-F5344CB8AC3E}">
        <p14:creationId xmlns:p14="http://schemas.microsoft.com/office/powerpoint/2010/main" val="191918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4D5D39D-EB31-0A4A-8BB9-ED7F29E36200}"/>
              </a:ext>
            </a:extLst>
          </p:cNvPr>
          <p:cNvSpPr>
            <a:spLocks noGrp="1"/>
          </p:cNvSpPr>
          <p:nvPr>
            <p:ph sz="half" idx="1"/>
          </p:nvPr>
        </p:nvSpPr>
        <p:spPr>
          <a:xfrm>
            <a:off x="838199" y="1560787"/>
            <a:ext cx="10292255" cy="4130566"/>
          </a:xfrm>
          <a:solidFill>
            <a:schemeClr val="bg1">
              <a:lumMod val="50000"/>
              <a:alpha val="61336"/>
            </a:schemeClr>
          </a:solidFill>
        </p:spPr>
        <p:txBody>
          <a:bodyPr tIns="18288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78DC5A56-24BC-5B49-851D-A60D5B728C55}"/>
              </a:ext>
            </a:extLst>
          </p:cNvPr>
          <p:cNvSpPr>
            <a:spLocks noGrp="1"/>
          </p:cNvSpPr>
          <p:nvPr>
            <p:ph type="title"/>
          </p:nvPr>
        </p:nvSpPr>
        <p:spPr>
          <a:xfrm>
            <a:off x="838200" y="128642"/>
            <a:ext cx="10515600" cy="1325563"/>
          </a:xfrm>
        </p:spPr>
        <p:txBody>
          <a:bodyPr bIns="91440">
            <a:normAutofit/>
          </a:bodyPr>
          <a:lstStyle>
            <a:lvl1pPr>
              <a:defRPr sz="3200"/>
            </a:lvl1pPr>
          </a:lstStyle>
          <a:p>
            <a:r>
              <a:rPr lang="en-US" dirty="0"/>
              <a:t>Click to edit Master title style</a:t>
            </a:r>
          </a:p>
        </p:txBody>
      </p:sp>
    </p:spTree>
    <p:extLst>
      <p:ext uri="{BB962C8B-B14F-4D97-AF65-F5344CB8AC3E}">
        <p14:creationId xmlns:p14="http://schemas.microsoft.com/office/powerpoint/2010/main" val="2477175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752C337-2E1C-F64E-9D13-13811F9A5BD5}"/>
              </a:ext>
            </a:extLst>
          </p:cNvPr>
          <p:cNvSpPr/>
          <p:nvPr userDrawn="1"/>
        </p:nvSpPr>
        <p:spPr>
          <a:xfrm>
            <a:off x="323537" y="232347"/>
            <a:ext cx="11544925" cy="639330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2FAB8E52-0C10-8B4D-92DA-95C230C9D604}"/>
              </a:ext>
            </a:extLst>
          </p:cNvPr>
          <p:cNvPicPr>
            <a:picLocks noChangeAspect="1"/>
          </p:cNvPicPr>
          <p:nvPr userDrawn="1"/>
        </p:nvPicPr>
        <p:blipFill>
          <a:blip r:embed="rId3"/>
          <a:stretch>
            <a:fillRect/>
          </a:stretch>
        </p:blipFill>
        <p:spPr>
          <a:xfrm>
            <a:off x="379395" y="5486952"/>
            <a:ext cx="1716922" cy="1000660"/>
          </a:xfrm>
          <a:prstGeom prst="rect">
            <a:avLst/>
          </a:prstGeom>
        </p:spPr>
      </p:pic>
    </p:spTree>
    <p:extLst>
      <p:ext uri="{BB962C8B-B14F-4D97-AF65-F5344CB8AC3E}">
        <p14:creationId xmlns:p14="http://schemas.microsoft.com/office/powerpoint/2010/main" val="996730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B831C-B4C4-7843-915F-9CD8AAF279B6}"/>
              </a:ext>
            </a:extLst>
          </p:cNvPr>
          <p:cNvSpPr>
            <a:spLocks noGrp="1"/>
          </p:cNvSpPr>
          <p:nvPr>
            <p:ph type="title"/>
          </p:nvPr>
        </p:nvSpPr>
        <p:spPr>
          <a:xfrm>
            <a:off x="1165609" y="457200"/>
            <a:ext cx="5503205" cy="1112838"/>
          </a:xfrm>
        </p:spPr>
        <p:txBody>
          <a:bodyPr tIns="0" bIns="274320" anchor="b">
            <a:normAutofit/>
          </a:bodyPr>
          <a:lstStyle>
            <a:lvl1pPr>
              <a:defRPr sz="2400"/>
            </a:lvl1pPr>
          </a:lstStyle>
          <a:p>
            <a:r>
              <a:rPr lang="en-US" dirty="0"/>
              <a:t>Click to edit Master title style</a:t>
            </a:r>
          </a:p>
        </p:txBody>
      </p:sp>
      <p:sp>
        <p:nvSpPr>
          <p:cNvPr id="4" name="Text Placeholder 3">
            <a:extLst>
              <a:ext uri="{FF2B5EF4-FFF2-40B4-BE49-F238E27FC236}">
                <a16:creationId xmlns:a16="http://schemas.microsoft.com/office/drawing/2014/main" id="{066DECE3-C9E4-DB48-9438-C39985496058}"/>
              </a:ext>
            </a:extLst>
          </p:cNvPr>
          <p:cNvSpPr>
            <a:spLocks noGrp="1"/>
          </p:cNvSpPr>
          <p:nvPr>
            <p:ph type="body" sz="half" idx="2"/>
          </p:nvPr>
        </p:nvSpPr>
        <p:spPr>
          <a:xfrm>
            <a:off x="1165609" y="1570038"/>
            <a:ext cx="5503205" cy="42989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76898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1E83E-4D0E-60C8-3A91-8A1E851429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78E07C-D47C-B29C-6B6D-13822C5EEF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54B0CB-2DFE-F2DC-6630-A2BAE3885104}"/>
              </a:ext>
            </a:extLst>
          </p:cNvPr>
          <p:cNvSpPr>
            <a:spLocks noGrp="1"/>
          </p:cNvSpPr>
          <p:nvPr>
            <p:ph type="dt" sz="half" idx="10"/>
          </p:nvPr>
        </p:nvSpPr>
        <p:spPr/>
        <p:txBody>
          <a:bodyPr/>
          <a:lstStyle/>
          <a:p>
            <a:fld id="{2D8B2BB9-82EE-8D40-9224-9D4917E77C10}" type="datetimeFigureOut">
              <a:rPr lang="en-US" smtClean="0"/>
              <a:t>8/29/2024</a:t>
            </a:fld>
            <a:endParaRPr lang="en-US"/>
          </a:p>
        </p:txBody>
      </p:sp>
      <p:sp>
        <p:nvSpPr>
          <p:cNvPr id="5" name="Footer Placeholder 4">
            <a:extLst>
              <a:ext uri="{FF2B5EF4-FFF2-40B4-BE49-F238E27FC236}">
                <a16:creationId xmlns:a16="http://schemas.microsoft.com/office/drawing/2014/main" id="{83B39AD8-CDEF-729A-EE24-C67E0BECA0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8F9B2-62C2-521F-8D8F-9EFB21ECE3EE}"/>
              </a:ext>
            </a:extLst>
          </p:cNvPr>
          <p:cNvSpPr>
            <a:spLocks noGrp="1"/>
          </p:cNvSpPr>
          <p:nvPr>
            <p:ph type="sldNum" sz="quarter" idx="12"/>
          </p:nvPr>
        </p:nvSpPr>
        <p:spPr/>
        <p:txBody>
          <a:bodyPr/>
          <a:lstStyle/>
          <a:p>
            <a:fld id="{2AA5F225-4D12-1146-9380-E07810269BD7}" type="slidenum">
              <a:rPr lang="en-US" smtClean="0"/>
              <a:t>‹#›</a:t>
            </a:fld>
            <a:endParaRPr lang="en-US"/>
          </a:p>
        </p:txBody>
      </p:sp>
    </p:spTree>
    <p:extLst>
      <p:ext uri="{BB962C8B-B14F-4D97-AF65-F5344CB8AC3E}">
        <p14:creationId xmlns:p14="http://schemas.microsoft.com/office/powerpoint/2010/main" val="4659058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7A298-87D1-2241-9095-2499DC0D4787}"/>
              </a:ext>
            </a:extLst>
          </p:cNvPr>
          <p:cNvSpPr>
            <a:spLocks noGrp="1"/>
          </p:cNvSpPr>
          <p:nvPr>
            <p:ph type="title"/>
          </p:nvPr>
        </p:nvSpPr>
        <p:spPr>
          <a:xfrm>
            <a:off x="110359" y="457200"/>
            <a:ext cx="4981903" cy="961697"/>
          </a:xfrm>
          <a:solidFill>
            <a:schemeClr val="bg1">
              <a:alpha val="89000"/>
            </a:schemeClr>
          </a:solidFill>
        </p:spPr>
        <p:txBody>
          <a:bodyPr anchor="b">
            <a:normAutofit/>
          </a:bodyPr>
          <a:lstStyle>
            <a:lvl1pPr>
              <a:defRPr sz="2800"/>
            </a:lvl1pPr>
          </a:lstStyle>
          <a:p>
            <a:r>
              <a:rPr lang="en-US" dirty="0"/>
              <a:t>Click to edit Master title style</a:t>
            </a:r>
          </a:p>
        </p:txBody>
      </p:sp>
    </p:spTree>
    <p:extLst>
      <p:ext uri="{BB962C8B-B14F-4D97-AF65-F5344CB8AC3E}">
        <p14:creationId xmlns:p14="http://schemas.microsoft.com/office/powerpoint/2010/main" val="4246317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Alt Sharpe content one-line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96600" y="754962"/>
            <a:ext cx="10785800" cy="1143000"/>
          </a:xfrm>
          <a:prstGeom prst="rect">
            <a:avLst/>
          </a:prstGeom>
        </p:spPr>
        <p:txBody>
          <a:bodyPr/>
          <a:lstStyle>
            <a:lvl1pPr algn="l">
              <a:defRPr sz="4000" b="0">
                <a:solidFill>
                  <a:srgbClr val="BF2836"/>
                </a:solidFill>
                <a:effectLst/>
                <a:latin typeface="Arial" panose="020B0604020202020204" pitchFamily="34" charset="0"/>
                <a:cs typeface="Arial" panose="020B0604020202020204" pitchFamily="34" charset="0"/>
              </a:defRPr>
            </a:lvl1pPr>
          </a:lstStyle>
          <a:p>
            <a:r>
              <a:rPr lang="en-US" dirty="0"/>
              <a:t>Click to edit style</a:t>
            </a:r>
          </a:p>
        </p:txBody>
      </p:sp>
      <p:sp>
        <p:nvSpPr>
          <p:cNvPr id="3" name="Content Placeholder 2"/>
          <p:cNvSpPr>
            <a:spLocks noGrp="1"/>
          </p:cNvSpPr>
          <p:nvPr>
            <p:ph sz="half" idx="1"/>
          </p:nvPr>
        </p:nvSpPr>
        <p:spPr>
          <a:xfrm>
            <a:off x="1100667" y="1776043"/>
            <a:ext cx="9937101" cy="3931897"/>
          </a:xfrm>
          <a:prstGeom prst="rect">
            <a:avLst/>
          </a:prstGeom>
        </p:spPr>
        <p:txBody>
          <a:bodyPr/>
          <a:lstStyle>
            <a:lvl1pPr marL="274320" indent="-274320">
              <a:lnSpc>
                <a:spcPct val="100000"/>
              </a:lnSpc>
              <a:spcBef>
                <a:spcPts val="0"/>
              </a:spcBef>
              <a:spcAft>
                <a:spcPts val="1200"/>
              </a:spcAft>
              <a:buClr>
                <a:srgbClr val="BF2836"/>
              </a:buClr>
              <a:buSzPct val="110000"/>
              <a:buFont typeface="Arial" panose="020B0604020202020204" pitchFamily="34" charset="0"/>
              <a:buChar char="•"/>
              <a:defRPr sz="3200">
                <a:solidFill>
                  <a:schemeClr val="tx1"/>
                </a:solidFill>
                <a:effectLst/>
                <a:latin typeface="Arial" panose="020B0604020202020204" pitchFamily="34" charset="0"/>
                <a:cs typeface="Arial" panose="020B0604020202020204" pitchFamily="34" charset="0"/>
              </a:defRPr>
            </a:lvl1pPr>
            <a:lvl2pPr marL="740664" indent="-274320">
              <a:spcBef>
                <a:spcPts val="0"/>
              </a:spcBef>
              <a:spcAft>
                <a:spcPts val="1200"/>
              </a:spcAft>
              <a:buClr>
                <a:srgbClr val="BF2836"/>
              </a:buClr>
              <a:buSzPct val="110000"/>
              <a:buFont typeface="Arial" panose="020B0604020202020204" pitchFamily="34" charset="0"/>
              <a:buChar char="•"/>
              <a:defRPr sz="2800">
                <a:solidFill>
                  <a:schemeClr val="tx1"/>
                </a:solidFill>
                <a:effectLst/>
                <a:latin typeface="Arial" panose="020B0604020202020204" pitchFamily="34" charset="0"/>
                <a:cs typeface="Arial" panose="020B0604020202020204" pitchFamily="34" charset="0"/>
              </a:defRPr>
            </a:lvl2pPr>
            <a:lvl3pPr marL="1143000" indent="-274320">
              <a:spcBef>
                <a:spcPts val="0"/>
              </a:spcBef>
              <a:spcAft>
                <a:spcPts val="1200"/>
              </a:spcAft>
              <a:buClr>
                <a:srgbClr val="BF2836"/>
              </a:buClr>
              <a:buSzPct val="110000"/>
              <a:buFont typeface="Arial" panose="020B0604020202020204" pitchFamily="34" charset="0"/>
              <a:buChar char="•"/>
              <a:defRPr sz="2400">
                <a:solidFill>
                  <a:schemeClr val="tx1"/>
                </a:solidFill>
                <a:effectLst/>
                <a:latin typeface="Arial" panose="020B0604020202020204" pitchFamily="34" charset="0"/>
                <a:cs typeface="Arial" panose="020B0604020202020204" pitchFamily="34" charset="0"/>
              </a:defRPr>
            </a:lvl3pPr>
            <a:lvl4pPr marL="1600200" indent="-274320">
              <a:buClr>
                <a:srgbClr val="000066"/>
              </a:buClr>
              <a:buSzPct val="110000"/>
              <a:buFont typeface="Arial" panose="020B0604020202020204" pitchFamily="34" charset="0"/>
              <a:buChar char="•"/>
              <a:defRPr sz="200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4pPr>
            <a:lvl5pPr marL="2057400" indent="-274320">
              <a:buClr>
                <a:srgbClr val="000066"/>
              </a:buClr>
              <a:buSzPct val="110000"/>
              <a:buFont typeface="Arial" panose="020B0604020202020204" pitchFamily="34" charset="0"/>
              <a:buChar char="•"/>
              <a:defRPr sz="200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430910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22FEF50-975F-D34A-802A-2164D2E72BA9}"/>
              </a:ext>
            </a:extLst>
          </p:cNvPr>
          <p:cNvSpPr>
            <a:spLocks noGrp="1"/>
          </p:cNvSpPr>
          <p:nvPr>
            <p:ph type="body" sz="quarter" idx="11"/>
          </p:nvPr>
        </p:nvSpPr>
        <p:spPr>
          <a:xfrm>
            <a:off x="1524000" y="2601913"/>
            <a:ext cx="9144000" cy="2898775"/>
          </a:xfrm>
          <a:prstGeom prst="rect">
            <a:avLst/>
          </a:prstGeom>
        </p:spPr>
        <p:txBody>
          <a:bodyPr/>
          <a:lstStyle>
            <a:lvl1pPr marL="342900" indent="-342900">
              <a:buFont typeface="Arial" panose="020B0604020202020204" pitchFamily="34" charset="0"/>
              <a:buChar char="•"/>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a:t>Click to edit Master text styles</a:t>
            </a:r>
          </a:p>
        </p:txBody>
      </p:sp>
      <p:sp>
        <p:nvSpPr>
          <p:cNvPr id="2" name="Title 1">
            <a:extLst>
              <a:ext uri="{FF2B5EF4-FFF2-40B4-BE49-F238E27FC236}">
                <a16:creationId xmlns:a16="http://schemas.microsoft.com/office/drawing/2014/main" id="{2958E019-619E-50ED-2B1A-093DB8B8CF4E}"/>
              </a:ext>
            </a:extLst>
          </p:cNvPr>
          <p:cNvSpPr>
            <a:spLocks noGrp="1"/>
          </p:cNvSpPr>
          <p:nvPr>
            <p:ph type="title"/>
          </p:nvPr>
        </p:nvSpPr>
        <p:spPr>
          <a:xfrm>
            <a:off x="1524000" y="1223475"/>
            <a:ext cx="9144000" cy="746002"/>
          </a:xfrm>
          <a:prstGeom prst="rect">
            <a:avLst/>
          </a:prstGeom>
        </p:spPr>
        <p:txBody>
          <a:bodyPr anchor="ctr"/>
          <a:lstStyle>
            <a:lvl1pPr>
              <a:defRPr lang="en-US" sz="4400">
                <a:solidFill>
                  <a:schemeClr val="accent4"/>
                </a:solidFill>
                <a:latin typeface="+mj-lt"/>
                <a:ea typeface="+mn-ea"/>
                <a:cs typeface="Arial"/>
              </a:defRPr>
            </a:lvl1pPr>
          </a:lstStyle>
          <a:p>
            <a:pPr lvl="0">
              <a:spcBef>
                <a:spcPts val="1600"/>
              </a:spcBef>
              <a:buSzPct val="90000"/>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550597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FFDFA-D464-7CCA-AA54-356A7C3CDD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1CBD5C3F-B526-E6C5-F6AE-E07C1DBC24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674166CB-E83F-E326-EC4C-07494CA5D9E2}"/>
              </a:ext>
            </a:extLst>
          </p:cNvPr>
          <p:cNvSpPr>
            <a:spLocks noGrp="1"/>
          </p:cNvSpPr>
          <p:nvPr>
            <p:ph type="dt" sz="half" idx="10"/>
          </p:nvPr>
        </p:nvSpPr>
        <p:spPr/>
        <p:txBody>
          <a:bodyPr/>
          <a:lstStyle/>
          <a:p>
            <a:fld id="{A881CED9-7E0E-4E34-8FC8-1F58B6FCDCAA}" type="datetimeFigureOut">
              <a:rPr lang="en-AU" smtClean="0"/>
              <a:t>29/08/2024</a:t>
            </a:fld>
            <a:endParaRPr lang="en-AU"/>
          </a:p>
        </p:txBody>
      </p:sp>
      <p:sp>
        <p:nvSpPr>
          <p:cNvPr id="5" name="Footer Placeholder 4">
            <a:extLst>
              <a:ext uri="{FF2B5EF4-FFF2-40B4-BE49-F238E27FC236}">
                <a16:creationId xmlns:a16="http://schemas.microsoft.com/office/drawing/2014/main" id="{F8A2DB76-D2F0-C9BB-5270-15BF8E2DF94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B98FD46-41C8-F58B-77C1-4D197DEFF551}"/>
              </a:ext>
            </a:extLst>
          </p:cNvPr>
          <p:cNvSpPr>
            <a:spLocks noGrp="1"/>
          </p:cNvSpPr>
          <p:nvPr>
            <p:ph type="sldNum" sz="quarter" idx="12"/>
          </p:nvPr>
        </p:nvSpPr>
        <p:spPr/>
        <p:txBody>
          <a:bodyPr/>
          <a:lstStyle/>
          <a:p>
            <a:fld id="{50B282C1-CC16-4AF7-A436-71F785AF4D24}" type="slidenum">
              <a:rPr lang="en-AU" smtClean="0"/>
              <a:t>‹#›</a:t>
            </a:fld>
            <a:endParaRPr lang="en-AU"/>
          </a:p>
        </p:txBody>
      </p:sp>
    </p:spTree>
    <p:extLst>
      <p:ext uri="{BB962C8B-B14F-4D97-AF65-F5344CB8AC3E}">
        <p14:creationId xmlns:p14="http://schemas.microsoft.com/office/powerpoint/2010/main" val="29879277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F5AE4-14DD-D722-722E-FE97AB8B1F3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5E955F5-1B63-457F-BD46-794C650287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B88B647-6941-B8CA-DFA3-2039CF415B51}"/>
              </a:ext>
            </a:extLst>
          </p:cNvPr>
          <p:cNvSpPr>
            <a:spLocks noGrp="1"/>
          </p:cNvSpPr>
          <p:nvPr>
            <p:ph type="dt" sz="half" idx="10"/>
          </p:nvPr>
        </p:nvSpPr>
        <p:spPr/>
        <p:txBody>
          <a:bodyPr/>
          <a:lstStyle/>
          <a:p>
            <a:fld id="{A881CED9-7E0E-4E34-8FC8-1F58B6FCDCAA}" type="datetimeFigureOut">
              <a:rPr lang="en-AU" smtClean="0"/>
              <a:t>29/08/2024</a:t>
            </a:fld>
            <a:endParaRPr lang="en-AU"/>
          </a:p>
        </p:txBody>
      </p:sp>
      <p:sp>
        <p:nvSpPr>
          <p:cNvPr id="5" name="Footer Placeholder 4">
            <a:extLst>
              <a:ext uri="{FF2B5EF4-FFF2-40B4-BE49-F238E27FC236}">
                <a16:creationId xmlns:a16="http://schemas.microsoft.com/office/drawing/2014/main" id="{95222BBD-45A5-18D0-3CCB-037831A3F02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792DA3D-A806-E13A-0C1B-1DE8A1403B66}"/>
              </a:ext>
            </a:extLst>
          </p:cNvPr>
          <p:cNvSpPr>
            <a:spLocks noGrp="1"/>
          </p:cNvSpPr>
          <p:nvPr>
            <p:ph type="sldNum" sz="quarter" idx="12"/>
          </p:nvPr>
        </p:nvSpPr>
        <p:spPr/>
        <p:txBody>
          <a:bodyPr/>
          <a:lstStyle/>
          <a:p>
            <a:fld id="{50B282C1-CC16-4AF7-A436-71F785AF4D24}" type="slidenum">
              <a:rPr lang="en-AU" smtClean="0"/>
              <a:t>‹#›</a:t>
            </a:fld>
            <a:endParaRPr lang="en-AU"/>
          </a:p>
        </p:txBody>
      </p:sp>
    </p:spTree>
    <p:extLst>
      <p:ext uri="{BB962C8B-B14F-4D97-AF65-F5344CB8AC3E}">
        <p14:creationId xmlns:p14="http://schemas.microsoft.com/office/powerpoint/2010/main" val="3381591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B7C18-1DF6-4370-A6DB-CE959C5785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B198CB36-82CE-2BDD-A7B4-7283206317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730415-61D6-771A-F05D-5A1375D5DDF8}"/>
              </a:ext>
            </a:extLst>
          </p:cNvPr>
          <p:cNvSpPr>
            <a:spLocks noGrp="1"/>
          </p:cNvSpPr>
          <p:nvPr>
            <p:ph type="dt" sz="half" idx="10"/>
          </p:nvPr>
        </p:nvSpPr>
        <p:spPr/>
        <p:txBody>
          <a:bodyPr/>
          <a:lstStyle/>
          <a:p>
            <a:fld id="{A881CED9-7E0E-4E34-8FC8-1F58B6FCDCAA}" type="datetimeFigureOut">
              <a:rPr lang="en-AU" smtClean="0"/>
              <a:t>29/08/2024</a:t>
            </a:fld>
            <a:endParaRPr lang="en-AU"/>
          </a:p>
        </p:txBody>
      </p:sp>
      <p:sp>
        <p:nvSpPr>
          <p:cNvPr id="5" name="Footer Placeholder 4">
            <a:extLst>
              <a:ext uri="{FF2B5EF4-FFF2-40B4-BE49-F238E27FC236}">
                <a16:creationId xmlns:a16="http://schemas.microsoft.com/office/drawing/2014/main" id="{78D9BF1C-EB65-1CD1-41FD-AF327DA535B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0629F4D-67B9-EBD0-B571-C4ADE948E669}"/>
              </a:ext>
            </a:extLst>
          </p:cNvPr>
          <p:cNvSpPr>
            <a:spLocks noGrp="1"/>
          </p:cNvSpPr>
          <p:nvPr>
            <p:ph type="sldNum" sz="quarter" idx="12"/>
          </p:nvPr>
        </p:nvSpPr>
        <p:spPr/>
        <p:txBody>
          <a:bodyPr/>
          <a:lstStyle/>
          <a:p>
            <a:fld id="{50B282C1-CC16-4AF7-A436-71F785AF4D24}" type="slidenum">
              <a:rPr lang="en-AU" smtClean="0"/>
              <a:t>‹#›</a:t>
            </a:fld>
            <a:endParaRPr lang="en-AU"/>
          </a:p>
        </p:txBody>
      </p:sp>
    </p:spTree>
    <p:extLst>
      <p:ext uri="{BB962C8B-B14F-4D97-AF65-F5344CB8AC3E}">
        <p14:creationId xmlns:p14="http://schemas.microsoft.com/office/powerpoint/2010/main" val="2169162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3C02C-0CE0-05D7-702B-A6D5593E80F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2CCFC55-1F31-779E-A714-7B0220215D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FAD91F5A-7E38-28E7-49F3-8D41A0A81E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E7124CED-9CE5-05D7-379C-44F13613BCE8}"/>
              </a:ext>
            </a:extLst>
          </p:cNvPr>
          <p:cNvSpPr>
            <a:spLocks noGrp="1"/>
          </p:cNvSpPr>
          <p:nvPr>
            <p:ph type="dt" sz="half" idx="10"/>
          </p:nvPr>
        </p:nvSpPr>
        <p:spPr/>
        <p:txBody>
          <a:bodyPr/>
          <a:lstStyle/>
          <a:p>
            <a:fld id="{A881CED9-7E0E-4E34-8FC8-1F58B6FCDCAA}" type="datetimeFigureOut">
              <a:rPr lang="en-AU" smtClean="0"/>
              <a:t>29/08/2024</a:t>
            </a:fld>
            <a:endParaRPr lang="en-AU"/>
          </a:p>
        </p:txBody>
      </p:sp>
      <p:sp>
        <p:nvSpPr>
          <p:cNvPr id="6" name="Footer Placeholder 5">
            <a:extLst>
              <a:ext uri="{FF2B5EF4-FFF2-40B4-BE49-F238E27FC236}">
                <a16:creationId xmlns:a16="http://schemas.microsoft.com/office/drawing/2014/main" id="{D3B704AB-5CE7-12AA-8720-B290905158A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9745D7C-1FFC-B8F0-E5F1-A28402C139A4}"/>
              </a:ext>
            </a:extLst>
          </p:cNvPr>
          <p:cNvSpPr>
            <a:spLocks noGrp="1"/>
          </p:cNvSpPr>
          <p:nvPr>
            <p:ph type="sldNum" sz="quarter" idx="12"/>
          </p:nvPr>
        </p:nvSpPr>
        <p:spPr/>
        <p:txBody>
          <a:bodyPr/>
          <a:lstStyle/>
          <a:p>
            <a:fld id="{50B282C1-CC16-4AF7-A436-71F785AF4D24}" type="slidenum">
              <a:rPr lang="en-AU" smtClean="0"/>
              <a:t>‹#›</a:t>
            </a:fld>
            <a:endParaRPr lang="en-AU"/>
          </a:p>
        </p:txBody>
      </p:sp>
    </p:spTree>
    <p:extLst>
      <p:ext uri="{BB962C8B-B14F-4D97-AF65-F5344CB8AC3E}">
        <p14:creationId xmlns:p14="http://schemas.microsoft.com/office/powerpoint/2010/main" val="37436382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1D230-18A9-5D19-941A-D73E527F1765}"/>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F9D57DF-7A70-1729-BF19-56F382171C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D86E48-A775-4C14-0BE7-C1777E08A1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D6A56723-05DD-23F2-5EAB-3FC35C156D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C49A96-107B-C954-FD52-B92DDFD2D1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DE754266-E52B-5EFE-648B-330F78299542}"/>
              </a:ext>
            </a:extLst>
          </p:cNvPr>
          <p:cNvSpPr>
            <a:spLocks noGrp="1"/>
          </p:cNvSpPr>
          <p:nvPr>
            <p:ph type="dt" sz="half" idx="10"/>
          </p:nvPr>
        </p:nvSpPr>
        <p:spPr/>
        <p:txBody>
          <a:bodyPr/>
          <a:lstStyle/>
          <a:p>
            <a:fld id="{A881CED9-7E0E-4E34-8FC8-1F58B6FCDCAA}" type="datetimeFigureOut">
              <a:rPr lang="en-AU" smtClean="0"/>
              <a:t>29/08/2024</a:t>
            </a:fld>
            <a:endParaRPr lang="en-AU"/>
          </a:p>
        </p:txBody>
      </p:sp>
      <p:sp>
        <p:nvSpPr>
          <p:cNvPr id="8" name="Footer Placeholder 7">
            <a:extLst>
              <a:ext uri="{FF2B5EF4-FFF2-40B4-BE49-F238E27FC236}">
                <a16:creationId xmlns:a16="http://schemas.microsoft.com/office/drawing/2014/main" id="{750D9C03-9C36-23B5-8D3D-6312F7715396}"/>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83829B27-8DC7-BFED-46AA-743BD528DD6C}"/>
              </a:ext>
            </a:extLst>
          </p:cNvPr>
          <p:cNvSpPr>
            <a:spLocks noGrp="1"/>
          </p:cNvSpPr>
          <p:nvPr>
            <p:ph type="sldNum" sz="quarter" idx="12"/>
          </p:nvPr>
        </p:nvSpPr>
        <p:spPr/>
        <p:txBody>
          <a:bodyPr/>
          <a:lstStyle/>
          <a:p>
            <a:fld id="{50B282C1-CC16-4AF7-A436-71F785AF4D24}" type="slidenum">
              <a:rPr lang="en-AU" smtClean="0"/>
              <a:t>‹#›</a:t>
            </a:fld>
            <a:endParaRPr lang="en-AU"/>
          </a:p>
        </p:txBody>
      </p:sp>
    </p:spTree>
    <p:extLst>
      <p:ext uri="{BB962C8B-B14F-4D97-AF65-F5344CB8AC3E}">
        <p14:creationId xmlns:p14="http://schemas.microsoft.com/office/powerpoint/2010/main" val="8102868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83C76-2140-D425-4642-06DDD9C656C5}"/>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357B33F3-47FC-16E8-6DFA-A917CD42C89C}"/>
              </a:ext>
            </a:extLst>
          </p:cNvPr>
          <p:cNvSpPr>
            <a:spLocks noGrp="1"/>
          </p:cNvSpPr>
          <p:nvPr>
            <p:ph type="dt" sz="half" idx="10"/>
          </p:nvPr>
        </p:nvSpPr>
        <p:spPr/>
        <p:txBody>
          <a:bodyPr/>
          <a:lstStyle/>
          <a:p>
            <a:fld id="{A881CED9-7E0E-4E34-8FC8-1F58B6FCDCAA}" type="datetimeFigureOut">
              <a:rPr lang="en-AU" smtClean="0"/>
              <a:t>29/08/2024</a:t>
            </a:fld>
            <a:endParaRPr lang="en-AU"/>
          </a:p>
        </p:txBody>
      </p:sp>
      <p:sp>
        <p:nvSpPr>
          <p:cNvPr id="4" name="Footer Placeholder 3">
            <a:extLst>
              <a:ext uri="{FF2B5EF4-FFF2-40B4-BE49-F238E27FC236}">
                <a16:creationId xmlns:a16="http://schemas.microsoft.com/office/drawing/2014/main" id="{A196B2DF-99C3-3C35-476F-24AEAE10977D}"/>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21B0E883-CEAA-5401-AAE1-85DF5F579789}"/>
              </a:ext>
            </a:extLst>
          </p:cNvPr>
          <p:cNvSpPr>
            <a:spLocks noGrp="1"/>
          </p:cNvSpPr>
          <p:nvPr>
            <p:ph type="sldNum" sz="quarter" idx="12"/>
          </p:nvPr>
        </p:nvSpPr>
        <p:spPr/>
        <p:txBody>
          <a:bodyPr/>
          <a:lstStyle/>
          <a:p>
            <a:fld id="{50B282C1-CC16-4AF7-A436-71F785AF4D24}" type="slidenum">
              <a:rPr lang="en-AU" smtClean="0"/>
              <a:t>‹#›</a:t>
            </a:fld>
            <a:endParaRPr lang="en-AU"/>
          </a:p>
        </p:txBody>
      </p:sp>
    </p:spTree>
    <p:extLst>
      <p:ext uri="{BB962C8B-B14F-4D97-AF65-F5344CB8AC3E}">
        <p14:creationId xmlns:p14="http://schemas.microsoft.com/office/powerpoint/2010/main" val="9536916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45DBC6-AFFC-5149-437B-1E96A26B0B31}"/>
              </a:ext>
            </a:extLst>
          </p:cNvPr>
          <p:cNvSpPr>
            <a:spLocks noGrp="1"/>
          </p:cNvSpPr>
          <p:nvPr>
            <p:ph type="dt" sz="half" idx="10"/>
          </p:nvPr>
        </p:nvSpPr>
        <p:spPr/>
        <p:txBody>
          <a:bodyPr/>
          <a:lstStyle/>
          <a:p>
            <a:fld id="{A881CED9-7E0E-4E34-8FC8-1F58B6FCDCAA}" type="datetimeFigureOut">
              <a:rPr lang="en-AU" smtClean="0"/>
              <a:t>29/08/2024</a:t>
            </a:fld>
            <a:endParaRPr lang="en-AU"/>
          </a:p>
        </p:txBody>
      </p:sp>
      <p:sp>
        <p:nvSpPr>
          <p:cNvPr id="3" name="Footer Placeholder 2">
            <a:extLst>
              <a:ext uri="{FF2B5EF4-FFF2-40B4-BE49-F238E27FC236}">
                <a16:creationId xmlns:a16="http://schemas.microsoft.com/office/drawing/2014/main" id="{F3F33FFE-9B0F-5F27-0024-761DEB4D0BF6}"/>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4E986B5-C3AF-D225-2794-E1184E2BC9AB}"/>
              </a:ext>
            </a:extLst>
          </p:cNvPr>
          <p:cNvSpPr>
            <a:spLocks noGrp="1"/>
          </p:cNvSpPr>
          <p:nvPr>
            <p:ph type="sldNum" sz="quarter" idx="12"/>
          </p:nvPr>
        </p:nvSpPr>
        <p:spPr/>
        <p:txBody>
          <a:bodyPr/>
          <a:lstStyle/>
          <a:p>
            <a:fld id="{50B282C1-CC16-4AF7-A436-71F785AF4D24}" type="slidenum">
              <a:rPr lang="en-AU" smtClean="0"/>
              <a:t>‹#›</a:t>
            </a:fld>
            <a:endParaRPr lang="en-AU"/>
          </a:p>
        </p:txBody>
      </p:sp>
    </p:spTree>
    <p:extLst>
      <p:ext uri="{BB962C8B-B14F-4D97-AF65-F5344CB8AC3E}">
        <p14:creationId xmlns:p14="http://schemas.microsoft.com/office/powerpoint/2010/main" val="364966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D295F-BE36-B28F-B669-F642AE3D50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7A4351-FF84-3713-1A4D-DF52D9A7ECC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B6D777-4541-94AB-FE5F-846677F7B59D}"/>
              </a:ext>
            </a:extLst>
          </p:cNvPr>
          <p:cNvSpPr>
            <a:spLocks noGrp="1"/>
          </p:cNvSpPr>
          <p:nvPr>
            <p:ph type="dt" sz="half" idx="10"/>
          </p:nvPr>
        </p:nvSpPr>
        <p:spPr/>
        <p:txBody>
          <a:bodyPr/>
          <a:lstStyle/>
          <a:p>
            <a:fld id="{2D8B2BB9-82EE-8D40-9224-9D4917E77C10}" type="datetimeFigureOut">
              <a:rPr lang="en-US" smtClean="0"/>
              <a:t>8/29/2024</a:t>
            </a:fld>
            <a:endParaRPr lang="en-US"/>
          </a:p>
        </p:txBody>
      </p:sp>
      <p:sp>
        <p:nvSpPr>
          <p:cNvPr id="5" name="Footer Placeholder 4">
            <a:extLst>
              <a:ext uri="{FF2B5EF4-FFF2-40B4-BE49-F238E27FC236}">
                <a16:creationId xmlns:a16="http://schemas.microsoft.com/office/drawing/2014/main" id="{A88DADFE-80AC-8000-06CD-0D06AF4CBC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E9CC6-5688-6754-52F9-CD667BBEB093}"/>
              </a:ext>
            </a:extLst>
          </p:cNvPr>
          <p:cNvSpPr>
            <a:spLocks noGrp="1"/>
          </p:cNvSpPr>
          <p:nvPr>
            <p:ph type="sldNum" sz="quarter" idx="12"/>
          </p:nvPr>
        </p:nvSpPr>
        <p:spPr/>
        <p:txBody>
          <a:bodyPr/>
          <a:lstStyle/>
          <a:p>
            <a:fld id="{2AA5F225-4D12-1146-9380-E07810269BD7}" type="slidenum">
              <a:rPr lang="en-US" smtClean="0"/>
              <a:t>‹#›</a:t>
            </a:fld>
            <a:endParaRPr lang="en-US"/>
          </a:p>
        </p:txBody>
      </p:sp>
    </p:spTree>
    <p:extLst>
      <p:ext uri="{BB962C8B-B14F-4D97-AF65-F5344CB8AC3E}">
        <p14:creationId xmlns:p14="http://schemas.microsoft.com/office/powerpoint/2010/main" val="40365363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FBB3A-DF6D-5093-E61A-BCFF165BCF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4AFFA107-4569-159A-7F8B-C7AE436323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DDB90E8E-24FE-C26E-5623-9D4FDC995F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25E516-D08F-8D01-3C9A-0F70653B77A5}"/>
              </a:ext>
            </a:extLst>
          </p:cNvPr>
          <p:cNvSpPr>
            <a:spLocks noGrp="1"/>
          </p:cNvSpPr>
          <p:nvPr>
            <p:ph type="dt" sz="half" idx="10"/>
          </p:nvPr>
        </p:nvSpPr>
        <p:spPr/>
        <p:txBody>
          <a:bodyPr/>
          <a:lstStyle/>
          <a:p>
            <a:fld id="{A881CED9-7E0E-4E34-8FC8-1F58B6FCDCAA}" type="datetimeFigureOut">
              <a:rPr lang="en-AU" smtClean="0"/>
              <a:t>29/08/2024</a:t>
            </a:fld>
            <a:endParaRPr lang="en-AU"/>
          </a:p>
        </p:txBody>
      </p:sp>
      <p:sp>
        <p:nvSpPr>
          <p:cNvPr id="6" name="Footer Placeholder 5">
            <a:extLst>
              <a:ext uri="{FF2B5EF4-FFF2-40B4-BE49-F238E27FC236}">
                <a16:creationId xmlns:a16="http://schemas.microsoft.com/office/drawing/2014/main" id="{1914420D-587D-8753-4A25-078C7C3FE89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30E68E4-3A58-B80F-3204-C6AAC432A3DF}"/>
              </a:ext>
            </a:extLst>
          </p:cNvPr>
          <p:cNvSpPr>
            <a:spLocks noGrp="1"/>
          </p:cNvSpPr>
          <p:nvPr>
            <p:ph type="sldNum" sz="quarter" idx="12"/>
          </p:nvPr>
        </p:nvSpPr>
        <p:spPr/>
        <p:txBody>
          <a:bodyPr/>
          <a:lstStyle/>
          <a:p>
            <a:fld id="{50B282C1-CC16-4AF7-A436-71F785AF4D24}" type="slidenum">
              <a:rPr lang="en-AU" smtClean="0"/>
              <a:t>‹#›</a:t>
            </a:fld>
            <a:endParaRPr lang="en-AU"/>
          </a:p>
        </p:txBody>
      </p:sp>
    </p:spTree>
    <p:extLst>
      <p:ext uri="{BB962C8B-B14F-4D97-AF65-F5344CB8AC3E}">
        <p14:creationId xmlns:p14="http://schemas.microsoft.com/office/powerpoint/2010/main" val="17209961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04649-0343-DE6E-73D1-AD9F56D541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4770F186-9BA1-DC5A-BD91-1C0E6366BA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80E64C6B-F857-ADD1-034A-11C4E7FA3C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C8BD47-CB84-17E7-2574-AD6DBCF64D85}"/>
              </a:ext>
            </a:extLst>
          </p:cNvPr>
          <p:cNvSpPr>
            <a:spLocks noGrp="1"/>
          </p:cNvSpPr>
          <p:nvPr>
            <p:ph type="dt" sz="half" idx="10"/>
          </p:nvPr>
        </p:nvSpPr>
        <p:spPr/>
        <p:txBody>
          <a:bodyPr/>
          <a:lstStyle/>
          <a:p>
            <a:fld id="{A881CED9-7E0E-4E34-8FC8-1F58B6FCDCAA}" type="datetimeFigureOut">
              <a:rPr lang="en-AU" smtClean="0"/>
              <a:t>29/08/2024</a:t>
            </a:fld>
            <a:endParaRPr lang="en-AU"/>
          </a:p>
        </p:txBody>
      </p:sp>
      <p:sp>
        <p:nvSpPr>
          <p:cNvPr id="6" name="Footer Placeholder 5">
            <a:extLst>
              <a:ext uri="{FF2B5EF4-FFF2-40B4-BE49-F238E27FC236}">
                <a16:creationId xmlns:a16="http://schemas.microsoft.com/office/drawing/2014/main" id="{C0FA9A06-C3DF-5900-E4A3-F7646422595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0617127-BB55-B5B7-C637-4369B30ABFE1}"/>
              </a:ext>
            </a:extLst>
          </p:cNvPr>
          <p:cNvSpPr>
            <a:spLocks noGrp="1"/>
          </p:cNvSpPr>
          <p:nvPr>
            <p:ph type="sldNum" sz="quarter" idx="12"/>
          </p:nvPr>
        </p:nvSpPr>
        <p:spPr/>
        <p:txBody>
          <a:bodyPr/>
          <a:lstStyle/>
          <a:p>
            <a:fld id="{50B282C1-CC16-4AF7-A436-71F785AF4D24}" type="slidenum">
              <a:rPr lang="en-AU" smtClean="0"/>
              <a:t>‹#›</a:t>
            </a:fld>
            <a:endParaRPr lang="en-AU"/>
          </a:p>
        </p:txBody>
      </p:sp>
    </p:spTree>
    <p:extLst>
      <p:ext uri="{BB962C8B-B14F-4D97-AF65-F5344CB8AC3E}">
        <p14:creationId xmlns:p14="http://schemas.microsoft.com/office/powerpoint/2010/main" val="22418596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F52F6-D5B9-077B-2CDE-975DFA7ED1C7}"/>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749BDC7-F751-5A30-3608-122FB6C661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7E677D5-C2F2-E215-CA97-85DD7207F500}"/>
              </a:ext>
            </a:extLst>
          </p:cNvPr>
          <p:cNvSpPr>
            <a:spLocks noGrp="1"/>
          </p:cNvSpPr>
          <p:nvPr>
            <p:ph type="dt" sz="half" idx="10"/>
          </p:nvPr>
        </p:nvSpPr>
        <p:spPr/>
        <p:txBody>
          <a:bodyPr/>
          <a:lstStyle/>
          <a:p>
            <a:fld id="{A881CED9-7E0E-4E34-8FC8-1F58B6FCDCAA}" type="datetimeFigureOut">
              <a:rPr lang="en-AU" smtClean="0"/>
              <a:t>29/08/2024</a:t>
            </a:fld>
            <a:endParaRPr lang="en-AU"/>
          </a:p>
        </p:txBody>
      </p:sp>
      <p:sp>
        <p:nvSpPr>
          <p:cNvPr id="5" name="Footer Placeholder 4">
            <a:extLst>
              <a:ext uri="{FF2B5EF4-FFF2-40B4-BE49-F238E27FC236}">
                <a16:creationId xmlns:a16="http://schemas.microsoft.com/office/drawing/2014/main" id="{C2FB46AE-5B72-9BBA-4EC8-FC881BF0BBB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C90EA58-6935-66E9-E776-3E15AA78DE38}"/>
              </a:ext>
            </a:extLst>
          </p:cNvPr>
          <p:cNvSpPr>
            <a:spLocks noGrp="1"/>
          </p:cNvSpPr>
          <p:nvPr>
            <p:ph type="sldNum" sz="quarter" idx="12"/>
          </p:nvPr>
        </p:nvSpPr>
        <p:spPr/>
        <p:txBody>
          <a:bodyPr/>
          <a:lstStyle/>
          <a:p>
            <a:fld id="{50B282C1-CC16-4AF7-A436-71F785AF4D24}" type="slidenum">
              <a:rPr lang="en-AU" smtClean="0"/>
              <a:t>‹#›</a:t>
            </a:fld>
            <a:endParaRPr lang="en-AU"/>
          </a:p>
        </p:txBody>
      </p:sp>
    </p:spTree>
    <p:extLst>
      <p:ext uri="{BB962C8B-B14F-4D97-AF65-F5344CB8AC3E}">
        <p14:creationId xmlns:p14="http://schemas.microsoft.com/office/powerpoint/2010/main" val="14106936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7221D0-6374-A1F3-C7D7-57596D00C39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009CBD9-2938-2A63-4FAB-E5FDC547FB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45DE891-FC59-B767-D434-65F86349BE98}"/>
              </a:ext>
            </a:extLst>
          </p:cNvPr>
          <p:cNvSpPr>
            <a:spLocks noGrp="1"/>
          </p:cNvSpPr>
          <p:nvPr>
            <p:ph type="dt" sz="half" idx="10"/>
          </p:nvPr>
        </p:nvSpPr>
        <p:spPr/>
        <p:txBody>
          <a:bodyPr/>
          <a:lstStyle/>
          <a:p>
            <a:fld id="{A881CED9-7E0E-4E34-8FC8-1F58B6FCDCAA}" type="datetimeFigureOut">
              <a:rPr lang="en-AU" smtClean="0"/>
              <a:t>29/08/2024</a:t>
            </a:fld>
            <a:endParaRPr lang="en-AU"/>
          </a:p>
        </p:txBody>
      </p:sp>
      <p:sp>
        <p:nvSpPr>
          <p:cNvPr id="5" name="Footer Placeholder 4">
            <a:extLst>
              <a:ext uri="{FF2B5EF4-FFF2-40B4-BE49-F238E27FC236}">
                <a16:creationId xmlns:a16="http://schemas.microsoft.com/office/drawing/2014/main" id="{DF1DA638-1877-B3F8-2584-F9537749C2F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E4F359C-DC34-F39D-8DDB-3AFB63B11CF7}"/>
              </a:ext>
            </a:extLst>
          </p:cNvPr>
          <p:cNvSpPr>
            <a:spLocks noGrp="1"/>
          </p:cNvSpPr>
          <p:nvPr>
            <p:ph type="sldNum" sz="quarter" idx="12"/>
          </p:nvPr>
        </p:nvSpPr>
        <p:spPr/>
        <p:txBody>
          <a:bodyPr/>
          <a:lstStyle/>
          <a:p>
            <a:fld id="{50B282C1-CC16-4AF7-A436-71F785AF4D24}" type="slidenum">
              <a:rPr lang="en-AU" smtClean="0"/>
              <a:t>‹#›</a:t>
            </a:fld>
            <a:endParaRPr lang="en-AU"/>
          </a:p>
        </p:txBody>
      </p:sp>
    </p:spTree>
    <p:extLst>
      <p:ext uri="{BB962C8B-B14F-4D97-AF65-F5344CB8AC3E}">
        <p14:creationId xmlns:p14="http://schemas.microsoft.com/office/powerpoint/2010/main" val="3289994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1EE4-A6BB-3CA5-2739-01925FCBBF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18C5CB-C296-D3B2-690B-D29557298B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65E4F2-75F0-C258-6604-514CFDE4EE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1D1082-DA60-7E34-1C60-B96D64C1DF3C}"/>
              </a:ext>
            </a:extLst>
          </p:cNvPr>
          <p:cNvSpPr>
            <a:spLocks noGrp="1"/>
          </p:cNvSpPr>
          <p:nvPr>
            <p:ph type="dt" sz="half" idx="10"/>
          </p:nvPr>
        </p:nvSpPr>
        <p:spPr/>
        <p:txBody>
          <a:bodyPr/>
          <a:lstStyle/>
          <a:p>
            <a:fld id="{2D8B2BB9-82EE-8D40-9224-9D4917E77C10}" type="datetimeFigureOut">
              <a:rPr lang="en-US" smtClean="0"/>
              <a:t>8/29/2024</a:t>
            </a:fld>
            <a:endParaRPr lang="en-US"/>
          </a:p>
        </p:txBody>
      </p:sp>
      <p:sp>
        <p:nvSpPr>
          <p:cNvPr id="6" name="Footer Placeholder 5">
            <a:extLst>
              <a:ext uri="{FF2B5EF4-FFF2-40B4-BE49-F238E27FC236}">
                <a16:creationId xmlns:a16="http://schemas.microsoft.com/office/drawing/2014/main" id="{90696196-65B4-7EFD-E0D6-370BEF55ED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21AF20-7FAB-4A46-DF3C-B0667C9CC81D}"/>
              </a:ext>
            </a:extLst>
          </p:cNvPr>
          <p:cNvSpPr>
            <a:spLocks noGrp="1"/>
          </p:cNvSpPr>
          <p:nvPr>
            <p:ph type="sldNum" sz="quarter" idx="12"/>
          </p:nvPr>
        </p:nvSpPr>
        <p:spPr/>
        <p:txBody>
          <a:bodyPr/>
          <a:lstStyle/>
          <a:p>
            <a:fld id="{2AA5F225-4D12-1146-9380-E07810269BD7}" type="slidenum">
              <a:rPr lang="en-US" smtClean="0"/>
              <a:t>‹#›</a:t>
            </a:fld>
            <a:endParaRPr lang="en-US"/>
          </a:p>
        </p:txBody>
      </p:sp>
    </p:spTree>
    <p:extLst>
      <p:ext uri="{BB962C8B-B14F-4D97-AF65-F5344CB8AC3E}">
        <p14:creationId xmlns:p14="http://schemas.microsoft.com/office/powerpoint/2010/main" val="2554638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5E099-2D32-AAE3-0AEB-53FA3FAA40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AB0C3D-280A-38A1-6191-81A8FFC1BB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3ECEFA-142A-4C4E-056D-0E38B17A95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FCC73F-FA9F-E768-299E-D1B08C9E98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68A5A1-A8C4-4DA3-044F-B0D2F42912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BBDD67-B54D-98F8-DCF4-EC1A83F6D919}"/>
              </a:ext>
            </a:extLst>
          </p:cNvPr>
          <p:cNvSpPr>
            <a:spLocks noGrp="1"/>
          </p:cNvSpPr>
          <p:nvPr>
            <p:ph type="dt" sz="half" idx="10"/>
          </p:nvPr>
        </p:nvSpPr>
        <p:spPr/>
        <p:txBody>
          <a:bodyPr/>
          <a:lstStyle/>
          <a:p>
            <a:fld id="{2D8B2BB9-82EE-8D40-9224-9D4917E77C10}" type="datetimeFigureOut">
              <a:rPr lang="en-US" smtClean="0"/>
              <a:t>8/29/2024</a:t>
            </a:fld>
            <a:endParaRPr lang="en-US"/>
          </a:p>
        </p:txBody>
      </p:sp>
      <p:sp>
        <p:nvSpPr>
          <p:cNvPr id="8" name="Footer Placeholder 7">
            <a:extLst>
              <a:ext uri="{FF2B5EF4-FFF2-40B4-BE49-F238E27FC236}">
                <a16:creationId xmlns:a16="http://schemas.microsoft.com/office/drawing/2014/main" id="{DCB9019A-5575-9378-55FE-D9E99CCD87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296FDC-528E-93DF-53EE-DA507D5EA93F}"/>
              </a:ext>
            </a:extLst>
          </p:cNvPr>
          <p:cNvSpPr>
            <a:spLocks noGrp="1"/>
          </p:cNvSpPr>
          <p:nvPr>
            <p:ph type="sldNum" sz="quarter" idx="12"/>
          </p:nvPr>
        </p:nvSpPr>
        <p:spPr/>
        <p:txBody>
          <a:bodyPr/>
          <a:lstStyle/>
          <a:p>
            <a:fld id="{2AA5F225-4D12-1146-9380-E07810269BD7}" type="slidenum">
              <a:rPr lang="en-US" smtClean="0"/>
              <a:t>‹#›</a:t>
            </a:fld>
            <a:endParaRPr lang="en-US"/>
          </a:p>
        </p:txBody>
      </p:sp>
    </p:spTree>
    <p:extLst>
      <p:ext uri="{BB962C8B-B14F-4D97-AF65-F5344CB8AC3E}">
        <p14:creationId xmlns:p14="http://schemas.microsoft.com/office/powerpoint/2010/main" val="2502612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FF5A4-436B-F9FC-A180-402E153F64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0F3B82-C41D-CF52-E77B-7DFA12FCE19F}"/>
              </a:ext>
            </a:extLst>
          </p:cNvPr>
          <p:cNvSpPr>
            <a:spLocks noGrp="1"/>
          </p:cNvSpPr>
          <p:nvPr>
            <p:ph type="dt" sz="half" idx="10"/>
          </p:nvPr>
        </p:nvSpPr>
        <p:spPr/>
        <p:txBody>
          <a:bodyPr/>
          <a:lstStyle/>
          <a:p>
            <a:fld id="{2D8B2BB9-82EE-8D40-9224-9D4917E77C10}" type="datetimeFigureOut">
              <a:rPr lang="en-US" smtClean="0"/>
              <a:t>8/29/2024</a:t>
            </a:fld>
            <a:endParaRPr lang="en-US"/>
          </a:p>
        </p:txBody>
      </p:sp>
      <p:sp>
        <p:nvSpPr>
          <p:cNvPr id="4" name="Footer Placeholder 3">
            <a:extLst>
              <a:ext uri="{FF2B5EF4-FFF2-40B4-BE49-F238E27FC236}">
                <a16:creationId xmlns:a16="http://schemas.microsoft.com/office/drawing/2014/main" id="{5B18FE2E-6566-8FC1-FB5B-E351FDF347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4465F5-47DC-4C61-FFEE-EE29E1FF604F}"/>
              </a:ext>
            </a:extLst>
          </p:cNvPr>
          <p:cNvSpPr>
            <a:spLocks noGrp="1"/>
          </p:cNvSpPr>
          <p:nvPr>
            <p:ph type="sldNum" sz="quarter" idx="12"/>
          </p:nvPr>
        </p:nvSpPr>
        <p:spPr/>
        <p:txBody>
          <a:bodyPr/>
          <a:lstStyle/>
          <a:p>
            <a:fld id="{2AA5F225-4D12-1146-9380-E07810269BD7}" type="slidenum">
              <a:rPr lang="en-US" smtClean="0"/>
              <a:t>‹#›</a:t>
            </a:fld>
            <a:endParaRPr lang="en-US"/>
          </a:p>
        </p:txBody>
      </p:sp>
    </p:spTree>
    <p:extLst>
      <p:ext uri="{BB962C8B-B14F-4D97-AF65-F5344CB8AC3E}">
        <p14:creationId xmlns:p14="http://schemas.microsoft.com/office/powerpoint/2010/main" val="1794897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D27D26-FE93-0088-EFE2-811317144850}"/>
              </a:ext>
            </a:extLst>
          </p:cNvPr>
          <p:cNvSpPr>
            <a:spLocks noGrp="1"/>
          </p:cNvSpPr>
          <p:nvPr>
            <p:ph type="dt" sz="half" idx="10"/>
          </p:nvPr>
        </p:nvSpPr>
        <p:spPr/>
        <p:txBody>
          <a:bodyPr/>
          <a:lstStyle/>
          <a:p>
            <a:fld id="{2D8B2BB9-82EE-8D40-9224-9D4917E77C10}" type="datetimeFigureOut">
              <a:rPr lang="en-US" smtClean="0"/>
              <a:t>8/29/2024</a:t>
            </a:fld>
            <a:endParaRPr lang="en-US"/>
          </a:p>
        </p:txBody>
      </p:sp>
      <p:sp>
        <p:nvSpPr>
          <p:cNvPr id="3" name="Footer Placeholder 2">
            <a:extLst>
              <a:ext uri="{FF2B5EF4-FFF2-40B4-BE49-F238E27FC236}">
                <a16:creationId xmlns:a16="http://schemas.microsoft.com/office/drawing/2014/main" id="{F066A86E-730C-870E-2F10-CE725BAE71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1857DD-391C-C8B5-432C-C87117708C5B}"/>
              </a:ext>
            </a:extLst>
          </p:cNvPr>
          <p:cNvSpPr>
            <a:spLocks noGrp="1"/>
          </p:cNvSpPr>
          <p:nvPr>
            <p:ph type="sldNum" sz="quarter" idx="12"/>
          </p:nvPr>
        </p:nvSpPr>
        <p:spPr/>
        <p:txBody>
          <a:bodyPr/>
          <a:lstStyle/>
          <a:p>
            <a:fld id="{2AA5F225-4D12-1146-9380-E07810269BD7}" type="slidenum">
              <a:rPr lang="en-US" smtClean="0"/>
              <a:t>‹#›</a:t>
            </a:fld>
            <a:endParaRPr lang="en-US"/>
          </a:p>
        </p:txBody>
      </p:sp>
    </p:spTree>
    <p:extLst>
      <p:ext uri="{BB962C8B-B14F-4D97-AF65-F5344CB8AC3E}">
        <p14:creationId xmlns:p14="http://schemas.microsoft.com/office/powerpoint/2010/main" val="1924831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651B6-0449-EA4B-CD45-231F030BD0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A85E6A-2A8F-C5CA-0008-B1C987EFC2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DF22F8-E1A4-BC2D-AABD-419D1A85F5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AF2656-AC10-FF4F-FDCB-69AA4DEA779E}"/>
              </a:ext>
            </a:extLst>
          </p:cNvPr>
          <p:cNvSpPr>
            <a:spLocks noGrp="1"/>
          </p:cNvSpPr>
          <p:nvPr>
            <p:ph type="dt" sz="half" idx="10"/>
          </p:nvPr>
        </p:nvSpPr>
        <p:spPr/>
        <p:txBody>
          <a:bodyPr/>
          <a:lstStyle/>
          <a:p>
            <a:fld id="{2D8B2BB9-82EE-8D40-9224-9D4917E77C10}" type="datetimeFigureOut">
              <a:rPr lang="en-US" smtClean="0"/>
              <a:t>8/29/2024</a:t>
            </a:fld>
            <a:endParaRPr lang="en-US"/>
          </a:p>
        </p:txBody>
      </p:sp>
      <p:sp>
        <p:nvSpPr>
          <p:cNvPr id="6" name="Footer Placeholder 5">
            <a:extLst>
              <a:ext uri="{FF2B5EF4-FFF2-40B4-BE49-F238E27FC236}">
                <a16:creationId xmlns:a16="http://schemas.microsoft.com/office/drawing/2014/main" id="{DF5A791E-5F76-9FEB-612E-337FE97872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C5B1FB-0B83-C497-0373-7354AD1DE795}"/>
              </a:ext>
            </a:extLst>
          </p:cNvPr>
          <p:cNvSpPr>
            <a:spLocks noGrp="1"/>
          </p:cNvSpPr>
          <p:nvPr>
            <p:ph type="sldNum" sz="quarter" idx="12"/>
          </p:nvPr>
        </p:nvSpPr>
        <p:spPr/>
        <p:txBody>
          <a:bodyPr/>
          <a:lstStyle/>
          <a:p>
            <a:fld id="{2AA5F225-4D12-1146-9380-E07810269BD7}" type="slidenum">
              <a:rPr lang="en-US" smtClean="0"/>
              <a:t>‹#›</a:t>
            </a:fld>
            <a:endParaRPr lang="en-US"/>
          </a:p>
        </p:txBody>
      </p:sp>
    </p:spTree>
    <p:extLst>
      <p:ext uri="{BB962C8B-B14F-4D97-AF65-F5344CB8AC3E}">
        <p14:creationId xmlns:p14="http://schemas.microsoft.com/office/powerpoint/2010/main" val="3582064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8AC59-CCDA-E807-AA98-324556A9F5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4E534F-93DA-8613-0906-7AE29DAD22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EDE15E-DE8B-9CF4-4245-8D7E86EF16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74C6A0-E442-8A0F-CCCF-FB9866ED84E7}"/>
              </a:ext>
            </a:extLst>
          </p:cNvPr>
          <p:cNvSpPr>
            <a:spLocks noGrp="1"/>
          </p:cNvSpPr>
          <p:nvPr>
            <p:ph type="dt" sz="half" idx="10"/>
          </p:nvPr>
        </p:nvSpPr>
        <p:spPr/>
        <p:txBody>
          <a:bodyPr/>
          <a:lstStyle/>
          <a:p>
            <a:fld id="{2D8B2BB9-82EE-8D40-9224-9D4917E77C10}" type="datetimeFigureOut">
              <a:rPr lang="en-US" smtClean="0"/>
              <a:t>8/29/2024</a:t>
            </a:fld>
            <a:endParaRPr lang="en-US"/>
          </a:p>
        </p:txBody>
      </p:sp>
      <p:sp>
        <p:nvSpPr>
          <p:cNvPr id="6" name="Footer Placeholder 5">
            <a:extLst>
              <a:ext uri="{FF2B5EF4-FFF2-40B4-BE49-F238E27FC236}">
                <a16:creationId xmlns:a16="http://schemas.microsoft.com/office/drawing/2014/main" id="{38779CB1-3AC4-EC53-93C9-B002B6F351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2813DD-14CF-6999-5139-BAD618EDDABE}"/>
              </a:ext>
            </a:extLst>
          </p:cNvPr>
          <p:cNvSpPr>
            <a:spLocks noGrp="1"/>
          </p:cNvSpPr>
          <p:nvPr>
            <p:ph type="sldNum" sz="quarter" idx="12"/>
          </p:nvPr>
        </p:nvSpPr>
        <p:spPr/>
        <p:txBody>
          <a:bodyPr/>
          <a:lstStyle/>
          <a:p>
            <a:fld id="{2AA5F225-4D12-1146-9380-E07810269BD7}" type="slidenum">
              <a:rPr lang="en-US" smtClean="0"/>
              <a:t>‹#›</a:t>
            </a:fld>
            <a:endParaRPr lang="en-US"/>
          </a:p>
        </p:txBody>
      </p:sp>
    </p:spTree>
    <p:extLst>
      <p:ext uri="{BB962C8B-B14F-4D97-AF65-F5344CB8AC3E}">
        <p14:creationId xmlns:p14="http://schemas.microsoft.com/office/powerpoint/2010/main" val="2150012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2C954E-0D04-D116-DA6F-CE15E946AB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302AE6-BE66-D0FB-562E-F3355899B5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7FDAFD-7593-F1EC-DC3D-EFD5521692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D8B2BB9-82EE-8D40-9224-9D4917E77C10}" type="datetimeFigureOut">
              <a:rPr lang="en-US" smtClean="0"/>
              <a:t>8/29/2024</a:t>
            </a:fld>
            <a:endParaRPr lang="en-US"/>
          </a:p>
        </p:txBody>
      </p:sp>
      <p:sp>
        <p:nvSpPr>
          <p:cNvPr id="5" name="Footer Placeholder 4">
            <a:extLst>
              <a:ext uri="{FF2B5EF4-FFF2-40B4-BE49-F238E27FC236}">
                <a16:creationId xmlns:a16="http://schemas.microsoft.com/office/drawing/2014/main" id="{9BDE4091-4702-E964-C744-28B91FECC1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90A3418-47C7-A809-48B3-483F6E597B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AA5F225-4D12-1146-9380-E07810269BD7}" type="slidenum">
              <a:rPr lang="en-US" smtClean="0"/>
              <a:t>‹#›</a:t>
            </a:fld>
            <a:endParaRPr lang="en-US"/>
          </a:p>
        </p:txBody>
      </p:sp>
    </p:spTree>
    <p:extLst>
      <p:ext uri="{BB962C8B-B14F-4D97-AF65-F5344CB8AC3E}">
        <p14:creationId xmlns:p14="http://schemas.microsoft.com/office/powerpoint/2010/main" val="981393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83F1EF-0CF3-1F4A-8DEC-D1C3D9D2C194}"/>
              </a:ext>
            </a:extLst>
          </p:cNvPr>
          <p:cNvSpPr>
            <a:spLocks noGrp="1"/>
          </p:cNvSpPr>
          <p:nvPr>
            <p:ph type="title"/>
          </p:nvPr>
        </p:nvSpPr>
        <p:spPr>
          <a:xfrm>
            <a:off x="838200" y="185932"/>
            <a:ext cx="10515600" cy="1325563"/>
          </a:xfrm>
          <a:prstGeom prst="rect">
            <a:avLst/>
          </a:prstGeom>
          <a:noFill/>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6D38B40-9E14-FC44-802A-88DD1F1294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A60BFFF4-71EC-4A47-B153-88BDB84D5BB9}"/>
              </a:ext>
            </a:extLst>
          </p:cNvPr>
          <p:cNvCxnSpPr>
            <a:cxnSpLocks/>
          </p:cNvCxnSpPr>
          <p:nvPr userDrawn="1"/>
        </p:nvCxnSpPr>
        <p:spPr>
          <a:xfrm>
            <a:off x="11458" y="1332303"/>
            <a:ext cx="3853512" cy="0"/>
          </a:xfrm>
          <a:prstGeom prst="line">
            <a:avLst/>
          </a:prstGeom>
          <a:ln w="25400">
            <a:solidFill>
              <a:srgbClr val="58990B"/>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0123289-58A5-C446-82F9-03AB516E4D8E}"/>
              </a:ext>
            </a:extLst>
          </p:cNvPr>
          <p:cNvSpPr/>
          <p:nvPr userDrawn="1"/>
        </p:nvSpPr>
        <p:spPr>
          <a:xfrm>
            <a:off x="10083103" y="6470650"/>
            <a:ext cx="1827744"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89900"/>
                </a:solidFill>
                <a:effectLst/>
                <a:uLnTx/>
                <a:uFillTx/>
                <a:latin typeface="Calibri" panose="020F0502020204030204"/>
                <a:ea typeface="+mn-ea"/>
                <a:cs typeface="+mn-cs"/>
              </a:rPr>
              <a:t>© 2024 Heaton Smith Group</a:t>
            </a:r>
          </a:p>
        </p:txBody>
      </p:sp>
      <p:cxnSp>
        <p:nvCxnSpPr>
          <p:cNvPr id="11" name="Straight Connector 10">
            <a:extLst>
              <a:ext uri="{FF2B5EF4-FFF2-40B4-BE49-F238E27FC236}">
                <a16:creationId xmlns:a16="http://schemas.microsoft.com/office/drawing/2014/main" id="{A1FEDDEF-554E-4946-889D-D3A0AD24E059}"/>
              </a:ext>
            </a:extLst>
          </p:cNvPr>
          <p:cNvCxnSpPr>
            <a:cxnSpLocks/>
          </p:cNvCxnSpPr>
          <p:nvPr userDrawn="1"/>
        </p:nvCxnSpPr>
        <p:spPr>
          <a:xfrm>
            <a:off x="11727864" y="0"/>
            <a:ext cx="0" cy="2804160"/>
          </a:xfrm>
          <a:prstGeom prst="line">
            <a:avLst/>
          </a:prstGeom>
          <a:ln w="25400">
            <a:solidFill>
              <a:srgbClr val="58990B"/>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388F4F10-1F8F-BB4E-B4E0-59D12C5F9451}"/>
              </a:ext>
            </a:extLst>
          </p:cNvPr>
          <p:cNvSpPr/>
          <p:nvPr userDrawn="1"/>
        </p:nvSpPr>
        <p:spPr>
          <a:xfrm>
            <a:off x="11547400" y="2202511"/>
            <a:ext cx="362607" cy="358383"/>
          </a:xfrm>
          <a:prstGeom prst="ellipse">
            <a:avLst/>
          </a:prstGeom>
          <a:solidFill>
            <a:schemeClr val="bg1"/>
          </a:solidFill>
          <a:ln w="25400">
            <a:solidFill>
              <a:srgbClr val="5899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0E0636B-5EF8-CE40-A098-979585CFBCF1}"/>
              </a:ext>
            </a:extLst>
          </p:cNvPr>
          <p:cNvSpPr/>
          <p:nvPr userDrawn="1"/>
        </p:nvSpPr>
        <p:spPr>
          <a:xfrm>
            <a:off x="11547400" y="669521"/>
            <a:ext cx="362607" cy="358383"/>
          </a:xfrm>
          <a:prstGeom prst="ellipse">
            <a:avLst/>
          </a:prstGeom>
          <a:solidFill>
            <a:schemeClr val="bg1"/>
          </a:solidFill>
          <a:ln w="25400">
            <a:solidFill>
              <a:srgbClr val="5899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2984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3200" b="0" i="0" kern="1200">
          <a:solidFill>
            <a:srgbClr val="58990B"/>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lumMod val="25000"/>
            </a:schemeClr>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25000"/>
            </a:schemeClr>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2">
              <a:lumMod val="25000"/>
            </a:schemeClr>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lumMod val="25000"/>
            </a:schemeClr>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lumMod val="25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082D14-D1FB-0954-4A5E-11D7A839344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428"/>
            <a:ext cx="12192765" cy="6857572"/>
          </a:xfrm>
          <a:prstGeom prst="rect">
            <a:avLst/>
          </a:prstGeom>
        </p:spPr>
      </p:pic>
      <p:sp>
        <p:nvSpPr>
          <p:cNvPr id="2" name="Title Placeholder 1">
            <a:extLst>
              <a:ext uri="{FF2B5EF4-FFF2-40B4-BE49-F238E27FC236}">
                <a16:creationId xmlns:a16="http://schemas.microsoft.com/office/drawing/2014/main" id="{E9E25C43-9091-7DBD-8128-3FF8A7E1D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8A022BF-997F-8B0A-E437-D12E5A252B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018BAE6-65B6-528E-AB15-4B3C8FCF3C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81CED9-7E0E-4E34-8FC8-1F58B6FCDCAA}" type="datetimeFigureOut">
              <a:rPr lang="en-AU" smtClean="0"/>
              <a:t>29/08/2024</a:t>
            </a:fld>
            <a:endParaRPr lang="en-AU"/>
          </a:p>
        </p:txBody>
      </p:sp>
      <p:sp>
        <p:nvSpPr>
          <p:cNvPr id="5" name="Footer Placeholder 4">
            <a:extLst>
              <a:ext uri="{FF2B5EF4-FFF2-40B4-BE49-F238E27FC236}">
                <a16:creationId xmlns:a16="http://schemas.microsoft.com/office/drawing/2014/main" id="{971D665B-4790-BB80-A002-461CD31BB1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39D339AF-8E15-072C-F2BF-5DF993E4BD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B282C1-CC16-4AF7-A436-71F785AF4D24}" type="slidenum">
              <a:rPr lang="en-AU" smtClean="0"/>
              <a:t>‹#›</a:t>
            </a:fld>
            <a:endParaRPr lang="en-AU"/>
          </a:p>
        </p:txBody>
      </p:sp>
    </p:spTree>
    <p:extLst>
      <p:ext uri="{BB962C8B-B14F-4D97-AF65-F5344CB8AC3E}">
        <p14:creationId xmlns:p14="http://schemas.microsoft.com/office/powerpoint/2010/main" val="212080706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2.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3.png"/><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2.xml"/><Relationship Id="rId6" Type="http://schemas.openxmlformats.org/officeDocument/2006/relationships/image" Target="../media/image9.jpg"/><Relationship Id="rId5" Type="http://schemas.microsoft.com/office/2007/relationships/hdphoto" Target="../media/hdphoto1.wdp"/><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6.jpg"/><Relationship Id="rId4" Type="http://schemas.openxmlformats.org/officeDocument/2006/relationships/image" Target="../media/image16.jpg"/></Relationships>
</file>

<file path=ppt/slides/_rels/slide4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3" Type="http://schemas.openxmlformats.org/officeDocument/2006/relationships/hyperlink" Target="http://www.heatonsmithgroup.com/" TargetMode="External"/><Relationship Id="rId2" Type="http://schemas.openxmlformats.org/officeDocument/2006/relationships/hyperlink" Target="mailto:dave@heatonsmithgroup.com" TargetMode="Externa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0.jp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AF364-91D5-C9B2-FE50-A889B6892FB4}"/>
              </a:ext>
            </a:extLst>
          </p:cNvPr>
          <p:cNvSpPr>
            <a:spLocks noGrp="1"/>
          </p:cNvSpPr>
          <p:nvPr>
            <p:ph type="ctrTitle"/>
          </p:nvPr>
        </p:nvSpPr>
        <p:spPr>
          <a:xfrm>
            <a:off x="851645" y="1819836"/>
            <a:ext cx="10434918" cy="1412222"/>
          </a:xfrm>
        </p:spPr>
        <p:txBody>
          <a:bodyPr>
            <a:normAutofit/>
          </a:bodyPr>
          <a:lstStyle/>
          <a:p>
            <a:r>
              <a:rPr lang="en-US" sz="5400" dirty="0">
                <a:solidFill>
                  <a:srgbClr val="1F2F5F"/>
                </a:solidFill>
                <a:latin typeface="Calibri" panose="020F0502020204030204" pitchFamily="34" charset="0"/>
                <a:cs typeface="Calibri" panose="020F0502020204030204" pitchFamily="34" charset="0"/>
              </a:rPr>
              <a:t>Reimagine Planned Giving</a:t>
            </a:r>
          </a:p>
        </p:txBody>
      </p:sp>
      <p:sp>
        <p:nvSpPr>
          <p:cNvPr id="3" name="Subtitle 2">
            <a:extLst>
              <a:ext uri="{FF2B5EF4-FFF2-40B4-BE49-F238E27FC236}">
                <a16:creationId xmlns:a16="http://schemas.microsoft.com/office/drawing/2014/main" id="{2345D7A6-644C-456F-80F5-5D39D4509B8B}"/>
              </a:ext>
            </a:extLst>
          </p:cNvPr>
          <p:cNvSpPr>
            <a:spLocks noGrp="1"/>
          </p:cNvSpPr>
          <p:nvPr>
            <p:ph type="subTitle" idx="1"/>
          </p:nvPr>
        </p:nvSpPr>
        <p:spPr>
          <a:xfrm>
            <a:off x="1219201" y="3198624"/>
            <a:ext cx="9699812" cy="1655762"/>
          </a:xfrm>
        </p:spPr>
        <p:txBody>
          <a:bodyPr>
            <a:normAutofit/>
          </a:bodyPr>
          <a:lstStyle/>
          <a:p>
            <a:r>
              <a:rPr lang="en-US" dirty="0">
                <a:solidFill>
                  <a:srgbClr val="1F2F5F"/>
                </a:solidFill>
              </a:rPr>
              <a:t>Charitable Gift Planning to </a:t>
            </a:r>
            <a:r>
              <a:rPr lang="en-US" dirty="0">
                <a:solidFill>
                  <a:srgbClr val="1F2F5F"/>
                </a:solidFill>
                <a:latin typeface="Calibri" panose="020F0502020204030204" pitchFamily="34" charset="0"/>
                <a:cs typeface="Calibri" panose="020F0502020204030204" pitchFamily="34" charset="0"/>
              </a:rPr>
              <a:t>Sustain</a:t>
            </a:r>
            <a:r>
              <a:rPr lang="en-US" dirty="0">
                <a:solidFill>
                  <a:srgbClr val="1F2F5F"/>
                </a:solidFill>
              </a:rPr>
              <a:t> Support for the Nonprofit Sector</a:t>
            </a:r>
          </a:p>
        </p:txBody>
      </p:sp>
      <p:sp>
        <p:nvSpPr>
          <p:cNvPr id="4" name="Subtitle 2">
            <a:extLst>
              <a:ext uri="{FF2B5EF4-FFF2-40B4-BE49-F238E27FC236}">
                <a16:creationId xmlns:a16="http://schemas.microsoft.com/office/drawing/2014/main" id="{C80F93C7-8E81-C855-E5CE-1AF355479965}"/>
              </a:ext>
            </a:extLst>
          </p:cNvPr>
          <p:cNvSpPr txBox="1">
            <a:spLocks/>
          </p:cNvSpPr>
          <p:nvPr/>
        </p:nvSpPr>
        <p:spPr>
          <a:xfrm>
            <a:off x="1462475" y="4099694"/>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solidFill>
                  <a:schemeClr val="bg2">
                    <a:lumMod val="25000"/>
                  </a:schemeClr>
                </a:solidFill>
                <a:latin typeface="Calibri" panose="020F0502020204030204" pitchFamily="34" charset="0"/>
                <a:cs typeface="Calibri" panose="020F0502020204030204" pitchFamily="34" charset="0"/>
              </a:rPr>
              <a:t>Dave Smith, CAP®</a:t>
            </a:r>
          </a:p>
          <a:p>
            <a:r>
              <a:rPr lang="en-US" sz="2000" dirty="0">
                <a:solidFill>
                  <a:schemeClr val="bg2">
                    <a:lumMod val="25000"/>
                  </a:schemeClr>
                </a:solidFill>
                <a:latin typeface="Calibri" panose="020F0502020204030204" pitchFamily="34" charset="0"/>
                <a:cs typeface="Calibri" panose="020F0502020204030204" pitchFamily="34" charset="0"/>
              </a:rPr>
              <a:t>Founder &amp; CEO</a:t>
            </a:r>
          </a:p>
          <a:p>
            <a:r>
              <a:rPr lang="en-US" sz="2000" dirty="0">
                <a:solidFill>
                  <a:schemeClr val="bg2">
                    <a:lumMod val="25000"/>
                  </a:schemeClr>
                </a:solidFill>
                <a:latin typeface="Calibri" panose="020F0502020204030204" pitchFamily="34" charset="0"/>
                <a:cs typeface="Calibri" panose="020F0502020204030204" pitchFamily="34" charset="0"/>
              </a:rPr>
              <a:t>Heaton Smith Group</a:t>
            </a:r>
          </a:p>
        </p:txBody>
      </p:sp>
    </p:spTree>
    <p:extLst>
      <p:ext uri="{BB962C8B-B14F-4D97-AF65-F5344CB8AC3E}">
        <p14:creationId xmlns:p14="http://schemas.microsoft.com/office/powerpoint/2010/main" val="969375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47A62C-FB32-A695-7A8F-A8C7252F2209}"/>
              </a:ext>
            </a:extLst>
          </p:cNvPr>
          <p:cNvSpPr>
            <a:spLocks noGrp="1"/>
          </p:cNvSpPr>
          <p:nvPr>
            <p:ph type="body" sz="quarter" idx="11"/>
          </p:nvPr>
        </p:nvSpPr>
        <p:spPr>
          <a:xfrm>
            <a:off x="1341664" y="1836964"/>
            <a:ext cx="9508671" cy="3812721"/>
          </a:xfrm>
        </p:spPr>
        <p:txBody>
          <a:bodyPr>
            <a:normAutofit/>
          </a:bodyPr>
          <a:lstStyle/>
          <a:p>
            <a:pPr marL="0" indent="0">
              <a:lnSpc>
                <a:spcPct val="100000"/>
              </a:lnSpc>
              <a:spcBef>
                <a:spcPct val="0"/>
              </a:spcBef>
              <a:buClr>
                <a:srgbClr val="BD8B30"/>
              </a:buClr>
              <a:buNone/>
            </a:pPr>
            <a:r>
              <a:rPr lang="en-US" sz="3200" dirty="0">
                <a:solidFill>
                  <a:srgbClr val="1F2F5F"/>
                </a:solidFill>
                <a:latin typeface="Calibri" panose="020F0502020204030204" pitchFamily="34" charset="0"/>
                <a:cs typeface="Arial" panose="020B0604020202020204" pitchFamily="34" charset="0"/>
              </a:rPr>
              <a:t>Charitable Gift Planning </a:t>
            </a:r>
            <a:r>
              <a:rPr lang="en-US" sz="3200" dirty="0">
                <a:solidFill>
                  <a:schemeClr val="tx1">
                    <a:lumMod val="75000"/>
                  </a:schemeClr>
                </a:solidFill>
                <a:latin typeface="Calibri" panose="020F0502020204030204" pitchFamily="34" charset="0"/>
                <a:cs typeface="Arial" panose="020B0604020202020204" pitchFamily="34" charset="0"/>
              </a:rPr>
              <a:t>is the </a:t>
            </a:r>
            <a:r>
              <a:rPr lang="en-US" sz="3200" b="1" u="sng" dirty="0">
                <a:solidFill>
                  <a:srgbClr val="1F2F5F"/>
                </a:solidFill>
                <a:latin typeface="Calibri" panose="020F0502020204030204" pitchFamily="34" charset="0"/>
                <a:cs typeface="Arial" panose="020B0604020202020204" pitchFamily="34" charset="0"/>
              </a:rPr>
              <a:t>programmatic approach</a:t>
            </a:r>
            <a:r>
              <a:rPr lang="en-US" sz="3200" b="1" dirty="0">
                <a:solidFill>
                  <a:srgbClr val="1F2F5F"/>
                </a:solidFill>
                <a:latin typeface="Calibri" panose="020F0502020204030204" pitchFamily="34" charset="0"/>
                <a:cs typeface="Arial" panose="020B0604020202020204" pitchFamily="34" charset="0"/>
              </a:rPr>
              <a:t> </a:t>
            </a:r>
            <a:r>
              <a:rPr lang="en-US" sz="3200" dirty="0">
                <a:solidFill>
                  <a:schemeClr val="tx1">
                    <a:lumMod val="75000"/>
                  </a:schemeClr>
                </a:solidFill>
                <a:latin typeface="Calibri" panose="020F0502020204030204" pitchFamily="34" charset="0"/>
                <a:cs typeface="Arial" panose="020B0604020202020204" pitchFamily="34" charset="0"/>
              </a:rPr>
              <a:t>employed by professional fund development offices which enables donors of all ages to align their personal goals, assets, and capacities with the impact they want to have on nonprofits most important to them, both now and through their estate plan.</a:t>
            </a:r>
          </a:p>
          <a:p>
            <a:pPr marL="0" indent="0" eaLnBrk="1" hangingPunct="1">
              <a:lnSpc>
                <a:spcPct val="90000"/>
              </a:lnSpc>
              <a:spcBef>
                <a:spcPct val="0"/>
              </a:spcBef>
              <a:buClr>
                <a:srgbClr val="BD8B30"/>
              </a:buClr>
              <a:buNone/>
            </a:pPr>
            <a:endParaRPr lang="en-US" dirty="0"/>
          </a:p>
        </p:txBody>
      </p:sp>
      <p:sp>
        <p:nvSpPr>
          <p:cNvPr id="3" name="Title 1">
            <a:extLst>
              <a:ext uri="{FF2B5EF4-FFF2-40B4-BE49-F238E27FC236}">
                <a16:creationId xmlns:a16="http://schemas.microsoft.com/office/drawing/2014/main" id="{5C6E67E4-F0FF-2359-D71F-5BC136AB2637}"/>
              </a:ext>
            </a:extLst>
          </p:cNvPr>
          <p:cNvSpPr txBox="1">
            <a:spLocks/>
          </p:cNvSpPr>
          <p:nvPr/>
        </p:nvSpPr>
        <p:spPr>
          <a:xfrm>
            <a:off x="1524000" y="208256"/>
            <a:ext cx="9144000" cy="746002"/>
          </a:xfrm>
          <a:prstGeom prst="rect">
            <a:avLst/>
          </a:prstGeom>
        </p:spPr>
        <p:txBody>
          <a:bodyPr anchor="ctr">
            <a:noAutofit/>
          </a:bodyPr>
          <a:lstStyle>
            <a:lvl1pPr marL="0" marR="0" indent="0" algn="l" defTabSz="457189" rtl="0" eaLnBrk="1" fontAlgn="base" latinLnBrk="0" hangingPunct="1">
              <a:lnSpc>
                <a:spcPct val="100000"/>
              </a:lnSpc>
              <a:spcBef>
                <a:spcPct val="0"/>
              </a:spcBef>
              <a:spcAft>
                <a:spcPct val="0"/>
              </a:spcAft>
              <a:buClrTx/>
              <a:buSzTx/>
              <a:buFontTx/>
              <a:buNone/>
              <a:tabLst/>
              <a:defRPr lang="en-US" sz="4400" b="0" i="0" kern="1200" cap="none" spc="20" baseline="0">
                <a:solidFill>
                  <a:schemeClr val="accent4"/>
                </a:solidFill>
                <a:latin typeface="+mj-lt"/>
                <a:ea typeface="+mn-ea"/>
                <a:cs typeface="Arial"/>
              </a:defRPr>
            </a:lvl1pPr>
            <a:lvl2pPr algn="l" defTabSz="457189" rtl="0" eaLnBrk="1" fontAlgn="base" hangingPunct="1">
              <a:spcBef>
                <a:spcPct val="0"/>
              </a:spcBef>
              <a:spcAft>
                <a:spcPct val="0"/>
              </a:spcAft>
              <a:defRPr sz="2600" b="1">
                <a:solidFill>
                  <a:srgbClr val="5BAC35"/>
                </a:solidFill>
                <a:latin typeface="Arial Narrow" pitchFamily="34" charset="0"/>
              </a:defRPr>
            </a:lvl2pPr>
            <a:lvl3pPr algn="l" defTabSz="457189" rtl="0" eaLnBrk="1" fontAlgn="base" hangingPunct="1">
              <a:spcBef>
                <a:spcPct val="0"/>
              </a:spcBef>
              <a:spcAft>
                <a:spcPct val="0"/>
              </a:spcAft>
              <a:defRPr sz="2600" b="1">
                <a:solidFill>
                  <a:srgbClr val="5BAC35"/>
                </a:solidFill>
                <a:latin typeface="Arial Narrow" pitchFamily="34" charset="0"/>
              </a:defRPr>
            </a:lvl3pPr>
            <a:lvl4pPr algn="l" defTabSz="457189" rtl="0" eaLnBrk="1" fontAlgn="base" hangingPunct="1">
              <a:spcBef>
                <a:spcPct val="0"/>
              </a:spcBef>
              <a:spcAft>
                <a:spcPct val="0"/>
              </a:spcAft>
              <a:defRPr sz="2600" b="1">
                <a:solidFill>
                  <a:srgbClr val="5BAC35"/>
                </a:solidFill>
                <a:latin typeface="Arial Narrow" pitchFamily="34" charset="0"/>
              </a:defRPr>
            </a:lvl4pPr>
            <a:lvl5pPr algn="l" defTabSz="457189" rtl="0" eaLnBrk="1" fontAlgn="base" hangingPunct="1">
              <a:spcBef>
                <a:spcPct val="0"/>
              </a:spcBef>
              <a:spcAft>
                <a:spcPct val="0"/>
              </a:spcAft>
              <a:defRPr sz="2600" b="1">
                <a:solidFill>
                  <a:srgbClr val="5BAC35"/>
                </a:solidFill>
                <a:latin typeface="Arial Narrow" pitchFamily="34" charset="0"/>
              </a:defRPr>
            </a:lvl5pPr>
            <a:lvl6pPr marL="457189" algn="l" defTabSz="457189" rtl="0" eaLnBrk="1" fontAlgn="base" hangingPunct="1">
              <a:spcBef>
                <a:spcPct val="0"/>
              </a:spcBef>
              <a:spcAft>
                <a:spcPct val="0"/>
              </a:spcAft>
              <a:defRPr sz="2600" b="1">
                <a:solidFill>
                  <a:srgbClr val="5BAC35"/>
                </a:solidFill>
                <a:latin typeface="Arial Narrow" pitchFamily="34" charset="0"/>
              </a:defRPr>
            </a:lvl6pPr>
            <a:lvl7pPr marL="914377" algn="l" defTabSz="457189" rtl="0" eaLnBrk="1" fontAlgn="base" hangingPunct="1">
              <a:spcBef>
                <a:spcPct val="0"/>
              </a:spcBef>
              <a:spcAft>
                <a:spcPct val="0"/>
              </a:spcAft>
              <a:defRPr sz="2600" b="1">
                <a:solidFill>
                  <a:srgbClr val="5BAC35"/>
                </a:solidFill>
                <a:latin typeface="Arial Narrow" pitchFamily="34" charset="0"/>
              </a:defRPr>
            </a:lvl7pPr>
            <a:lvl8pPr marL="1371566" algn="l" defTabSz="457189" rtl="0" eaLnBrk="1" fontAlgn="base" hangingPunct="1">
              <a:spcBef>
                <a:spcPct val="0"/>
              </a:spcBef>
              <a:spcAft>
                <a:spcPct val="0"/>
              </a:spcAft>
              <a:defRPr sz="2600" b="1">
                <a:solidFill>
                  <a:srgbClr val="5BAC35"/>
                </a:solidFill>
                <a:latin typeface="Arial Narrow" pitchFamily="34" charset="0"/>
              </a:defRPr>
            </a:lvl8pPr>
            <a:lvl9pPr marL="1828753" algn="l" defTabSz="457189" rtl="0" eaLnBrk="1" fontAlgn="base" hangingPunct="1">
              <a:spcBef>
                <a:spcPct val="0"/>
              </a:spcBef>
              <a:spcAft>
                <a:spcPct val="0"/>
              </a:spcAft>
              <a:defRPr sz="2600" b="1">
                <a:solidFill>
                  <a:srgbClr val="5BAC35"/>
                </a:solidFill>
                <a:latin typeface="Arial Narrow" pitchFamily="34" charset="0"/>
              </a:defRPr>
            </a:lvl9pPr>
          </a:lstStyle>
          <a:p>
            <a:pPr marL="0" marR="0" lvl="0" indent="0" algn="ctr" defTabSz="457189" rtl="0" eaLnBrk="1" fontAlgn="base" latinLnBrk="0" hangingPunct="1">
              <a:lnSpc>
                <a:spcPct val="100000"/>
              </a:lnSpc>
              <a:spcBef>
                <a:spcPct val="0"/>
              </a:spcBef>
              <a:spcAft>
                <a:spcPct val="0"/>
              </a:spcAft>
              <a:buClrTx/>
              <a:buSzTx/>
              <a:buFontTx/>
              <a:buNone/>
              <a:tabLst/>
              <a:defRPr/>
            </a:pPr>
            <a:r>
              <a:rPr lang="en-US" sz="4000" b="1" dirty="0">
                <a:solidFill>
                  <a:srgbClr val="1F2F5F"/>
                </a:solidFill>
                <a:latin typeface="Calibri" panose="020F0502020204030204" pitchFamily="34" charset="0"/>
              </a:rPr>
              <a:t> </a:t>
            </a:r>
          </a:p>
          <a:p>
            <a:pPr marL="0" marR="0" lvl="0" indent="0" defTabSz="457189" rtl="0" eaLnBrk="1" fontAlgn="base" latinLnBrk="0" hangingPunct="1">
              <a:lnSpc>
                <a:spcPct val="100000"/>
              </a:lnSpc>
              <a:spcBef>
                <a:spcPct val="0"/>
              </a:spcBef>
              <a:spcAft>
                <a:spcPct val="0"/>
              </a:spcAft>
              <a:buClrTx/>
              <a:buSzTx/>
              <a:buFontTx/>
              <a:buNone/>
              <a:tabLst/>
              <a:defRPr/>
            </a:pPr>
            <a:r>
              <a:rPr lang="en-US" sz="4000" b="1" dirty="0">
                <a:solidFill>
                  <a:srgbClr val="1F2F5F"/>
                </a:solidFill>
                <a:latin typeface="Calibri" panose="020F0502020204030204" pitchFamily="34" charset="0"/>
              </a:rPr>
              <a:t>Summary </a:t>
            </a:r>
            <a:endParaRPr kumimoji="0" lang="en-US" sz="4000" b="1" u="none" strike="noStrike" kern="1200" cap="none" spc="20" normalizeH="0" baseline="0" noProof="0" dirty="0">
              <a:ln>
                <a:noFill/>
              </a:ln>
              <a:solidFill>
                <a:srgbClr val="1F2F5F"/>
              </a:solidFill>
              <a:effectLst/>
              <a:uLnTx/>
              <a:uFillTx/>
              <a:latin typeface="Calibri" panose="020F0502020204030204" pitchFamily="34" charset="0"/>
              <a:ea typeface="+mn-ea"/>
              <a:cs typeface="Arial"/>
            </a:endParaRPr>
          </a:p>
        </p:txBody>
      </p:sp>
      <p:pic>
        <p:nvPicPr>
          <p:cNvPr id="4" name="Picture 3">
            <a:extLst>
              <a:ext uri="{FF2B5EF4-FFF2-40B4-BE49-F238E27FC236}">
                <a16:creationId xmlns:a16="http://schemas.microsoft.com/office/drawing/2014/main" id="{4BEAEA70-A36A-E035-1118-7792174E7DA7}"/>
              </a:ext>
            </a:extLst>
          </p:cNvPr>
          <p:cNvPicPr>
            <a:picLocks noChangeAspect="1"/>
          </p:cNvPicPr>
          <p:nvPr/>
        </p:nvPicPr>
        <p:blipFill>
          <a:blip r:embed="rId2"/>
          <a:stretch>
            <a:fillRect/>
          </a:stretch>
        </p:blipFill>
        <p:spPr>
          <a:xfrm>
            <a:off x="307975" y="6082750"/>
            <a:ext cx="1463675" cy="556108"/>
          </a:xfrm>
          <a:prstGeom prst="rect">
            <a:avLst/>
          </a:prstGeom>
        </p:spPr>
      </p:pic>
    </p:spTree>
    <p:extLst>
      <p:ext uri="{BB962C8B-B14F-4D97-AF65-F5344CB8AC3E}">
        <p14:creationId xmlns:p14="http://schemas.microsoft.com/office/powerpoint/2010/main" val="147423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76278-5468-C2B0-1541-133D3C98781C}"/>
              </a:ext>
            </a:extLst>
          </p:cNvPr>
          <p:cNvSpPr>
            <a:spLocks noGrp="1"/>
          </p:cNvSpPr>
          <p:nvPr>
            <p:ph type="title"/>
          </p:nvPr>
        </p:nvSpPr>
        <p:spPr/>
        <p:txBody>
          <a:bodyPr/>
          <a:lstStyle/>
          <a:p>
            <a:endParaRPr lang="en-US"/>
          </a:p>
        </p:txBody>
      </p:sp>
      <p:pic>
        <p:nvPicPr>
          <p:cNvPr id="4" name="Content Placeholder 3" descr="Overhead of communal office desk pod">
            <a:extLst>
              <a:ext uri="{FF2B5EF4-FFF2-40B4-BE49-F238E27FC236}">
                <a16:creationId xmlns:a16="http://schemas.microsoft.com/office/drawing/2014/main" id="{15B923CB-60A7-8307-1F97-C7E1C66C5797}"/>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FBEB7ED-A761-9F48-7715-B7CD982035A0}"/>
              </a:ext>
            </a:extLst>
          </p:cNvPr>
          <p:cNvSpPr txBox="1"/>
          <p:nvPr/>
        </p:nvSpPr>
        <p:spPr>
          <a:xfrm>
            <a:off x="-54435" y="1643743"/>
            <a:ext cx="12344400" cy="1323439"/>
          </a:xfrm>
          <a:prstGeom prst="rect">
            <a:avLst/>
          </a:prstGeom>
          <a:solidFill>
            <a:schemeClr val="bg1"/>
          </a:solidFill>
        </p:spPr>
        <p:txBody>
          <a:bodyPr wrap="square" rtlCol="0">
            <a:spAutoFit/>
          </a:bodyPr>
          <a:lstStyle/>
          <a:p>
            <a:pPr algn="ctr"/>
            <a:r>
              <a:rPr lang="en-US" sz="4000" b="1" dirty="0">
                <a:solidFill>
                  <a:srgbClr val="1F2F5F"/>
                </a:solidFill>
                <a:latin typeface="Calibri" panose="020F0502020204030204" pitchFamily="34" charset="0"/>
              </a:rPr>
              <a:t>Why Transition from Planned Giving to </a:t>
            </a:r>
          </a:p>
          <a:p>
            <a:pPr algn="ctr"/>
            <a:r>
              <a:rPr lang="en-US" sz="4000" b="1" dirty="0">
                <a:solidFill>
                  <a:srgbClr val="1F2F5F"/>
                </a:solidFill>
                <a:latin typeface="Calibri" panose="020F0502020204030204" pitchFamily="34" charset="0"/>
              </a:rPr>
              <a:t>Charitable Gift Planning</a:t>
            </a:r>
          </a:p>
        </p:txBody>
      </p:sp>
    </p:spTree>
    <p:extLst>
      <p:ext uri="{BB962C8B-B14F-4D97-AF65-F5344CB8AC3E}">
        <p14:creationId xmlns:p14="http://schemas.microsoft.com/office/powerpoint/2010/main" val="2788348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C7DC3A5-4A24-D84B-BF5C-902835B54749}"/>
              </a:ext>
            </a:extLst>
          </p:cNvPr>
          <p:cNvSpPr txBox="1">
            <a:spLocks/>
          </p:cNvSpPr>
          <p:nvPr/>
        </p:nvSpPr>
        <p:spPr>
          <a:xfrm>
            <a:off x="1420999" y="1920182"/>
            <a:ext cx="9272119" cy="2387600"/>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u="none" strike="noStrike" kern="1200" cap="none" spc="0" normalizeH="0" baseline="0" noProof="0" dirty="0">
                <a:ln>
                  <a:noFill/>
                </a:ln>
                <a:solidFill>
                  <a:srgbClr val="1F2F5F"/>
                </a:solidFill>
                <a:effectLst/>
                <a:uLnTx/>
                <a:uFillTx/>
                <a:latin typeface="Calibri" panose="020F0502020204030204" pitchFamily="34" charset="0"/>
                <a:ea typeface="+mj-ea"/>
                <a:cs typeface="Calibri" panose="020F0502020204030204" pitchFamily="34" charset="0"/>
              </a:rPr>
              <a:t>Baby </a:t>
            </a:r>
            <a:r>
              <a:rPr lang="en-US" sz="4000" dirty="0">
                <a:solidFill>
                  <a:srgbClr val="1F2F5F"/>
                </a:solidFill>
                <a:latin typeface="Calibri" panose="020F0502020204030204" pitchFamily="34" charset="0"/>
                <a:cs typeface="Calibri" panose="020F0502020204030204" pitchFamily="34" charset="0"/>
              </a:rPr>
              <a:t>B</a:t>
            </a:r>
            <a:r>
              <a:rPr kumimoji="0" lang="en-US" sz="4000" u="none" strike="noStrike" kern="1200" cap="none" spc="0" normalizeH="0" baseline="0" noProof="0" dirty="0" err="1">
                <a:ln>
                  <a:noFill/>
                </a:ln>
                <a:solidFill>
                  <a:srgbClr val="1F2F5F"/>
                </a:solidFill>
                <a:effectLst/>
                <a:uLnTx/>
                <a:uFillTx/>
                <a:latin typeface="Calibri" panose="020F0502020204030204" pitchFamily="34" charset="0"/>
                <a:ea typeface="+mj-ea"/>
                <a:cs typeface="Calibri" panose="020F0502020204030204" pitchFamily="34" charset="0"/>
              </a:rPr>
              <a:t>oomers</a:t>
            </a:r>
            <a:r>
              <a:rPr kumimoji="0" lang="en-US" sz="4000" u="none" strike="noStrike" kern="1200" cap="none" spc="0" normalizeH="0" baseline="0" noProof="0" dirty="0">
                <a:ln>
                  <a:noFill/>
                </a:ln>
                <a:solidFill>
                  <a:srgbClr val="1F2F5F"/>
                </a:solidFill>
                <a:effectLst/>
                <a:uLnTx/>
                <a:uFillTx/>
                <a:latin typeface="Calibri" panose="020F0502020204030204" pitchFamily="34" charset="0"/>
                <a:ea typeface="+mj-ea"/>
                <a:cs typeface="Calibri" panose="020F0502020204030204" pitchFamily="34" charset="0"/>
              </a:rPr>
              <a:t> and </a:t>
            </a:r>
            <a:r>
              <a:rPr lang="en-US" sz="4000" dirty="0">
                <a:solidFill>
                  <a:srgbClr val="1F2F5F"/>
                </a:solidFill>
                <a:latin typeface="Calibri" panose="020F0502020204030204" pitchFamily="34" charset="0"/>
                <a:cs typeface="Calibri" panose="020F0502020204030204" pitchFamily="34" charset="0"/>
              </a:rPr>
              <a:t>Builders</a:t>
            </a:r>
            <a:r>
              <a:rPr kumimoji="0" lang="en-US" sz="4000" u="none" strike="noStrike" kern="1200" cap="none" spc="0" normalizeH="0" baseline="0" noProof="0" dirty="0">
                <a:ln>
                  <a:noFill/>
                </a:ln>
                <a:solidFill>
                  <a:srgbClr val="1F2F5F"/>
                </a:solidFill>
                <a:effectLst/>
                <a:uLnTx/>
                <a:uFillTx/>
                <a:latin typeface="Calibri" panose="020F0502020204030204" pitchFamily="34" charset="0"/>
                <a:ea typeface="+mj-ea"/>
                <a:cs typeface="Calibri" panose="020F0502020204030204" pitchFamily="34" charset="0"/>
              </a:rPr>
              <a:t> are e</a:t>
            </a:r>
            <a:r>
              <a:rPr lang="en-US" sz="4000" dirty="0" err="1">
                <a:solidFill>
                  <a:srgbClr val="1F2F5F"/>
                </a:solidFill>
                <a:latin typeface="Calibri" panose="020F0502020204030204" pitchFamily="34" charset="0"/>
                <a:cs typeface="Calibri" panose="020F0502020204030204" pitchFamily="34" charset="0"/>
              </a:rPr>
              <a:t>xpected</a:t>
            </a:r>
            <a:r>
              <a:rPr lang="en-US" sz="4000" dirty="0">
                <a:solidFill>
                  <a:srgbClr val="1F2F5F"/>
                </a:solidFill>
                <a:latin typeface="Calibri" panose="020F0502020204030204" pitchFamily="34" charset="0"/>
                <a:cs typeface="Calibri" panose="020F0502020204030204" pitchFamily="34" charset="0"/>
              </a:rPr>
              <a:t> to transfer</a:t>
            </a:r>
            <a:r>
              <a:rPr kumimoji="0" lang="en-US" sz="4000" u="none" strike="noStrike" kern="1200" cap="none" spc="0" normalizeH="0" baseline="0" noProof="0" dirty="0">
                <a:ln>
                  <a:noFill/>
                </a:ln>
                <a:solidFill>
                  <a:srgbClr val="1F2F5F"/>
                </a:solidFill>
                <a:effectLst/>
                <a:uLnTx/>
                <a:uFillTx/>
                <a:latin typeface="Calibri" panose="020F0502020204030204" pitchFamily="34" charset="0"/>
                <a:ea typeface="+mj-ea"/>
                <a:cs typeface="Calibri" panose="020F0502020204030204" pitchFamily="34" charset="0"/>
              </a:rPr>
              <a:t> </a:t>
            </a:r>
            <a:r>
              <a:rPr kumimoji="0" lang="en-US" sz="4000" u="none" strike="noStrike" kern="1200" cap="none" spc="0" normalizeH="0" baseline="0" noProof="0" dirty="0">
                <a:ln>
                  <a:noFill/>
                </a:ln>
                <a:solidFill>
                  <a:srgbClr val="00B174"/>
                </a:solidFill>
                <a:effectLst/>
                <a:uLnTx/>
                <a:uFillTx/>
                <a:latin typeface="Calibri" panose="020F0502020204030204" pitchFamily="34" charset="0"/>
                <a:ea typeface="+mj-ea"/>
                <a:cs typeface="Calibri" panose="020F0502020204030204" pitchFamily="34" charset="0"/>
              </a:rPr>
              <a:t>$</a:t>
            </a:r>
            <a:r>
              <a:rPr lang="en-US" sz="4000" dirty="0">
                <a:solidFill>
                  <a:srgbClr val="00B174"/>
                </a:solidFill>
                <a:latin typeface="Calibri" panose="020F0502020204030204" pitchFamily="34" charset="0"/>
                <a:cs typeface="Calibri" panose="020F0502020204030204" pitchFamily="34" charset="0"/>
              </a:rPr>
              <a:t>3.5</a:t>
            </a:r>
            <a:r>
              <a:rPr kumimoji="0" lang="en-US" sz="4000" u="none" strike="noStrike" kern="1200" cap="none" spc="0" normalizeH="0" baseline="0" noProof="0" dirty="0">
                <a:ln>
                  <a:noFill/>
                </a:ln>
                <a:solidFill>
                  <a:srgbClr val="00B174"/>
                </a:solidFill>
                <a:effectLst/>
                <a:uLnTx/>
                <a:uFillTx/>
                <a:latin typeface="Calibri" panose="020F0502020204030204" pitchFamily="34" charset="0"/>
                <a:ea typeface="+mj-ea"/>
                <a:cs typeface="Calibri" panose="020F0502020204030204" pitchFamily="34" charset="0"/>
              </a:rPr>
              <a:t> </a:t>
            </a:r>
            <a:r>
              <a:rPr lang="en-US" sz="4000" dirty="0">
                <a:solidFill>
                  <a:srgbClr val="00B174"/>
                </a:solidFill>
                <a:latin typeface="Calibri" panose="020F0502020204030204" pitchFamily="34" charset="0"/>
                <a:cs typeface="Calibri" panose="020F0502020204030204" pitchFamily="34" charset="0"/>
              </a:rPr>
              <a:t>t</a:t>
            </a:r>
            <a:r>
              <a:rPr kumimoji="0" lang="en-US" sz="4000" u="none" strike="noStrike" kern="1200" cap="none" spc="0" normalizeH="0" baseline="0" noProof="0" dirty="0" err="1">
                <a:ln>
                  <a:noFill/>
                </a:ln>
                <a:solidFill>
                  <a:srgbClr val="00B174"/>
                </a:solidFill>
                <a:effectLst/>
                <a:uLnTx/>
                <a:uFillTx/>
                <a:latin typeface="Calibri" panose="020F0502020204030204" pitchFamily="34" charset="0"/>
                <a:ea typeface="+mj-ea"/>
                <a:cs typeface="Calibri" panose="020F0502020204030204" pitchFamily="34" charset="0"/>
              </a:rPr>
              <a:t>rillion</a:t>
            </a:r>
            <a:r>
              <a:rPr kumimoji="0" lang="en-US" sz="4000" u="none" strike="noStrike" kern="1200" cap="none" spc="0" normalizeH="0" baseline="0" noProof="0" dirty="0">
                <a:ln>
                  <a:noFill/>
                </a:ln>
                <a:solidFill>
                  <a:srgbClr val="00B174"/>
                </a:solidFill>
                <a:effectLst/>
                <a:uLnTx/>
                <a:uFillTx/>
                <a:latin typeface="Calibri" panose="020F0502020204030204" pitchFamily="34" charset="0"/>
                <a:ea typeface="+mj-ea"/>
                <a:cs typeface="Calibri" panose="020F0502020204030204" pitchFamily="34" charset="0"/>
              </a:rPr>
              <a:t> </a:t>
            </a:r>
            <a:r>
              <a:rPr kumimoji="0" lang="en-US" sz="4000" u="none" strike="noStrike" kern="1200" cap="none" spc="0" normalizeH="0" baseline="0" noProof="0" dirty="0">
                <a:ln>
                  <a:noFill/>
                </a:ln>
                <a:solidFill>
                  <a:srgbClr val="1F2F5F"/>
                </a:solidFill>
                <a:effectLst/>
                <a:uLnTx/>
                <a:uFillTx/>
                <a:latin typeface="Calibri" panose="020F0502020204030204" pitchFamily="34" charset="0"/>
                <a:ea typeface="+mj-ea"/>
                <a:cs typeface="Calibri" panose="020F0502020204030204" pitchFamily="34" charset="0"/>
              </a:rPr>
              <a:t>over the next </a:t>
            </a:r>
            <a:r>
              <a:rPr lang="en-US" sz="4000" dirty="0">
                <a:solidFill>
                  <a:srgbClr val="1F2F5F"/>
                </a:solidFill>
                <a:latin typeface="Calibri" panose="020F0502020204030204" pitchFamily="34" charset="0"/>
                <a:cs typeface="Calibri" panose="020F0502020204030204" pitchFamily="34" charset="0"/>
              </a:rPr>
              <a:t>t</a:t>
            </a:r>
            <a:r>
              <a:rPr kumimoji="0" lang="en-US" sz="4000" u="none" strike="noStrike" kern="1200" cap="none" spc="0" normalizeH="0" baseline="0" noProof="0" dirty="0">
                <a:ln>
                  <a:noFill/>
                </a:ln>
                <a:solidFill>
                  <a:srgbClr val="1F2F5F"/>
                </a:solidFill>
                <a:effectLst/>
                <a:uLnTx/>
                <a:uFillTx/>
                <a:latin typeface="Calibri" panose="020F0502020204030204" pitchFamily="34" charset="0"/>
                <a:ea typeface="+mj-ea"/>
                <a:cs typeface="Calibri" panose="020F0502020204030204" pitchFamily="34" charset="0"/>
              </a:rPr>
              <a:t>wo </a:t>
            </a:r>
            <a:r>
              <a:rPr lang="en-US" sz="4000" dirty="0">
                <a:solidFill>
                  <a:srgbClr val="1F2F5F"/>
                </a:solidFill>
                <a:latin typeface="Calibri" panose="020F0502020204030204" pitchFamily="34" charset="0"/>
                <a:cs typeface="Calibri" panose="020F0502020204030204" pitchFamily="34" charset="0"/>
              </a:rPr>
              <a:t>d</a:t>
            </a:r>
            <a:r>
              <a:rPr kumimoji="0" lang="en-US" sz="4000" u="none" strike="noStrike" kern="1200" cap="none" spc="0" normalizeH="0" baseline="0" noProof="0" dirty="0" err="1">
                <a:ln>
                  <a:noFill/>
                </a:ln>
                <a:solidFill>
                  <a:srgbClr val="1F2F5F"/>
                </a:solidFill>
                <a:effectLst/>
                <a:uLnTx/>
                <a:uFillTx/>
                <a:latin typeface="Calibri" panose="020F0502020204030204" pitchFamily="34" charset="0"/>
                <a:ea typeface="+mj-ea"/>
                <a:cs typeface="Calibri" panose="020F0502020204030204" pitchFamily="34" charset="0"/>
              </a:rPr>
              <a:t>ecades</a:t>
            </a:r>
            <a:r>
              <a:rPr kumimoji="0" lang="en-US" sz="4000" u="none" strike="noStrike" kern="1200" cap="none" spc="0" normalizeH="0" baseline="0" noProof="0" dirty="0">
                <a:ln>
                  <a:noFill/>
                </a:ln>
                <a:solidFill>
                  <a:srgbClr val="1F2F5F"/>
                </a:solidFill>
                <a:effectLst/>
                <a:uLnTx/>
                <a:uFillTx/>
                <a:latin typeface="Calibri" panose="020F0502020204030204" pitchFamily="34" charset="0"/>
                <a:ea typeface="+mj-ea"/>
                <a:cs typeface="Calibri" panose="020F0502020204030204" pitchFamily="34" charset="0"/>
              </a:rPr>
              <a:t>.</a:t>
            </a:r>
          </a:p>
        </p:txBody>
      </p:sp>
      <p:sp>
        <p:nvSpPr>
          <p:cNvPr id="4" name="TextBox 3">
            <a:extLst>
              <a:ext uri="{FF2B5EF4-FFF2-40B4-BE49-F238E27FC236}">
                <a16:creationId xmlns:a16="http://schemas.microsoft.com/office/drawing/2014/main" id="{61CAFD73-2E57-A948-99B3-91F0E058F470}"/>
              </a:ext>
            </a:extLst>
          </p:cNvPr>
          <p:cNvSpPr txBox="1"/>
          <p:nvPr/>
        </p:nvSpPr>
        <p:spPr>
          <a:xfrm>
            <a:off x="1549118" y="4283131"/>
            <a:ext cx="9144000" cy="15081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u="none" strike="noStrike" kern="1200" cap="none" spc="0" normalizeH="0" baseline="0" noProof="0" dirty="0">
                <a:ln>
                  <a:noFill/>
                </a:ln>
                <a:solidFill>
                  <a:srgbClr val="1F2F5F"/>
                </a:solidFill>
                <a:effectLst/>
                <a:uLnTx/>
                <a:uFillTx/>
                <a:latin typeface="Calibri" panose="020F0502020204030204" pitchFamily="34" charset="0"/>
                <a:ea typeface="+mn-ea"/>
                <a:cs typeface="+mn-cs"/>
              </a:rPr>
              <a:t>Approximately 10,000 baby boomers retire each </a:t>
            </a:r>
            <a:r>
              <a:rPr lang="en-US" sz="3200" dirty="0">
                <a:solidFill>
                  <a:srgbClr val="1F2F5F"/>
                </a:solidFill>
                <a:latin typeface="Calibri" panose="020F0502020204030204" pitchFamily="34" charset="0"/>
              </a:rPr>
              <a:t>month</a:t>
            </a:r>
            <a:r>
              <a:rPr kumimoji="0" lang="en-US" sz="3200" u="none" strike="noStrike" kern="1200" cap="none" spc="0" normalizeH="0" baseline="0" noProof="0" dirty="0">
                <a:ln>
                  <a:noFill/>
                </a:ln>
                <a:solidFill>
                  <a:srgbClr val="1F2F5F"/>
                </a:solidFill>
                <a:effectLst/>
                <a:uLnTx/>
                <a:uFillTx/>
                <a:latin typeface="Calibri" panose="020F050202020403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srgbClr val="1F2F5F"/>
                </a:solidFill>
                <a:effectLst/>
                <a:uLnTx/>
                <a:uFillTx/>
                <a:latin typeface="Calibri" panose="020F0502020204030204" pitchFamily="34" charset="0"/>
                <a:ea typeface="+mn-ea"/>
                <a:cs typeface="+mn-cs"/>
              </a:rPr>
              <a:t>https://</a:t>
            </a:r>
            <a:r>
              <a:rPr kumimoji="0" lang="en-US" sz="1400" u="none" strike="noStrike" kern="1200" cap="none" spc="0" normalizeH="0" baseline="0" noProof="0" dirty="0" err="1">
                <a:ln>
                  <a:noFill/>
                </a:ln>
                <a:solidFill>
                  <a:srgbClr val="1F2F5F"/>
                </a:solidFill>
                <a:effectLst/>
                <a:uLnTx/>
                <a:uFillTx/>
                <a:latin typeface="Calibri" panose="020F0502020204030204" pitchFamily="34" charset="0"/>
                <a:ea typeface="+mn-ea"/>
                <a:cs typeface="+mn-cs"/>
              </a:rPr>
              <a:t>www.abs.gov.au</a:t>
            </a:r>
            <a:r>
              <a:rPr kumimoji="0" lang="en-US" sz="1400" u="none" strike="noStrike" kern="1200" cap="none" spc="0" normalizeH="0" baseline="0" noProof="0" dirty="0">
                <a:ln>
                  <a:noFill/>
                </a:ln>
                <a:solidFill>
                  <a:srgbClr val="1F2F5F"/>
                </a:solidFill>
                <a:effectLst/>
                <a:uLnTx/>
                <a:uFillTx/>
                <a:latin typeface="Calibri" panose="020F0502020204030204" pitchFamily="34" charset="0"/>
                <a:ea typeface="+mn-ea"/>
                <a:cs typeface="+mn-cs"/>
              </a:rPr>
              <a:t>/statistics/</a:t>
            </a:r>
            <a:r>
              <a:rPr kumimoji="0" lang="en-US" sz="1400" u="none" strike="noStrike" kern="1200" cap="none" spc="0" normalizeH="0" baseline="0" noProof="0" dirty="0" err="1">
                <a:ln>
                  <a:noFill/>
                </a:ln>
                <a:solidFill>
                  <a:srgbClr val="1F2F5F"/>
                </a:solidFill>
                <a:effectLst/>
                <a:uLnTx/>
                <a:uFillTx/>
                <a:latin typeface="Calibri" panose="020F0502020204030204" pitchFamily="34" charset="0"/>
                <a:ea typeface="+mn-ea"/>
                <a:cs typeface="+mn-cs"/>
              </a:rPr>
              <a:t>labour</a:t>
            </a:r>
            <a:r>
              <a:rPr kumimoji="0" lang="en-US" sz="1400" u="none" strike="noStrike" kern="1200" cap="none" spc="0" normalizeH="0" baseline="0" noProof="0" dirty="0">
                <a:ln>
                  <a:noFill/>
                </a:ln>
                <a:solidFill>
                  <a:srgbClr val="1F2F5F"/>
                </a:solidFill>
                <a:effectLst/>
                <a:uLnTx/>
                <a:uFillTx/>
                <a:latin typeface="Calibri" panose="020F0502020204030204" pitchFamily="34" charset="0"/>
                <a:ea typeface="+mn-ea"/>
                <a:cs typeface="+mn-cs"/>
              </a:rPr>
              <a:t>/employment-and-unemployment/retirement-and-retirement-intentions-</a:t>
            </a:r>
            <a:r>
              <a:rPr kumimoji="0" lang="en-US" sz="1400" u="none" strike="noStrike" kern="1200" cap="none" spc="0" normalizeH="0" baseline="0" noProof="0" dirty="0" err="1">
                <a:ln>
                  <a:noFill/>
                </a:ln>
                <a:solidFill>
                  <a:srgbClr val="1F2F5F"/>
                </a:solidFill>
                <a:effectLst/>
                <a:uLnTx/>
                <a:uFillTx/>
                <a:latin typeface="Calibri" panose="020F0502020204030204" pitchFamily="34" charset="0"/>
                <a:ea typeface="+mn-ea"/>
                <a:cs typeface="+mn-cs"/>
              </a:rPr>
              <a:t>australia</a:t>
            </a:r>
            <a:r>
              <a:rPr kumimoji="0" lang="en-US" sz="1400" u="none" strike="noStrike" kern="1200" cap="none" spc="0" normalizeH="0" baseline="0" noProof="0" dirty="0">
                <a:ln>
                  <a:noFill/>
                </a:ln>
                <a:solidFill>
                  <a:srgbClr val="1F2F5F"/>
                </a:solidFill>
                <a:effectLst/>
                <a:uLnTx/>
                <a:uFillTx/>
                <a:latin typeface="Calibri" panose="020F0502020204030204" pitchFamily="34" charset="0"/>
                <a:ea typeface="+mn-ea"/>
                <a:cs typeface="+mn-cs"/>
              </a:rPr>
              <a:t>/latest-release</a:t>
            </a:r>
          </a:p>
        </p:txBody>
      </p:sp>
      <p:sp>
        <p:nvSpPr>
          <p:cNvPr id="5" name="TextBox 4">
            <a:extLst>
              <a:ext uri="{FF2B5EF4-FFF2-40B4-BE49-F238E27FC236}">
                <a16:creationId xmlns:a16="http://schemas.microsoft.com/office/drawing/2014/main" id="{3720D65A-0780-B9AB-6039-E9787C596DAC}"/>
              </a:ext>
            </a:extLst>
          </p:cNvPr>
          <p:cNvSpPr txBox="1"/>
          <p:nvPr/>
        </p:nvSpPr>
        <p:spPr>
          <a:xfrm>
            <a:off x="10080166" y="6477002"/>
            <a:ext cx="1837362" cy="253916"/>
          </a:xfrm>
          <a:prstGeom prst="rect">
            <a:avLst/>
          </a:prstGeom>
          <a:noFill/>
        </p:spPr>
        <p:txBody>
          <a:bodyPr wrap="none" rtlCol="0">
            <a:spAutoFit/>
          </a:bodyPr>
          <a:lstStyle/>
          <a:p>
            <a:r>
              <a:rPr lang="en-US" sz="1050" dirty="0">
                <a:solidFill>
                  <a:srgbClr val="578D31"/>
                </a:solidFill>
              </a:rPr>
              <a:t>@ 2024 Heaton Smith Group</a:t>
            </a:r>
          </a:p>
        </p:txBody>
      </p:sp>
      <p:cxnSp>
        <p:nvCxnSpPr>
          <p:cNvPr id="12" name="Straight Connector 11">
            <a:extLst>
              <a:ext uri="{FF2B5EF4-FFF2-40B4-BE49-F238E27FC236}">
                <a16:creationId xmlns:a16="http://schemas.microsoft.com/office/drawing/2014/main" id="{D75E2F2C-20F5-9F68-6E2C-71BC817B12E3}"/>
              </a:ext>
            </a:extLst>
          </p:cNvPr>
          <p:cNvCxnSpPr>
            <a:cxnSpLocks/>
          </p:cNvCxnSpPr>
          <p:nvPr/>
        </p:nvCxnSpPr>
        <p:spPr>
          <a:xfrm>
            <a:off x="11727864" y="0"/>
            <a:ext cx="0" cy="2804160"/>
          </a:xfrm>
          <a:prstGeom prst="line">
            <a:avLst/>
          </a:prstGeom>
          <a:noFill/>
          <a:ln w="25400" cap="flat" cmpd="sng" algn="ctr">
            <a:solidFill>
              <a:srgbClr val="58990B"/>
            </a:solidFill>
            <a:prstDash val="solid"/>
            <a:miter lim="800000"/>
          </a:ln>
          <a:effectLst/>
        </p:spPr>
      </p:cxnSp>
      <p:sp>
        <p:nvSpPr>
          <p:cNvPr id="13" name="Oval 12">
            <a:extLst>
              <a:ext uri="{FF2B5EF4-FFF2-40B4-BE49-F238E27FC236}">
                <a16:creationId xmlns:a16="http://schemas.microsoft.com/office/drawing/2014/main" id="{7919A198-3B6F-E738-4A06-06E8B50FBD83}"/>
              </a:ext>
            </a:extLst>
          </p:cNvPr>
          <p:cNvSpPr/>
          <p:nvPr/>
        </p:nvSpPr>
        <p:spPr>
          <a:xfrm>
            <a:off x="11547400" y="2202511"/>
            <a:ext cx="362607" cy="358383"/>
          </a:xfrm>
          <a:prstGeom prst="ellipse">
            <a:avLst/>
          </a:prstGeom>
          <a:solidFill>
            <a:sysClr val="window" lastClr="FFFFFF"/>
          </a:solidFill>
          <a:ln w="25400" cap="flat" cmpd="sng" algn="ctr">
            <a:solidFill>
              <a:srgbClr val="58990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807CF1E8-B5AE-31CC-98A1-3E0557C3448D}"/>
              </a:ext>
            </a:extLst>
          </p:cNvPr>
          <p:cNvSpPr/>
          <p:nvPr/>
        </p:nvSpPr>
        <p:spPr>
          <a:xfrm>
            <a:off x="11547400" y="669521"/>
            <a:ext cx="362607" cy="358383"/>
          </a:xfrm>
          <a:prstGeom prst="ellipse">
            <a:avLst/>
          </a:prstGeom>
          <a:solidFill>
            <a:sysClr val="window" lastClr="FFFFFF"/>
          </a:solidFill>
          <a:ln w="25400" cap="flat" cmpd="sng" algn="ctr">
            <a:solidFill>
              <a:srgbClr val="58990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1A445871-96A9-E3CD-2BA1-4118E76BF553}"/>
              </a:ext>
            </a:extLst>
          </p:cNvPr>
          <p:cNvPicPr>
            <a:picLocks noChangeAspect="1"/>
          </p:cNvPicPr>
          <p:nvPr/>
        </p:nvPicPr>
        <p:blipFill>
          <a:blip r:embed="rId3"/>
          <a:stretch>
            <a:fillRect/>
          </a:stretch>
        </p:blipFill>
        <p:spPr>
          <a:xfrm>
            <a:off x="307975" y="6082750"/>
            <a:ext cx="1463675" cy="556108"/>
          </a:xfrm>
          <a:prstGeom prst="rect">
            <a:avLst/>
          </a:prstGeom>
        </p:spPr>
      </p:pic>
    </p:spTree>
    <p:extLst>
      <p:ext uri="{BB962C8B-B14F-4D97-AF65-F5344CB8AC3E}">
        <p14:creationId xmlns:p14="http://schemas.microsoft.com/office/powerpoint/2010/main" val="2417817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1289221" y="1542931"/>
            <a:ext cx="9613557" cy="3772137"/>
          </a:xfrm>
          <a:prstGeom prst="rect">
            <a:avLst/>
          </a:prstGeom>
        </p:spPr>
        <p:txBody>
          <a:bodyPr>
            <a:normAutofit/>
          </a:bodyPr>
          <a:lstStyle/>
          <a:p>
            <a:pPr marL="0" indent="0">
              <a:lnSpc>
                <a:spcPct val="100000"/>
              </a:lnSpc>
              <a:spcAft>
                <a:spcPts val="600"/>
              </a:spcAft>
              <a:buClr>
                <a:srgbClr val="C00000"/>
              </a:buClr>
              <a:buSzPct val="85000"/>
              <a:buNone/>
            </a:pPr>
            <a:endParaRPr lang="en-US" sz="2800" dirty="0">
              <a:solidFill>
                <a:srgbClr val="C00000"/>
              </a:solidFill>
            </a:endParaRPr>
          </a:p>
          <a:p>
            <a:pPr>
              <a:lnSpc>
                <a:spcPct val="100000"/>
              </a:lnSpc>
              <a:spcBef>
                <a:spcPts val="1000"/>
              </a:spcBef>
              <a:buClr>
                <a:srgbClr val="00B174"/>
              </a:buClr>
              <a:buSzPct val="85000"/>
            </a:pPr>
            <a:r>
              <a:rPr lang="en-US" altLang="en-US" sz="3200" dirty="0">
                <a:latin typeface="Helvetica" pitchFamily="2" charset="0"/>
              </a:rPr>
              <a:t>Approximately 1 in 11 Australians have a net worth of $1.4 million or higher.</a:t>
            </a:r>
          </a:p>
          <a:p>
            <a:pPr>
              <a:lnSpc>
                <a:spcPct val="100000"/>
              </a:lnSpc>
              <a:spcBef>
                <a:spcPts val="1000"/>
              </a:spcBef>
              <a:buClr>
                <a:srgbClr val="00B174"/>
              </a:buClr>
              <a:buSzPct val="85000"/>
            </a:pPr>
            <a:r>
              <a:rPr lang="en-US" altLang="en-US" sz="3200" dirty="0">
                <a:latin typeface="Helvetica" pitchFamily="2" charset="0"/>
              </a:rPr>
              <a:t>Mean residential dwelling price: </a:t>
            </a:r>
            <a:r>
              <a:rPr lang="en-US" altLang="en-US" sz="3200" b="1" dirty="0">
                <a:solidFill>
                  <a:srgbClr val="1F4361"/>
                </a:solidFill>
                <a:latin typeface="Helvetica" pitchFamily="2" charset="0"/>
              </a:rPr>
              <a:t>$959,800 </a:t>
            </a:r>
            <a:r>
              <a:rPr lang="en-US" altLang="en-US" sz="3200" dirty="0">
                <a:latin typeface="Helvetica" pitchFamily="2" charset="0"/>
              </a:rPr>
              <a:t>(11 June 2024)*</a:t>
            </a:r>
          </a:p>
          <a:p>
            <a:pPr>
              <a:lnSpc>
                <a:spcPct val="100000"/>
              </a:lnSpc>
              <a:spcBef>
                <a:spcPts val="1000"/>
              </a:spcBef>
              <a:buClr>
                <a:srgbClr val="00B174"/>
              </a:buClr>
              <a:buSzPct val="85000"/>
            </a:pPr>
            <a:r>
              <a:rPr lang="en-US" altLang="en-US" sz="3200" dirty="0">
                <a:latin typeface="Helvetica" pitchFamily="2" charset="0"/>
              </a:rPr>
              <a:t>Australian Stock Market Index</a:t>
            </a:r>
          </a:p>
          <a:p>
            <a:pPr marL="0" indent="0">
              <a:lnSpc>
                <a:spcPct val="100000"/>
              </a:lnSpc>
              <a:spcBef>
                <a:spcPts val="1000"/>
              </a:spcBef>
              <a:spcAft>
                <a:spcPts val="0"/>
              </a:spcAft>
              <a:buClr>
                <a:srgbClr val="BD8B30"/>
              </a:buClr>
              <a:buSzPct val="85000"/>
              <a:buNone/>
            </a:pPr>
            <a:endParaRPr lang="en-US" altLang="en-US" sz="2800" dirty="0">
              <a:solidFill>
                <a:schemeClr val="tx1">
                  <a:lumMod val="75000"/>
                </a:schemeClr>
              </a:solidFill>
              <a:latin typeface="Helvetica" pitchFamily="2" charset="0"/>
            </a:endParaRPr>
          </a:p>
          <a:p>
            <a:pPr marL="0" indent="0">
              <a:lnSpc>
                <a:spcPct val="100000"/>
              </a:lnSpc>
              <a:spcBef>
                <a:spcPts val="1000"/>
              </a:spcBef>
              <a:spcAft>
                <a:spcPts val="0"/>
              </a:spcAft>
              <a:buClr>
                <a:srgbClr val="BD8B30"/>
              </a:buClr>
              <a:buSzPct val="85000"/>
              <a:buNone/>
            </a:pPr>
            <a:endParaRPr lang="en-US" altLang="en-US" sz="2800" dirty="0">
              <a:solidFill>
                <a:schemeClr val="tx1">
                  <a:lumMod val="75000"/>
                </a:schemeClr>
              </a:solidFill>
              <a:latin typeface="Helvetica" pitchFamily="2" charset="0"/>
            </a:endParaRPr>
          </a:p>
          <a:p>
            <a:pPr marL="0" indent="0">
              <a:lnSpc>
                <a:spcPct val="100000"/>
              </a:lnSpc>
              <a:spcAft>
                <a:spcPts val="600"/>
              </a:spcAft>
              <a:buClr>
                <a:srgbClr val="C00000"/>
              </a:buClr>
              <a:buNone/>
            </a:pPr>
            <a:endParaRPr lang="en-US" altLang="en-US" sz="2800" dirty="0"/>
          </a:p>
        </p:txBody>
      </p:sp>
      <p:sp>
        <p:nvSpPr>
          <p:cNvPr id="2" name="Title 1">
            <a:extLst>
              <a:ext uri="{FF2B5EF4-FFF2-40B4-BE49-F238E27FC236}">
                <a16:creationId xmlns:a16="http://schemas.microsoft.com/office/drawing/2014/main" id="{EAF68A47-1154-1B74-F8FD-91A8083CEA3A}"/>
              </a:ext>
            </a:extLst>
          </p:cNvPr>
          <p:cNvSpPr txBox="1">
            <a:spLocks/>
          </p:cNvSpPr>
          <p:nvPr/>
        </p:nvSpPr>
        <p:spPr>
          <a:xfrm>
            <a:off x="1524000" y="567494"/>
            <a:ext cx="9144000" cy="746002"/>
          </a:xfrm>
          <a:prstGeom prst="rect">
            <a:avLst/>
          </a:prstGeom>
        </p:spPr>
        <p:txBody>
          <a:bodyPr anchor="ctr">
            <a:normAutofit/>
          </a:bodyPr>
          <a:lstStyle>
            <a:lvl1pPr marL="0" marR="0" indent="0" algn="l" defTabSz="457189" rtl="0" eaLnBrk="1" fontAlgn="base" latinLnBrk="0" hangingPunct="1">
              <a:lnSpc>
                <a:spcPct val="100000"/>
              </a:lnSpc>
              <a:spcBef>
                <a:spcPct val="0"/>
              </a:spcBef>
              <a:spcAft>
                <a:spcPct val="0"/>
              </a:spcAft>
              <a:buClrTx/>
              <a:buSzTx/>
              <a:buFontTx/>
              <a:buNone/>
              <a:tabLst/>
              <a:defRPr lang="en-US" sz="4400" b="0" i="0" kern="1200" cap="none" spc="20" baseline="0">
                <a:solidFill>
                  <a:schemeClr val="accent4"/>
                </a:solidFill>
                <a:latin typeface="+mj-lt"/>
                <a:ea typeface="+mn-ea"/>
                <a:cs typeface="Arial"/>
              </a:defRPr>
            </a:lvl1pPr>
            <a:lvl2pPr algn="l" defTabSz="457189" rtl="0" eaLnBrk="1" fontAlgn="base" hangingPunct="1">
              <a:spcBef>
                <a:spcPct val="0"/>
              </a:spcBef>
              <a:spcAft>
                <a:spcPct val="0"/>
              </a:spcAft>
              <a:defRPr sz="2600" b="1">
                <a:solidFill>
                  <a:srgbClr val="5BAC35"/>
                </a:solidFill>
                <a:latin typeface="Arial Narrow" pitchFamily="34" charset="0"/>
              </a:defRPr>
            </a:lvl2pPr>
            <a:lvl3pPr algn="l" defTabSz="457189" rtl="0" eaLnBrk="1" fontAlgn="base" hangingPunct="1">
              <a:spcBef>
                <a:spcPct val="0"/>
              </a:spcBef>
              <a:spcAft>
                <a:spcPct val="0"/>
              </a:spcAft>
              <a:defRPr sz="2600" b="1">
                <a:solidFill>
                  <a:srgbClr val="5BAC35"/>
                </a:solidFill>
                <a:latin typeface="Arial Narrow" pitchFamily="34" charset="0"/>
              </a:defRPr>
            </a:lvl3pPr>
            <a:lvl4pPr algn="l" defTabSz="457189" rtl="0" eaLnBrk="1" fontAlgn="base" hangingPunct="1">
              <a:spcBef>
                <a:spcPct val="0"/>
              </a:spcBef>
              <a:spcAft>
                <a:spcPct val="0"/>
              </a:spcAft>
              <a:defRPr sz="2600" b="1">
                <a:solidFill>
                  <a:srgbClr val="5BAC35"/>
                </a:solidFill>
                <a:latin typeface="Arial Narrow" pitchFamily="34" charset="0"/>
              </a:defRPr>
            </a:lvl4pPr>
            <a:lvl5pPr algn="l" defTabSz="457189" rtl="0" eaLnBrk="1" fontAlgn="base" hangingPunct="1">
              <a:spcBef>
                <a:spcPct val="0"/>
              </a:spcBef>
              <a:spcAft>
                <a:spcPct val="0"/>
              </a:spcAft>
              <a:defRPr sz="2600" b="1">
                <a:solidFill>
                  <a:srgbClr val="5BAC35"/>
                </a:solidFill>
                <a:latin typeface="Arial Narrow" pitchFamily="34" charset="0"/>
              </a:defRPr>
            </a:lvl5pPr>
            <a:lvl6pPr marL="457189" algn="l" defTabSz="457189" rtl="0" eaLnBrk="1" fontAlgn="base" hangingPunct="1">
              <a:spcBef>
                <a:spcPct val="0"/>
              </a:spcBef>
              <a:spcAft>
                <a:spcPct val="0"/>
              </a:spcAft>
              <a:defRPr sz="2600" b="1">
                <a:solidFill>
                  <a:srgbClr val="5BAC35"/>
                </a:solidFill>
                <a:latin typeface="Arial Narrow" pitchFamily="34" charset="0"/>
              </a:defRPr>
            </a:lvl6pPr>
            <a:lvl7pPr marL="914377" algn="l" defTabSz="457189" rtl="0" eaLnBrk="1" fontAlgn="base" hangingPunct="1">
              <a:spcBef>
                <a:spcPct val="0"/>
              </a:spcBef>
              <a:spcAft>
                <a:spcPct val="0"/>
              </a:spcAft>
              <a:defRPr sz="2600" b="1">
                <a:solidFill>
                  <a:srgbClr val="5BAC35"/>
                </a:solidFill>
                <a:latin typeface="Arial Narrow" pitchFamily="34" charset="0"/>
              </a:defRPr>
            </a:lvl7pPr>
            <a:lvl8pPr marL="1371566" algn="l" defTabSz="457189" rtl="0" eaLnBrk="1" fontAlgn="base" hangingPunct="1">
              <a:spcBef>
                <a:spcPct val="0"/>
              </a:spcBef>
              <a:spcAft>
                <a:spcPct val="0"/>
              </a:spcAft>
              <a:defRPr sz="2600" b="1">
                <a:solidFill>
                  <a:srgbClr val="5BAC35"/>
                </a:solidFill>
                <a:latin typeface="Arial Narrow" pitchFamily="34" charset="0"/>
              </a:defRPr>
            </a:lvl8pPr>
            <a:lvl9pPr marL="1828753" algn="l" defTabSz="457189" rtl="0" eaLnBrk="1" fontAlgn="base" hangingPunct="1">
              <a:spcBef>
                <a:spcPct val="0"/>
              </a:spcBef>
              <a:spcAft>
                <a:spcPct val="0"/>
              </a:spcAft>
              <a:defRPr sz="2600" b="1">
                <a:solidFill>
                  <a:srgbClr val="5BAC35"/>
                </a:solidFill>
                <a:latin typeface="Arial Narrow" pitchFamily="34" charset="0"/>
              </a:defRPr>
            </a:lvl9p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20" normalizeH="0" baseline="0" noProof="0" dirty="0">
                <a:ln>
                  <a:noFill/>
                </a:ln>
                <a:solidFill>
                  <a:srgbClr val="1F2F5F"/>
                </a:solidFill>
                <a:effectLst/>
                <a:uLnTx/>
                <a:uFillTx/>
                <a:latin typeface="Helvetica" pitchFamily="2" charset="0"/>
                <a:ea typeface="+mn-ea"/>
                <a:cs typeface="Arial"/>
              </a:rPr>
              <a:t>Household Wealth</a:t>
            </a:r>
          </a:p>
        </p:txBody>
      </p:sp>
      <p:sp>
        <p:nvSpPr>
          <p:cNvPr id="4" name="TextBox 3">
            <a:extLst>
              <a:ext uri="{FF2B5EF4-FFF2-40B4-BE49-F238E27FC236}">
                <a16:creationId xmlns:a16="http://schemas.microsoft.com/office/drawing/2014/main" id="{687ABEB1-B1DF-72DB-FA39-5037E6FFE2CD}"/>
              </a:ext>
            </a:extLst>
          </p:cNvPr>
          <p:cNvSpPr txBox="1"/>
          <p:nvPr/>
        </p:nvSpPr>
        <p:spPr>
          <a:xfrm>
            <a:off x="2341756" y="5720576"/>
            <a:ext cx="805118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www.abs.gov.au</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/statistics/economy/price-indexes-and-inflation/total-value-dwellings/latest-release</a:t>
            </a:r>
          </a:p>
        </p:txBody>
      </p:sp>
      <p:pic>
        <p:nvPicPr>
          <p:cNvPr id="5" name="Picture 4">
            <a:extLst>
              <a:ext uri="{FF2B5EF4-FFF2-40B4-BE49-F238E27FC236}">
                <a16:creationId xmlns:a16="http://schemas.microsoft.com/office/drawing/2014/main" id="{E04721CE-5ADD-31CA-EBDE-F9FC8B42BBCE}"/>
              </a:ext>
            </a:extLst>
          </p:cNvPr>
          <p:cNvPicPr>
            <a:picLocks noChangeAspect="1"/>
          </p:cNvPicPr>
          <p:nvPr/>
        </p:nvPicPr>
        <p:blipFill>
          <a:blip r:embed="rId2"/>
          <a:stretch>
            <a:fillRect/>
          </a:stretch>
        </p:blipFill>
        <p:spPr>
          <a:xfrm>
            <a:off x="307975" y="6082750"/>
            <a:ext cx="1463675" cy="556108"/>
          </a:xfrm>
          <a:prstGeom prst="rect">
            <a:avLst/>
          </a:prstGeom>
        </p:spPr>
      </p:pic>
    </p:spTree>
    <p:extLst>
      <p:ext uri="{BB962C8B-B14F-4D97-AF65-F5344CB8AC3E}">
        <p14:creationId xmlns:p14="http://schemas.microsoft.com/office/powerpoint/2010/main" val="20701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E2639576-F9ED-92D9-024F-5564D9F86E39}"/>
              </a:ext>
            </a:extLst>
          </p:cNvPr>
          <p:cNvCxnSpPr>
            <a:cxnSpLocks/>
          </p:cNvCxnSpPr>
          <p:nvPr/>
        </p:nvCxnSpPr>
        <p:spPr>
          <a:xfrm>
            <a:off x="11727864" y="0"/>
            <a:ext cx="0" cy="2804160"/>
          </a:xfrm>
          <a:prstGeom prst="line">
            <a:avLst/>
          </a:prstGeom>
          <a:noFill/>
          <a:ln w="25400" cap="flat" cmpd="sng" algn="ctr">
            <a:solidFill>
              <a:srgbClr val="58990B"/>
            </a:solidFill>
            <a:prstDash val="solid"/>
            <a:miter lim="800000"/>
          </a:ln>
          <a:effectLst/>
        </p:spPr>
      </p:cxnSp>
      <p:sp>
        <p:nvSpPr>
          <p:cNvPr id="8" name="Oval 7">
            <a:extLst>
              <a:ext uri="{FF2B5EF4-FFF2-40B4-BE49-F238E27FC236}">
                <a16:creationId xmlns:a16="http://schemas.microsoft.com/office/drawing/2014/main" id="{5BC7CFA5-4AE8-887D-AF40-E5C0F6C39EE2}"/>
              </a:ext>
            </a:extLst>
          </p:cNvPr>
          <p:cNvSpPr/>
          <p:nvPr/>
        </p:nvSpPr>
        <p:spPr>
          <a:xfrm>
            <a:off x="11547400" y="2202511"/>
            <a:ext cx="362607" cy="358383"/>
          </a:xfrm>
          <a:prstGeom prst="ellipse">
            <a:avLst/>
          </a:prstGeom>
          <a:solidFill>
            <a:sysClr val="window" lastClr="FFFFFF"/>
          </a:solidFill>
          <a:ln w="25400" cap="flat" cmpd="sng" algn="ctr">
            <a:solidFill>
              <a:srgbClr val="58990B"/>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A42B5CC5-522E-65A6-7CF7-C021FFEA674B}"/>
              </a:ext>
            </a:extLst>
          </p:cNvPr>
          <p:cNvSpPr/>
          <p:nvPr/>
        </p:nvSpPr>
        <p:spPr>
          <a:xfrm>
            <a:off x="11547400" y="669521"/>
            <a:ext cx="362607" cy="358383"/>
          </a:xfrm>
          <a:prstGeom prst="ellipse">
            <a:avLst/>
          </a:prstGeom>
          <a:solidFill>
            <a:sysClr val="window" lastClr="FFFFFF"/>
          </a:solidFill>
          <a:ln w="25400" cap="flat" cmpd="sng" algn="ctr">
            <a:solidFill>
              <a:srgbClr val="58990B"/>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281D0A2-C7FD-257F-F911-015E49C11F46}"/>
              </a:ext>
            </a:extLst>
          </p:cNvPr>
          <p:cNvSpPr txBox="1"/>
          <p:nvPr/>
        </p:nvSpPr>
        <p:spPr>
          <a:xfrm>
            <a:off x="10080166" y="6477002"/>
            <a:ext cx="1837362"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78D31"/>
                </a:solidFill>
                <a:effectLst/>
                <a:uLnTx/>
                <a:uFillTx/>
                <a:latin typeface="Aptos" panose="02110004020202020204"/>
                <a:ea typeface="+mn-ea"/>
                <a:cs typeface="+mn-cs"/>
              </a:rPr>
              <a:t>@ 2024 Heaton Smith Group</a:t>
            </a:r>
          </a:p>
        </p:txBody>
      </p:sp>
      <p:graphicFrame>
        <p:nvGraphicFramePr>
          <p:cNvPr id="2" name="Chart 1">
            <a:extLst>
              <a:ext uri="{FF2B5EF4-FFF2-40B4-BE49-F238E27FC236}">
                <a16:creationId xmlns:a16="http://schemas.microsoft.com/office/drawing/2014/main" id="{D4843A9A-8FB6-4C6C-6D3A-20445E32212E}"/>
              </a:ext>
            </a:extLst>
          </p:cNvPr>
          <p:cNvGraphicFramePr/>
          <p:nvPr/>
        </p:nvGraphicFramePr>
        <p:xfrm>
          <a:off x="1828803" y="719666"/>
          <a:ext cx="8526152" cy="553285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E3E72E51-0413-07CA-365E-5285B8D7C981}"/>
              </a:ext>
            </a:extLst>
          </p:cNvPr>
          <p:cNvSpPr txBox="1"/>
          <p:nvPr/>
        </p:nvSpPr>
        <p:spPr>
          <a:xfrm>
            <a:off x="2150079" y="6277889"/>
            <a:ext cx="85261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https://</a:t>
            </a:r>
            <a:r>
              <a:rPr kumimoji="0" lang="en-US" sz="1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tradingeconomics.com</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1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australia</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/stock-market#:~:text=The%20main%20stock%20market%20index,8148.70%20in%20August%20of%202024.</a:t>
            </a:r>
          </a:p>
        </p:txBody>
      </p:sp>
      <p:pic>
        <p:nvPicPr>
          <p:cNvPr id="4" name="Picture 3">
            <a:extLst>
              <a:ext uri="{FF2B5EF4-FFF2-40B4-BE49-F238E27FC236}">
                <a16:creationId xmlns:a16="http://schemas.microsoft.com/office/drawing/2014/main" id="{7137EF93-41C3-4822-6743-46235BF8744B}"/>
              </a:ext>
            </a:extLst>
          </p:cNvPr>
          <p:cNvPicPr>
            <a:picLocks noChangeAspect="1"/>
          </p:cNvPicPr>
          <p:nvPr/>
        </p:nvPicPr>
        <p:blipFill>
          <a:blip r:embed="rId3"/>
          <a:stretch>
            <a:fillRect/>
          </a:stretch>
        </p:blipFill>
        <p:spPr>
          <a:xfrm>
            <a:off x="307975" y="6082750"/>
            <a:ext cx="1463675" cy="556108"/>
          </a:xfrm>
          <a:prstGeom prst="rect">
            <a:avLst/>
          </a:prstGeom>
        </p:spPr>
      </p:pic>
    </p:spTree>
    <p:extLst>
      <p:ext uri="{BB962C8B-B14F-4D97-AF65-F5344CB8AC3E}">
        <p14:creationId xmlns:p14="http://schemas.microsoft.com/office/powerpoint/2010/main" val="4093900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1134100" y="1959310"/>
            <a:ext cx="9613557" cy="2939379"/>
          </a:xfrm>
          <a:prstGeom prst="rect">
            <a:avLst/>
          </a:prstGeom>
        </p:spPr>
        <p:txBody>
          <a:bodyPr>
            <a:normAutofit lnSpcReduction="10000"/>
          </a:bodyPr>
          <a:lstStyle/>
          <a:p>
            <a:pPr marL="0" indent="0">
              <a:lnSpc>
                <a:spcPct val="100000"/>
              </a:lnSpc>
              <a:spcAft>
                <a:spcPts val="600"/>
              </a:spcAft>
              <a:buClr>
                <a:srgbClr val="C00000"/>
              </a:buClr>
              <a:buSzPct val="85000"/>
              <a:buNone/>
            </a:pPr>
            <a:endParaRPr lang="en-US" sz="3200" dirty="0">
              <a:solidFill>
                <a:schemeClr val="bg2">
                  <a:lumMod val="25000"/>
                </a:schemeClr>
              </a:solidFill>
            </a:endParaRPr>
          </a:p>
          <a:p>
            <a:pPr>
              <a:lnSpc>
                <a:spcPct val="100000"/>
              </a:lnSpc>
              <a:spcBef>
                <a:spcPts val="1200"/>
              </a:spcBef>
              <a:spcAft>
                <a:spcPts val="0"/>
              </a:spcAft>
              <a:buClr>
                <a:srgbClr val="00B174"/>
              </a:buClr>
              <a:buSzPct val="85000"/>
            </a:pPr>
            <a:r>
              <a:rPr lang="en-US" altLang="en-US" sz="3600" dirty="0">
                <a:solidFill>
                  <a:schemeClr val="bg2">
                    <a:lumMod val="25000"/>
                  </a:schemeClr>
                </a:solidFill>
                <a:latin typeface="Helvetica" pitchFamily="2" charset="0"/>
              </a:rPr>
              <a:t>Boomer deaths will rapidly climb and peak in 2046. </a:t>
            </a:r>
          </a:p>
          <a:p>
            <a:pPr>
              <a:lnSpc>
                <a:spcPct val="100000"/>
              </a:lnSpc>
              <a:spcBef>
                <a:spcPts val="1000"/>
              </a:spcBef>
              <a:spcAft>
                <a:spcPts val="600"/>
              </a:spcAft>
              <a:buClr>
                <a:srgbClr val="00B174"/>
              </a:buClr>
              <a:buSzPct val="85000"/>
            </a:pPr>
            <a:r>
              <a:rPr lang="en-US" altLang="en-US" sz="3600" dirty="0">
                <a:solidFill>
                  <a:schemeClr val="bg2">
                    <a:lumMod val="25000"/>
                  </a:schemeClr>
                </a:solidFill>
                <a:latin typeface="Helvetica" pitchFamily="2" charset="0"/>
              </a:rPr>
              <a:t>42 percent of population is aged 50 and older.</a:t>
            </a:r>
          </a:p>
          <a:p>
            <a:pPr marL="0" indent="0">
              <a:lnSpc>
                <a:spcPct val="100000"/>
              </a:lnSpc>
              <a:spcBef>
                <a:spcPts val="1000"/>
              </a:spcBef>
              <a:spcAft>
                <a:spcPts val="0"/>
              </a:spcAft>
              <a:buClr>
                <a:srgbClr val="BD8B30"/>
              </a:buClr>
              <a:buSzPct val="85000"/>
              <a:buNone/>
            </a:pPr>
            <a:endParaRPr lang="en-US" altLang="en-US" sz="2800" dirty="0">
              <a:solidFill>
                <a:schemeClr val="bg2">
                  <a:lumMod val="25000"/>
                </a:schemeClr>
              </a:solidFill>
              <a:latin typeface="Helvetica" pitchFamily="2" charset="0"/>
            </a:endParaRPr>
          </a:p>
          <a:p>
            <a:pPr marL="0" indent="0">
              <a:lnSpc>
                <a:spcPct val="100000"/>
              </a:lnSpc>
              <a:spcBef>
                <a:spcPts val="1000"/>
              </a:spcBef>
              <a:spcAft>
                <a:spcPts val="0"/>
              </a:spcAft>
              <a:buClr>
                <a:srgbClr val="BD8B30"/>
              </a:buClr>
              <a:buSzPct val="85000"/>
              <a:buNone/>
            </a:pPr>
            <a:endParaRPr lang="en-US" altLang="en-US" sz="2800" dirty="0">
              <a:solidFill>
                <a:schemeClr val="bg2">
                  <a:lumMod val="25000"/>
                </a:schemeClr>
              </a:solidFill>
              <a:latin typeface="Helvetica" pitchFamily="2" charset="0"/>
            </a:endParaRPr>
          </a:p>
          <a:p>
            <a:pPr marL="0" indent="0">
              <a:lnSpc>
                <a:spcPct val="100000"/>
              </a:lnSpc>
              <a:spcAft>
                <a:spcPts val="600"/>
              </a:spcAft>
              <a:buClr>
                <a:srgbClr val="C00000"/>
              </a:buClr>
              <a:buNone/>
            </a:pPr>
            <a:endParaRPr lang="en-US" altLang="en-US" sz="2800" dirty="0">
              <a:solidFill>
                <a:schemeClr val="bg2">
                  <a:lumMod val="25000"/>
                </a:schemeClr>
              </a:solidFill>
            </a:endParaRPr>
          </a:p>
        </p:txBody>
      </p:sp>
      <p:sp>
        <p:nvSpPr>
          <p:cNvPr id="2" name="Title 1">
            <a:extLst>
              <a:ext uri="{FF2B5EF4-FFF2-40B4-BE49-F238E27FC236}">
                <a16:creationId xmlns:a16="http://schemas.microsoft.com/office/drawing/2014/main" id="{EAF68A47-1154-1B74-F8FD-91A8083CEA3A}"/>
              </a:ext>
            </a:extLst>
          </p:cNvPr>
          <p:cNvSpPr txBox="1">
            <a:spLocks/>
          </p:cNvSpPr>
          <p:nvPr/>
        </p:nvSpPr>
        <p:spPr>
          <a:xfrm>
            <a:off x="1524000" y="567494"/>
            <a:ext cx="9144000" cy="746002"/>
          </a:xfrm>
          <a:prstGeom prst="rect">
            <a:avLst/>
          </a:prstGeom>
        </p:spPr>
        <p:txBody>
          <a:bodyPr anchor="ctr">
            <a:normAutofit/>
          </a:bodyPr>
          <a:lstStyle>
            <a:lvl1pPr marL="0" marR="0" indent="0" algn="l" defTabSz="457189" rtl="0" eaLnBrk="1" fontAlgn="base" latinLnBrk="0" hangingPunct="1">
              <a:lnSpc>
                <a:spcPct val="100000"/>
              </a:lnSpc>
              <a:spcBef>
                <a:spcPct val="0"/>
              </a:spcBef>
              <a:spcAft>
                <a:spcPct val="0"/>
              </a:spcAft>
              <a:buClrTx/>
              <a:buSzTx/>
              <a:buFontTx/>
              <a:buNone/>
              <a:tabLst/>
              <a:defRPr lang="en-US" sz="4400" b="0" i="0" kern="1200" cap="none" spc="20" baseline="0">
                <a:solidFill>
                  <a:schemeClr val="accent4"/>
                </a:solidFill>
                <a:latin typeface="+mj-lt"/>
                <a:ea typeface="+mn-ea"/>
                <a:cs typeface="Arial"/>
              </a:defRPr>
            </a:lvl1pPr>
            <a:lvl2pPr algn="l" defTabSz="457189" rtl="0" eaLnBrk="1" fontAlgn="base" hangingPunct="1">
              <a:spcBef>
                <a:spcPct val="0"/>
              </a:spcBef>
              <a:spcAft>
                <a:spcPct val="0"/>
              </a:spcAft>
              <a:defRPr sz="2600" b="1">
                <a:solidFill>
                  <a:srgbClr val="5BAC35"/>
                </a:solidFill>
                <a:latin typeface="Arial Narrow" pitchFamily="34" charset="0"/>
              </a:defRPr>
            </a:lvl2pPr>
            <a:lvl3pPr algn="l" defTabSz="457189" rtl="0" eaLnBrk="1" fontAlgn="base" hangingPunct="1">
              <a:spcBef>
                <a:spcPct val="0"/>
              </a:spcBef>
              <a:spcAft>
                <a:spcPct val="0"/>
              </a:spcAft>
              <a:defRPr sz="2600" b="1">
                <a:solidFill>
                  <a:srgbClr val="5BAC35"/>
                </a:solidFill>
                <a:latin typeface="Arial Narrow" pitchFamily="34" charset="0"/>
              </a:defRPr>
            </a:lvl3pPr>
            <a:lvl4pPr algn="l" defTabSz="457189" rtl="0" eaLnBrk="1" fontAlgn="base" hangingPunct="1">
              <a:spcBef>
                <a:spcPct val="0"/>
              </a:spcBef>
              <a:spcAft>
                <a:spcPct val="0"/>
              </a:spcAft>
              <a:defRPr sz="2600" b="1">
                <a:solidFill>
                  <a:srgbClr val="5BAC35"/>
                </a:solidFill>
                <a:latin typeface="Arial Narrow" pitchFamily="34" charset="0"/>
              </a:defRPr>
            </a:lvl4pPr>
            <a:lvl5pPr algn="l" defTabSz="457189" rtl="0" eaLnBrk="1" fontAlgn="base" hangingPunct="1">
              <a:spcBef>
                <a:spcPct val="0"/>
              </a:spcBef>
              <a:spcAft>
                <a:spcPct val="0"/>
              </a:spcAft>
              <a:defRPr sz="2600" b="1">
                <a:solidFill>
                  <a:srgbClr val="5BAC35"/>
                </a:solidFill>
                <a:latin typeface="Arial Narrow" pitchFamily="34" charset="0"/>
              </a:defRPr>
            </a:lvl5pPr>
            <a:lvl6pPr marL="457189" algn="l" defTabSz="457189" rtl="0" eaLnBrk="1" fontAlgn="base" hangingPunct="1">
              <a:spcBef>
                <a:spcPct val="0"/>
              </a:spcBef>
              <a:spcAft>
                <a:spcPct val="0"/>
              </a:spcAft>
              <a:defRPr sz="2600" b="1">
                <a:solidFill>
                  <a:srgbClr val="5BAC35"/>
                </a:solidFill>
                <a:latin typeface="Arial Narrow" pitchFamily="34" charset="0"/>
              </a:defRPr>
            </a:lvl6pPr>
            <a:lvl7pPr marL="914377" algn="l" defTabSz="457189" rtl="0" eaLnBrk="1" fontAlgn="base" hangingPunct="1">
              <a:spcBef>
                <a:spcPct val="0"/>
              </a:spcBef>
              <a:spcAft>
                <a:spcPct val="0"/>
              </a:spcAft>
              <a:defRPr sz="2600" b="1">
                <a:solidFill>
                  <a:srgbClr val="5BAC35"/>
                </a:solidFill>
                <a:latin typeface="Arial Narrow" pitchFamily="34" charset="0"/>
              </a:defRPr>
            </a:lvl7pPr>
            <a:lvl8pPr marL="1371566" algn="l" defTabSz="457189" rtl="0" eaLnBrk="1" fontAlgn="base" hangingPunct="1">
              <a:spcBef>
                <a:spcPct val="0"/>
              </a:spcBef>
              <a:spcAft>
                <a:spcPct val="0"/>
              </a:spcAft>
              <a:defRPr sz="2600" b="1">
                <a:solidFill>
                  <a:srgbClr val="5BAC35"/>
                </a:solidFill>
                <a:latin typeface="Arial Narrow" pitchFamily="34" charset="0"/>
              </a:defRPr>
            </a:lvl8pPr>
            <a:lvl9pPr marL="1828753" algn="l" defTabSz="457189" rtl="0" eaLnBrk="1" fontAlgn="base" hangingPunct="1">
              <a:spcBef>
                <a:spcPct val="0"/>
              </a:spcBef>
              <a:spcAft>
                <a:spcPct val="0"/>
              </a:spcAft>
              <a:defRPr sz="2600" b="1">
                <a:solidFill>
                  <a:srgbClr val="5BAC35"/>
                </a:solidFill>
                <a:latin typeface="Arial Narrow" pitchFamily="34" charset="0"/>
              </a:defRPr>
            </a:lvl9p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20" normalizeH="0" baseline="0" noProof="0" dirty="0">
                <a:ln>
                  <a:noFill/>
                </a:ln>
                <a:solidFill>
                  <a:srgbClr val="1F2F5F"/>
                </a:solidFill>
                <a:effectLst/>
                <a:uLnTx/>
                <a:uFillTx/>
                <a:latin typeface="Helvetica" pitchFamily="2" charset="0"/>
                <a:ea typeface="+mn-ea"/>
                <a:cs typeface="Arial"/>
              </a:rPr>
              <a:t>Household Wealth</a:t>
            </a:r>
          </a:p>
        </p:txBody>
      </p:sp>
      <p:sp>
        <p:nvSpPr>
          <p:cNvPr id="4" name="TextBox 3">
            <a:extLst>
              <a:ext uri="{FF2B5EF4-FFF2-40B4-BE49-F238E27FC236}">
                <a16:creationId xmlns:a16="http://schemas.microsoft.com/office/drawing/2014/main" id="{687ABEB1-B1DF-72DB-FA39-5037E6FFE2CD}"/>
              </a:ext>
            </a:extLst>
          </p:cNvPr>
          <p:cNvSpPr txBox="1"/>
          <p:nvPr/>
        </p:nvSpPr>
        <p:spPr>
          <a:xfrm>
            <a:off x="2341756" y="5720576"/>
            <a:ext cx="805118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*https://</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www.abs.gov.au</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/statistics/economy/price-indexes-and-inflation/total-value-dwellings/latest-release</a:t>
            </a:r>
          </a:p>
        </p:txBody>
      </p:sp>
      <p:pic>
        <p:nvPicPr>
          <p:cNvPr id="5" name="Picture 4">
            <a:extLst>
              <a:ext uri="{FF2B5EF4-FFF2-40B4-BE49-F238E27FC236}">
                <a16:creationId xmlns:a16="http://schemas.microsoft.com/office/drawing/2014/main" id="{93BEAB6E-A71F-0C76-24D0-055626493FE2}"/>
              </a:ext>
            </a:extLst>
          </p:cNvPr>
          <p:cNvPicPr>
            <a:picLocks noChangeAspect="1"/>
          </p:cNvPicPr>
          <p:nvPr/>
        </p:nvPicPr>
        <p:blipFill>
          <a:blip r:embed="rId2"/>
          <a:stretch>
            <a:fillRect/>
          </a:stretch>
        </p:blipFill>
        <p:spPr>
          <a:xfrm>
            <a:off x="307975" y="6082750"/>
            <a:ext cx="1463675" cy="556108"/>
          </a:xfrm>
          <a:prstGeom prst="rect">
            <a:avLst/>
          </a:prstGeom>
        </p:spPr>
      </p:pic>
    </p:spTree>
    <p:extLst>
      <p:ext uri="{BB962C8B-B14F-4D97-AF65-F5344CB8AC3E}">
        <p14:creationId xmlns:p14="http://schemas.microsoft.com/office/powerpoint/2010/main" val="338214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ABB74DC0-47C0-0F45-8CE6-95FAAD405008}"/>
              </a:ext>
            </a:extLst>
          </p:cNvPr>
          <p:cNvGraphicFramePr/>
          <p:nvPr/>
        </p:nvGraphicFramePr>
        <p:xfrm>
          <a:off x="1444171" y="342970"/>
          <a:ext cx="9267371" cy="6050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Content Placeholder 2">
            <a:extLst>
              <a:ext uri="{FF2B5EF4-FFF2-40B4-BE49-F238E27FC236}">
                <a16:creationId xmlns:a16="http://schemas.microsoft.com/office/drawing/2014/main" id="{4FF284A9-C0A3-4A4C-B590-CF9EF78E138E}"/>
              </a:ext>
            </a:extLst>
          </p:cNvPr>
          <p:cNvSpPr txBox="1">
            <a:spLocks/>
          </p:cNvSpPr>
          <p:nvPr/>
        </p:nvSpPr>
        <p:spPr>
          <a:xfrm>
            <a:off x="1587571" y="1275254"/>
            <a:ext cx="8596668" cy="51180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5C9731"/>
              </a:buClr>
              <a:buSzTx/>
              <a:buFont typeface="Arial" panose="020B0604020202020204" pitchFamily="34" charset="0"/>
              <a:buNone/>
              <a:tabLst/>
              <a:defRPr/>
            </a:pPr>
            <a:endParaRPr kumimoji="0" lang="en-US" sz="32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p:txBody>
      </p:sp>
      <p:graphicFrame>
        <p:nvGraphicFramePr>
          <p:cNvPr id="4" name="Table 3">
            <a:extLst>
              <a:ext uri="{FF2B5EF4-FFF2-40B4-BE49-F238E27FC236}">
                <a16:creationId xmlns:a16="http://schemas.microsoft.com/office/drawing/2014/main" id="{EC5A69FE-9324-4145-84CA-5E76D5222D76}"/>
              </a:ext>
            </a:extLst>
          </p:cNvPr>
          <p:cNvGraphicFramePr>
            <a:graphicFrameLocks noGrp="1"/>
          </p:cNvGraphicFramePr>
          <p:nvPr>
            <p:extLst>
              <p:ext uri="{D42A27DB-BD31-4B8C-83A1-F6EECF244321}">
                <p14:modId xmlns:p14="http://schemas.microsoft.com/office/powerpoint/2010/main" val="21840747"/>
              </p:ext>
            </p:extLst>
          </p:nvPr>
        </p:nvGraphicFramePr>
        <p:xfrm>
          <a:off x="2907846" y="1834683"/>
          <a:ext cx="5578124" cy="4338360"/>
        </p:xfrm>
        <a:graphic>
          <a:graphicData uri="http://schemas.openxmlformats.org/drawingml/2006/table">
            <a:tbl>
              <a:tblPr firstRow="1" firstCol="1" bandRow="1">
                <a:tableStyleId>{5C22544A-7EE6-4342-B048-85BDC9FD1C3A}</a:tableStyleId>
              </a:tblPr>
              <a:tblGrid>
                <a:gridCol w="2789062">
                  <a:extLst>
                    <a:ext uri="{9D8B030D-6E8A-4147-A177-3AD203B41FA5}">
                      <a16:colId xmlns:a16="http://schemas.microsoft.com/office/drawing/2014/main" val="2125509050"/>
                    </a:ext>
                  </a:extLst>
                </a:gridCol>
                <a:gridCol w="2789062">
                  <a:extLst>
                    <a:ext uri="{9D8B030D-6E8A-4147-A177-3AD203B41FA5}">
                      <a16:colId xmlns:a16="http://schemas.microsoft.com/office/drawing/2014/main" val="3714246095"/>
                    </a:ext>
                  </a:extLst>
                </a:gridCol>
              </a:tblGrid>
              <a:tr h="542295">
                <a:tc>
                  <a:txBody>
                    <a:bodyPr/>
                    <a:lstStyle/>
                    <a:p>
                      <a:pPr marL="0" marR="0" algn="l">
                        <a:spcBef>
                          <a:spcPts val="0"/>
                        </a:spcBef>
                        <a:spcAft>
                          <a:spcPts val="0"/>
                        </a:spcAft>
                      </a:pPr>
                      <a:r>
                        <a:rPr lang="en-US" sz="2200" dirty="0">
                          <a:solidFill>
                            <a:srgbClr val="1F2F5F"/>
                          </a:solidFill>
                          <a:effectLst/>
                          <a:latin typeface="Calibri" panose="020F0502020204030204" pitchFamily="34" charset="0"/>
                          <a:ea typeface="Calibri" panose="020F0502020204030204" pitchFamily="34" charset="0"/>
                          <a:cs typeface="Times New Roman" panose="02020603050405020304" pitchFamily="18" charset="0"/>
                        </a:rPr>
                        <a:t>Gender</a:t>
                      </a:r>
                    </a:p>
                  </a:txBody>
                  <a:tcPr marL="68580" marR="68580" marT="0" marB="0">
                    <a:solidFill>
                      <a:schemeClr val="bg2">
                        <a:lumMod val="90000"/>
                      </a:schemeClr>
                    </a:solidFill>
                  </a:tcPr>
                </a:tc>
                <a:tc>
                  <a:txBody>
                    <a:bodyPr/>
                    <a:lstStyle/>
                    <a:p>
                      <a:pPr marL="0" marR="0" algn="l">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lumMod val="90000"/>
                      </a:schemeClr>
                    </a:solidFill>
                  </a:tcPr>
                </a:tc>
                <a:extLst>
                  <a:ext uri="{0D108BD9-81ED-4DB2-BD59-A6C34878D82A}">
                    <a16:rowId xmlns:a16="http://schemas.microsoft.com/office/drawing/2014/main" val="933565049"/>
                  </a:ext>
                </a:extLst>
              </a:tr>
              <a:tr h="542295">
                <a:tc>
                  <a:txBody>
                    <a:bodyPr/>
                    <a:lstStyle/>
                    <a:p>
                      <a:pPr marL="0" marR="0" algn="l">
                        <a:spcBef>
                          <a:spcPts val="0"/>
                        </a:spcBef>
                        <a:spcAft>
                          <a:spcPts val="0"/>
                        </a:spcAft>
                      </a:pPr>
                      <a:r>
                        <a:rPr lang="en-US" sz="2000" dirty="0">
                          <a:solidFill>
                            <a:srgbClr val="1F2F5F"/>
                          </a:solidFill>
                          <a:effectLst/>
                          <a:latin typeface="Calibri" panose="020F0502020204030204" pitchFamily="34" charset="0"/>
                          <a:ea typeface="Calibri" panose="020F0502020204030204" pitchFamily="34" charset="0"/>
                          <a:cs typeface="Times New Roman" panose="02020603050405020304" pitchFamily="18" charset="0"/>
                        </a:rPr>
                        <a:t>Male</a:t>
                      </a:r>
                    </a:p>
                  </a:txBody>
                  <a:tcPr marL="68580" marR="68580" marT="0" marB="0">
                    <a:solidFill>
                      <a:schemeClr val="bg2">
                        <a:lumMod val="75000"/>
                        <a:alpha val="25000"/>
                      </a:schemeClr>
                    </a:solidFill>
                  </a:tcPr>
                </a:tc>
                <a:tc>
                  <a:txBody>
                    <a:bodyPr/>
                    <a:lstStyle/>
                    <a:p>
                      <a:pPr marL="0" marR="0" algn="l">
                        <a:spcBef>
                          <a:spcPts val="0"/>
                        </a:spcBef>
                        <a:spcAft>
                          <a:spcPts val="0"/>
                        </a:spcAft>
                      </a:pPr>
                      <a:r>
                        <a:rPr lang="en-US" sz="2000" b="1" dirty="0">
                          <a:solidFill>
                            <a:srgbClr val="1F2F5F"/>
                          </a:solidFill>
                          <a:effectLst/>
                          <a:latin typeface="Calibri" panose="020F0502020204030204" pitchFamily="34" charset="0"/>
                          <a:ea typeface="Calibri" panose="020F0502020204030204" pitchFamily="34" charset="0"/>
                          <a:cs typeface="Times New Roman" panose="02020603050405020304" pitchFamily="18" charset="0"/>
                        </a:rPr>
                        <a:t>49%</a:t>
                      </a:r>
                    </a:p>
                  </a:txBody>
                  <a:tcPr marL="68580" marR="68580" marT="0" marB="0">
                    <a:solidFill>
                      <a:schemeClr val="bg2">
                        <a:lumMod val="75000"/>
                        <a:alpha val="25000"/>
                      </a:schemeClr>
                    </a:solidFill>
                  </a:tcPr>
                </a:tc>
                <a:extLst>
                  <a:ext uri="{0D108BD9-81ED-4DB2-BD59-A6C34878D82A}">
                    <a16:rowId xmlns:a16="http://schemas.microsoft.com/office/drawing/2014/main" val="389073903"/>
                  </a:ext>
                </a:extLst>
              </a:tr>
              <a:tr h="542295">
                <a:tc>
                  <a:txBody>
                    <a:bodyPr/>
                    <a:lstStyle/>
                    <a:p>
                      <a:pPr marL="0" marR="0" algn="l">
                        <a:spcBef>
                          <a:spcPts val="0"/>
                        </a:spcBef>
                        <a:spcAft>
                          <a:spcPts val="0"/>
                        </a:spcAft>
                      </a:pPr>
                      <a:r>
                        <a:rPr lang="en-US" sz="2000" dirty="0">
                          <a:solidFill>
                            <a:srgbClr val="1F2F5F"/>
                          </a:solidFill>
                          <a:effectLst/>
                          <a:latin typeface="Calibri" panose="020F0502020204030204" pitchFamily="34" charset="0"/>
                          <a:ea typeface="Calibri" panose="020F0502020204030204" pitchFamily="34" charset="0"/>
                          <a:cs typeface="Times New Roman" panose="02020603050405020304" pitchFamily="18" charset="0"/>
                        </a:rPr>
                        <a:t>Female</a:t>
                      </a:r>
                    </a:p>
                  </a:txBody>
                  <a:tcPr marL="68580" marR="68580" marT="0" marB="0">
                    <a:solidFill>
                      <a:schemeClr val="bg2">
                        <a:lumMod val="90000"/>
                      </a:schemeClr>
                    </a:solidFill>
                  </a:tcPr>
                </a:tc>
                <a:tc>
                  <a:txBody>
                    <a:bodyPr/>
                    <a:lstStyle/>
                    <a:p>
                      <a:pPr marL="0" marR="0" algn="l">
                        <a:spcBef>
                          <a:spcPts val="0"/>
                        </a:spcBef>
                        <a:spcAft>
                          <a:spcPts val="0"/>
                        </a:spcAft>
                      </a:pPr>
                      <a:r>
                        <a:rPr lang="en-US" sz="2000" b="1" dirty="0">
                          <a:solidFill>
                            <a:srgbClr val="1F2F5F"/>
                          </a:solidFill>
                          <a:effectLst/>
                          <a:latin typeface="Calibri" panose="020F0502020204030204" pitchFamily="34" charset="0"/>
                          <a:ea typeface="Calibri" panose="020F0502020204030204" pitchFamily="34" charset="0"/>
                          <a:cs typeface="Times New Roman" panose="02020603050405020304" pitchFamily="18" charset="0"/>
                        </a:rPr>
                        <a:t>51%</a:t>
                      </a:r>
                    </a:p>
                  </a:txBody>
                  <a:tcPr marL="68580" marR="68580" marT="0" marB="0">
                    <a:solidFill>
                      <a:schemeClr val="bg2">
                        <a:lumMod val="90000"/>
                      </a:schemeClr>
                    </a:solidFill>
                  </a:tcPr>
                </a:tc>
                <a:extLst>
                  <a:ext uri="{0D108BD9-81ED-4DB2-BD59-A6C34878D82A}">
                    <a16:rowId xmlns:a16="http://schemas.microsoft.com/office/drawing/2014/main" val="3269853249"/>
                  </a:ext>
                </a:extLst>
              </a:tr>
              <a:tr h="542295">
                <a:tc>
                  <a:txBody>
                    <a:bodyPr/>
                    <a:lstStyle/>
                    <a:p>
                      <a:pPr marL="0" marR="0" algn="l">
                        <a:spcBef>
                          <a:spcPts val="0"/>
                        </a:spcBef>
                        <a:spcAft>
                          <a:spcPts val="0"/>
                        </a:spcAft>
                      </a:pP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alpha val="90000"/>
                      </a:schemeClr>
                    </a:solidFill>
                  </a:tcPr>
                </a:tc>
                <a:tc>
                  <a:txBody>
                    <a:bodyPr/>
                    <a:lstStyle/>
                    <a:p>
                      <a:pPr marL="0" marR="0" algn="l">
                        <a:spcBef>
                          <a:spcPts val="0"/>
                        </a:spcBef>
                        <a:spcAft>
                          <a:spcPts val="0"/>
                        </a:spcAft>
                      </a:pPr>
                      <a:endPar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alpha val="90000"/>
                      </a:schemeClr>
                    </a:solidFill>
                  </a:tcPr>
                </a:tc>
                <a:extLst>
                  <a:ext uri="{0D108BD9-81ED-4DB2-BD59-A6C34878D82A}">
                    <a16:rowId xmlns:a16="http://schemas.microsoft.com/office/drawing/2014/main" val="1767757941"/>
                  </a:ext>
                </a:extLst>
              </a:tr>
              <a:tr h="542295">
                <a:tc>
                  <a:txBody>
                    <a:bodyPr/>
                    <a:lstStyle/>
                    <a:p>
                      <a:pPr marL="0" marR="0" algn="l">
                        <a:spcBef>
                          <a:spcPts val="0"/>
                        </a:spcBef>
                        <a:spcAft>
                          <a:spcPts val="0"/>
                        </a:spcAft>
                      </a:pPr>
                      <a:r>
                        <a:rPr lang="en-US" sz="2200" dirty="0">
                          <a:solidFill>
                            <a:srgbClr val="1F2F5F"/>
                          </a:solidFill>
                          <a:effectLst/>
                          <a:latin typeface="Calibri" panose="020F0502020204030204" pitchFamily="34" charset="0"/>
                          <a:ea typeface="Calibri" panose="020F0502020204030204" pitchFamily="34" charset="0"/>
                          <a:cs typeface="Times New Roman" panose="02020603050405020304" pitchFamily="18" charset="0"/>
                        </a:rPr>
                        <a:t>Age</a:t>
                      </a:r>
                    </a:p>
                  </a:txBody>
                  <a:tcPr marL="68580" marR="68580" marT="0" marB="0">
                    <a:solidFill>
                      <a:schemeClr val="bg2">
                        <a:lumMod val="90000"/>
                      </a:schemeClr>
                    </a:solidFill>
                  </a:tcPr>
                </a:tc>
                <a:tc>
                  <a:txBody>
                    <a:bodyPr/>
                    <a:lstStyle/>
                    <a:p>
                      <a:pPr marL="0" marR="0" algn="l">
                        <a:spcBef>
                          <a:spcPts val="0"/>
                        </a:spcBef>
                        <a:spcAft>
                          <a:spcPts val="0"/>
                        </a:spcAft>
                      </a:pPr>
                      <a:endPar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lumMod val="90000"/>
                      </a:schemeClr>
                    </a:solidFill>
                  </a:tcPr>
                </a:tc>
                <a:extLst>
                  <a:ext uri="{0D108BD9-81ED-4DB2-BD59-A6C34878D82A}">
                    <a16:rowId xmlns:a16="http://schemas.microsoft.com/office/drawing/2014/main" val="2632783816"/>
                  </a:ext>
                </a:extLst>
              </a:tr>
              <a:tr h="542295">
                <a:tc>
                  <a:txBody>
                    <a:bodyPr/>
                    <a:lstStyle/>
                    <a:p>
                      <a:pPr marL="0" marR="0" algn="l">
                        <a:spcBef>
                          <a:spcPts val="0"/>
                        </a:spcBef>
                        <a:spcAft>
                          <a:spcPts val="0"/>
                        </a:spcAft>
                      </a:pPr>
                      <a:r>
                        <a:rPr lang="en-US" sz="2000" dirty="0">
                          <a:solidFill>
                            <a:srgbClr val="1F2F5F"/>
                          </a:solidFill>
                          <a:effectLst/>
                          <a:latin typeface="Calibri" panose="020F0502020204030204" pitchFamily="34" charset="0"/>
                          <a:ea typeface="Calibri" panose="020F0502020204030204" pitchFamily="34" charset="0"/>
                          <a:cs typeface="Times New Roman" panose="02020603050405020304" pitchFamily="18" charset="0"/>
                        </a:rPr>
                        <a:t>50-59</a:t>
                      </a:r>
                    </a:p>
                  </a:txBody>
                  <a:tcPr marL="68580" marR="68580" marT="0" marB="0">
                    <a:solidFill>
                      <a:schemeClr val="bg2">
                        <a:alpha val="90000"/>
                      </a:schemeClr>
                    </a:solidFill>
                  </a:tcPr>
                </a:tc>
                <a:tc>
                  <a:txBody>
                    <a:bodyPr/>
                    <a:lstStyle/>
                    <a:p>
                      <a:pPr marL="0" marR="0" algn="l">
                        <a:spcBef>
                          <a:spcPts val="0"/>
                        </a:spcBef>
                        <a:spcAft>
                          <a:spcPts val="0"/>
                        </a:spcAft>
                      </a:pPr>
                      <a:r>
                        <a:rPr lang="en-US" sz="2000" b="1" dirty="0">
                          <a:solidFill>
                            <a:srgbClr val="1F2F5F"/>
                          </a:solidFill>
                          <a:effectLst/>
                          <a:latin typeface="Calibri" panose="020F0502020204030204" pitchFamily="34" charset="0"/>
                          <a:ea typeface="Calibri" panose="020F0502020204030204" pitchFamily="34" charset="0"/>
                          <a:cs typeface="Times New Roman" panose="02020603050405020304" pitchFamily="18" charset="0"/>
                        </a:rPr>
                        <a:t>17%</a:t>
                      </a:r>
                    </a:p>
                  </a:txBody>
                  <a:tcPr marL="68580" marR="68580" marT="0" marB="0">
                    <a:solidFill>
                      <a:schemeClr val="bg2">
                        <a:lumMod val="75000"/>
                      </a:schemeClr>
                    </a:solidFill>
                  </a:tcPr>
                </a:tc>
                <a:extLst>
                  <a:ext uri="{0D108BD9-81ED-4DB2-BD59-A6C34878D82A}">
                    <a16:rowId xmlns:a16="http://schemas.microsoft.com/office/drawing/2014/main" val="2028066814"/>
                  </a:ext>
                </a:extLst>
              </a:tr>
              <a:tr h="542295">
                <a:tc>
                  <a:txBody>
                    <a:bodyPr/>
                    <a:lstStyle/>
                    <a:p>
                      <a:pPr marL="0" marR="0" algn="l">
                        <a:spcBef>
                          <a:spcPts val="0"/>
                        </a:spcBef>
                        <a:spcAft>
                          <a:spcPts val="0"/>
                        </a:spcAft>
                      </a:pPr>
                      <a:r>
                        <a:rPr lang="en-US" sz="2000" dirty="0">
                          <a:solidFill>
                            <a:srgbClr val="1F2F5F"/>
                          </a:solidFill>
                          <a:effectLst/>
                          <a:latin typeface="Calibri" panose="020F0502020204030204" pitchFamily="34" charset="0"/>
                          <a:ea typeface="Calibri" panose="020F0502020204030204" pitchFamily="34" charset="0"/>
                          <a:cs typeface="Times New Roman" panose="02020603050405020304" pitchFamily="18" charset="0"/>
                        </a:rPr>
                        <a:t>60-75</a:t>
                      </a:r>
                    </a:p>
                  </a:txBody>
                  <a:tcPr marL="68580" marR="68580" marT="0" marB="0">
                    <a:solidFill>
                      <a:schemeClr val="bg2">
                        <a:lumMod val="90000"/>
                      </a:schemeClr>
                    </a:solidFill>
                  </a:tcPr>
                </a:tc>
                <a:tc>
                  <a:txBody>
                    <a:bodyPr/>
                    <a:lstStyle/>
                    <a:p>
                      <a:pPr marL="0" marR="0" algn="l">
                        <a:spcBef>
                          <a:spcPts val="0"/>
                        </a:spcBef>
                        <a:spcAft>
                          <a:spcPts val="0"/>
                        </a:spcAft>
                      </a:pPr>
                      <a:r>
                        <a:rPr lang="en-US" sz="2000" b="1" dirty="0">
                          <a:solidFill>
                            <a:srgbClr val="1F2F5F"/>
                          </a:solidFill>
                          <a:effectLst/>
                          <a:latin typeface="Calibri" panose="020F0502020204030204" pitchFamily="34" charset="0"/>
                          <a:ea typeface="Calibri" panose="020F0502020204030204" pitchFamily="34" charset="0"/>
                          <a:cs typeface="Times New Roman" panose="02020603050405020304" pitchFamily="18" charset="0"/>
                        </a:rPr>
                        <a:t>20%</a:t>
                      </a:r>
                    </a:p>
                  </a:txBody>
                  <a:tcPr marL="68580" marR="68580" marT="0" marB="0">
                    <a:solidFill>
                      <a:schemeClr val="bg2">
                        <a:lumMod val="75000"/>
                      </a:schemeClr>
                    </a:solidFill>
                  </a:tcPr>
                </a:tc>
                <a:extLst>
                  <a:ext uri="{0D108BD9-81ED-4DB2-BD59-A6C34878D82A}">
                    <a16:rowId xmlns:a16="http://schemas.microsoft.com/office/drawing/2014/main" val="988129383"/>
                  </a:ext>
                </a:extLst>
              </a:tr>
              <a:tr h="542295">
                <a:tc>
                  <a:txBody>
                    <a:bodyPr/>
                    <a:lstStyle/>
                    <a:p>
                      <a:pPr marL="0" marR="0" algn="l">
                        <a:spcBef>
                          <a:spcPts val="0"/>
                        </a:spcBef>
                        <a:spcAft>
                          <a:spcPts val="0"/>
                        </a:spcAft>
                      </a:pPr>
                      <a:r>
                        <a:rPr lang="en-US" sz="2000" dirty="0">
                          <a:solidFill>
                            <a:srgbClr val="1F2F5F"/>
                          </a:solidFill>
                          <a:effectLst/>
                          <a:latin typeface="Calibri" panose="020F0502020204030204" pitchFamily="34" charset="0"/>
                          <a:ea typeface="Calibri" panose="020F0502020204030204" pitchFamily="34" charset="0"/>
                          <a:cs typeface="Times New Roman" panose="02020603050405020304" pitchFamily="18" charset="0"/>
                        </a:rPr>
                        <a:t>Over 75</a:t>
                      </a:r>
                    </a:p>
                  </a:txBody>
                  <a:tcPr marL="68580" marR="68580" marT="0" marB="0">
                    <a:solidFill>
                      <a:schemeClr val="bg2">
                        <a:alpha val="90000"/>
                      </a:schemeClr>
                    </a:solidFill>
                  </a:tcPr>
                </a:tc>
                <a:tc>
                  <a:txBody>
                    <a:bodyPr/>
                    <a:lstStyle/>
                    <a:p>
                      <a:pPr marL="0" marR="0" algn="l">
                        <a:spcBef>
                          <a:spcPts val="0"/>
                        </a:spcBef>
                        <a:spcAft>
                          <a:spcPts val="0"/>
                        </a:spcAft>
                      </a:pPr>
                      <a:r>
                        <a:rPr lang="en-US" sz="2000" b="1" dirty="0">
                          <a:solidFill>
                            <a:srgbClr val="1F2F5F"/>
                          </a:solidFill>
                          <a:effectLst/>
                          <a:latin typeface="Calibri" panose="020F0502020204030204" pitchFamily="34" charset="0"/>
                          <a:ea typeface="Calibri" panose="020F0502020204030204" pitchFamily="34" charset="0"/>
                          <a:cs typeface="Times New Roman" panose="02020603050405020304" pitchFamily="18" charset="0"/>
                        </a:rPr>
                        <a:t>5%</a:t>
                      </a:r>
                    </a:p>
                  </a:txBody>
                  <a:tcPr marL="68580" marR="68580" marT="0" marB="0">
                    <a:solidFill>
                      <a:schemeClr val="bg2">
                        <a:lumMod val="75000"/>
                      </a:schemeClr>
                    </a:solidFill>
                  </a:tcPr>
                </a:tc>
                <a:extLst>
                  <a:ext uri="{0D108BD9-81ED-4DB2-BD59-A6C34878D82A}">
                    <a16:rowId xmlns:a16="http://schemas.microsoft.com/office/drawing/2014/main" val="478391497"/>
                  </a:ext>
                </a:extLst>
              </a:tr>
            </a:tbl>
          </a:graphicData>
        </a:graphic>
      </p:graphicFrame>
      <p:sp>
        <p:nvSpPr>
          <p:cNvPr id="11" name="Title 1">
            <a:extLst>
              <a:ext uri="{FF2B5EF4-FFF2-40B4-BE49-F238E27FC236}">
                <a16:creationId xmlns:a16="http://schemas.microsoft.com/office/drawing/2014/main" id="{849D1C3F-198B-DF4E-83D4-33EB125E9BBE}"/>
              </a:ext>
            </a:extLst>
          </p:cNvPr>
          <p:cNvSpPr>
            <a:spLocks noGrp="1"/>
          </p:cNvSpPr>
          <p:nvPr>
            <p:ph type="title"/>
          </p:nvPr>
        </p:nvSpPr>
        <p:spPr>
          <a:xfrm>
            <a:off x="1523999" y="418416"/>
            <a:ext cx="9720943" cy="746002"/>
          </a:xfrm>
        </p:spPr>
        <p:txBody>
          <a:bodyPr>
            <a:normAutofit/>
          </a:bodyPr>
          <a:lstStyle/>
          <a:p>
            <a:r>
              <a:rPr lang="en-US" sz="4000" b="1" dirty="0">
                <a:solidFill>
                  <a:srgbClr val="214F6D"/>
                </a:solidFill>
                <a:latin typeface="Calibri" panose="020F0502020204030204" pitchFamily="34" charset="0"/>
              </a:rPr>
              <a:t>Quant Research</a:t>
            </a:r>
            <a:endParaRPr lang="en-US" sz="4000" b="1" dirty="0">
              <a:solidFill>
                <a:srgbClr val="1F2F5F"/>
              </a:solidFill>
              <a:latin typeface="Calibri" panose="020F0502020204030204" pitchFamily="34" charset="0"/>
            </a:endParaRPr>
          </a:p>
        </p:txBody>
      </p:sp>
      <p:sp>
        <p:nvSpPr>
          <p:cNvPr id="3" name="TextBox 2">
            <a:extLst>
              <a:ext uri="{FF2B5EF4-FFF2-40B4-BE49-F238E27FC236}">
                <a16:creationId xmlns:a16="http://schemas.microsoft.com/office/drawing/2014/main" id="{8BB96272-19D2-24B5-7B4E-B978833C1541}"/>
              </a:ext>
            </a:extLst>
          </p:cNvPr>
          <p:cNvSpPr txBox="1"/>
          <p:nvPr/>
        </p:nvSpPr>
        <p:spPr>
          <a:xfrm>
            <a:off x="4332532" y="1268718"/>
            <a:ext cx="3910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1F2F5F"/>
                </a:solidFill>
                <a:latin typeface="Calibri" panose="020F0502020204030204" pitchFamily="34" charset="0"/>
              </a:rPr>
              <a:t>Demographic Breakdown</a:t>
            </a:r>
            <a:endParaRPr kumimoji="0" lang="en-US" sz="2400" u="none" strike="noStrike" kern="1200" cap="none" spc="0" normalizeH="0" baseline="0" noProof="0" dirty="0">
              <a:ln>
                <a:noFill/>
              </a:ln>
              <a:solidFill>
                <a:srgbClr val="1F2F5F"/>
              </a:solidFill>
              <a:effectLst/>
              <a:uLnTx/>
              <a:uFillTx/>
              <a:latin typeface="Calibri" panose="020F0502020204030204" pitchFamily="34" charset="0"/>
              <a:ea typeface="+mn-ea"/>
              <a:cs typeface="+mn-cs"/>
            </a:endParaRPr>
          </a:p>
        </p:txBody>
      </p:sp>
      <p:sp>
        <p:nvSpPr>
          <p:cNvPr id="5" name="TextBox 4">
            <a:extLst>
              <a:ext uri="{FF2B5EF4-FFF2-40B4-BE49-F238E27FC236}">
                <a16:creationId xmlns:a16="http://schemas.microsoft.com/office/drawing/2014/main" id="{EBB7FDF4-CC82-A261-4D04-1B54CE359454}"/>
              </a:ext>
            </a:extLst>
          </p:cNvPr>
          <p:cNvSpPr txBox="1"/>
          <p:nvPr/>
        </p:nvSpPr>
        <p:spPr>
          <a:xfrm>
            <a:off x="2980281" y="6358206"/>
            <a:ext cx="679312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lumMod val="60000"/>
                    <a:lumOff val="40000"/>
                  </a:schemeClr>
                </a:solidFill>
                <a:latin typeface="Calibri" panose="020F0502020204030204"/>
              </a:rPr>
              <a:t>Australian Bureau of Statistics, National, state, and territory population March 2023</a:t>
            </a:r>
            <a:endParaRPr kumimoji="0" lang="en-US" sz="1400" b="0" i="1" u="none" strike="noStrike" kern="1200" cap="none" spc="0" normalizeH="0" baseline="0" noProof="0" dirty="0">
              <a:ln>
                <a:noFill/>
              </a:ln>
              <a:solidFill>
                <a:schemeClr val="tx1">
                  <a:lumMod val="60000"/>
                  <a:lumOff val="40000"/>
                </a:scheme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0E7399B-C59D-CCAB-9B2C-4AAE6CD24DB8}"/>
              </a:ext>
            </a:extLst>
          </p:cNvPr>
          <p:cNvPicPr>
            <a:picLocks noChangeAspect="1"/>
          </p:cNvPicPr>
          <p:nvPr/>
        </p:nvPicPr>
        <p:blipFill>
          <a:blip r:embed="rId8"/>
          <a:stretch>
            <a:fillRect/>
          </a:stretch>
        </p:blipFill>
        <p:spPr>
          <a:xfrm>
            <a:off x="307975" y="6082750"/>
            <a:ext cx="1463675" cy="556108"/>
          </a:xfrm>
          <a:prstGeom prst="rect">
            <a:avLst/>
          </a:prstGeom>
        </p:spPr>
      </p:pic>
    </p:spTree>
    <p:extLst>
      <p:ext uri="{BB962C8B-B14F-4D97-AF65-F5344CB8AC3E}">
        <p14:creationId xmlns:p14="http://schemas.microsoft.com/office/powerpoint/2010/main" val="73311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1687285" y="1624455"/>
            <a:ext cx="8077201" cy="5524733"/>
          </a:xfrm>
          <a:prstGeom prst="rect">
            <a:avLst/>
          </a:prstGeom>
        </p:spPr>
        <p:txBody>
          <a:bodyPr>
            <a:normAutofit/>
          </a:bodyPr>
          <a:lstStyle/>
          <a:p>
            <a:pPr marL="0" indent="0">
              <a:lnSpc>
                <a:spcPct val="100000"/>
              </a:lnSpc>
              <a:spcAft>
                <a:spcPts val="600"/>
              </a:spcAft>
              <a:buClr>
                <a:srgbClr val="C00000"/>
              </a:buClr>
              <a:buSzPct val="85000"/>
              <a:buNone/>
            </a:pPr>
            <a:endParaRPr lang="en-US" sz="2800" dirty="0">
              <a:solidFill>
                <a:srgbClr val="C00000"/>
              </a:solidFill>
              <a:latin typeface="Calibri" panose="020F0502020204030204" pitchFamily="34" charset="0"/>
            </a:endParaRPr>
          </a:p>
          <a:p>
            <a:pPr>
              <a:lnSpc>
                <a:spcPct val="100000"/>
              </a:lnSpc>
              <a:spcBef>
                <a:spcPts val="1000"/>
              </a:spcBef>
              <a:buClr>
                <a:srgbClr val="00B174"/>
              </a:buClr>
              <a:buSzPct val="85000"/>
            </a:pPr>
            <a:r>
              <a:rPr lang="en-US" altLang="en-US" sz="3200" dirty="0">
                <a:solidFill>
                  <a:srgbClr val="00B174"/>
                </a:solidFill>
                <a:latin typeface="Calibri" panose="020F0502020204030204" pitchFamily="34" charset="0"/>
              </a:rPr>
              <a:t>2035 </a:t>
            </a:r>
            <a:r>
              <a:rPr lang="en-US" altLang="en-US" sz="3200" dirty="0">
                <a:latin typeface="Calibri" panose="020F0502020204030204" pitchFamily="34" charset="0"/>
              </a:rPr>
              <a:t>PAFs as of February 2023 (ACNC)</a:t>
            </a:r>
          </a:p>
          <a:p>
            <a:pPr>
              <a:lnSpc>
                <a:spcPct val="100000"/>
              </a:lnSpc>
              <a:spcBef>
                <a:spcPts val="1200"/>
              </a:spcBef>
              <a:spcAft>
                <a:spcPts val="0"/>
              </a:spcAft>
              <a:buClr>
                <a:srgbClr val="00B174"/>
              </a:buClr>
              <a:buSzPct val="85000"/>
            </a:pPr>
            <a:r>
              <a:rPr lang="en-US" altLang="en-US" sz="3200" dirty="0">
                <a:latin typeface="Calibri" panose="020F0502020204030204" pitchFamily="34" charset="0"/>
              </a:rPr>
              <a:t>Approximately $12 billion available for philanthropic use/structured giving</a:t>
            </a:r>
          </a:p>
          <a:p>
            <a:pPr>
              <a:lnSpc>
                <a:spcPct val="100000"/>
              </a:lnSpc>
              <a:spcBef>
                <a:spcPts val="1200"/>
              </a:spcBef>
              <a:spcAft>
                <a:spcPts val="0"/>
              </a:spcAft>
              <a:buClr>
                <a:srgbClr val="00B174"/>
              </a:buClr>
              <a:buSzPct val="85000"/>
            </a:pPr>
            <a:r>
              <a:rPr lang="en-US" altLang="en-US" sz="3200" dirty="0">
                <a:latin typeface="Calibri" panose="020F0502020204030204" pitchFamily="34" charset="0"/>
              </a:rPr>
              <a:t>Provides donors with tool/vehicle to meet their needs – at the time of need!</a:t>
            </a:r>
          </a:p>
          <a:p>
            <a:pPr marL="0" indent="0">
              <a:lnSpc>
                <a:spcPct val="100000"/>
              </a:lnSpc>
              <a:spcBef>
                <a:spcPts val="1000"/>
              </a:spcBef>
              <a:spcAft>
                <a:spcPts val="600"/>
              </a:spcAft>
              <a:buClr>
                <a:srgbClr val="00B174"/>
              </a:buClr>
              <a:buSzPct val="85000"/>
              <a:buNone/>
            </a:pPr>
            <a:endParaRPr lang="en-US" altLang="en-US" sz="2800" dirty="0">
              <a:latin typeface="Calibri" panose="020F0502020204030204" pitchFamily="34" charset="0"/>
            </a:endParaRPr>
          </a:p>
          <a:p>
            <a:pPr marL="0" indent="0">
              <a:lnSpc>
                <a:spcPct val="100000"/>
              </a:lnSpc>
              <a:spcBef>
                <a:spcPts val="1000"/>
              </a:spcBef>
              <a:spcAft>
                <a:spcPts val="0"/>
              </a:spcAft>
              <a:buClr>
                <a:srgbClr val="BD8B30"/>
              </a:buClr>
              <a:buSzPct val="85000"/>
              <a:buNone/>
            </a:pPr>
            <a:endParaRPr lang="en-US" altLang="en-US" sz="2800" dirty="0">
              <a:solidFill>
                <a:schemeClr val="tx1">
                  <a:lumMod val="75000"/>
                </a:schemeClr>
              </a:solidFill>
              <a:latin typeface="Calibri" panose="020F0502020204030204" pitchFamily="34" charset="0"/>
            </a:endParaRPr>
          </a:p>
          <a:p>
            <a:pPr marL="0" indent="0">
              <a:lnSpc>
                <a:spcPct val="100000"/>
              </a:lnSpc>
              <a:spcBef>
                <a:spcPts val="1000"/>
              </a:spcBef>
              <a:spcAft>
                <a:spcPts val="0"/>
              </a:spcAft>
              <a:buClr>
                <a:srgbClr val="BD8B30"/>
              </a:buClr>
              <a:buSzPct val="85000"/>
              <a:buNone/>
            </a:pPr>
            <a:endParaRPr lang="en-US" altLang="en-US" sz="2800" dirty="0">
              <a:solidFill>
                <a:schemeClr val="tx1">
                  <a:lumMod val="75000"/>
                </a:schemeClr>
              </a:solidFill>
              <a:latin typeface="Calibri" panose="020F0502020204030204" pitchFamily="34" charset="0"/>
            </a:endParaRPr>
          </a:p>
          <a:p>
            <a:pPr marL="0" indent="0">
              <a:lnSpc>
                <a:spcPct val="100000"/>
              </a:lnSpc>
              <a:spcAft>
                <a:spcPts val="600"/>
              </a:spcAft>
              <a:buClr>
                <a:srgbClr val="C00000"/>
              </a:buClr>
              <a:buNone/>
            </a:pPr>
            <a:endParaRPr lang="en-US" altLang="en-US" sz="2800" dirty="0">
              <a:latin typeface="Calibri" panose="020F0502020204030204" pitchFamily="34" charset="0"/>
            </a:endParaRPr>
          </a:p>
        </p:txBody>
      </p:sp>
      <p:sp>
        <p:nvSpPr>
          <p:cNvPr id="2" name="Title 1">
            <a:extLst>
              <a:ext uri="{FF2B5EF4-FFF2-40B4-BE49-F238E27FC236}">
                <a16:creationId xmlns:a16="http://schemas.microsoft.com/office/drawing/2014/main" id="{EAF68A47-1154-1B74-F8FD-91A8083CEA3A}"/>
              </a:ext>
            </a:extLst>
          </p:cNvPr>
          <p:cNvSpPr txBox="1">
            <a:spLocks/>
          </p:cNvSpPr>
          <p:nvPr/>
        </p:nvSpPr>
        <p:spPr>
          <a:xfrm>
            <a:off x="1524000" y="567494"/>
            <a:ext cx="9144000" cy="746002"/>
          </a:xfrm>
          <a:prstGeom prst="rect">
            <a:avLst/>
          </a:prstGeom>
        </p:spPr>
        <p:txBody>
          <a:bodyPr anchor="ctr">
            <a:normAutofit/>
          </a:bodyPr>
          <a:lstStyle>
            <a:lvl1pPr marL="0" marR="0" indent="0" algn="l" defTabSz="457189" rtl="0" eaLnBrk="1" fontAlgn="base" latinLnBrk="0" hangingPunct="1">
              <a:lnSpc>
                <a:spcPct val="100000"/>
              </a:lnSpc>
              <a:spcBef>
                <a:spcPct val="0"/>
              </a:spcBef>
              <a:spcAft>
                <a:spcPct val="0"/>
              </a:spcAft>
              <a:buClrTx/>
              <a:buSzTx/>
              <a:buFontTx/>
              <a:buNone/>
              <a:tabLst/>
              <a:defRPr lang="en-US" sz="4400" b="0" i="0" kern="1200" cap="none" spc="20" baseline="0">
                <a:solidFill>
                  <a:schemeClr val="accent4"/>
                </a:solidFill>
                <a:latin typeface="+mj-lt"/>
                <a:ea typeface="+mn-ea"/>
                <a:cs typeface="Arial"/>
              </a:defRPr>
            </a:lvl1pPr>
            <a:lvl2pPr algn="l" defTabSz="457189" rtl="0" eaLnBrk="1" fontAlgn="base" hangingPunct="1">
              <a:spcBef>
                <a:spcPct val="0"/>
              </a:spcBef>
              <a:spcAft>
                <a:spcPct val="0"/>
              </a:spcAft>
              <a:defRPr sz="2600" b="1">
                <a:solidFill>
                  <a:srgbClr val="5BAC35"/>
                </a:solidFill>
                <a:latin typeface="Arial Narrow" pitchFamily="34" charset="0"/>
              </a:defRPr>
            </a:lvl2pPr>
            <a:lvl3pPr algn="l" defTabSz="457189" rtl="0" eaLnBrk="1" fontAlgn="base" hangingPunct="1">
              <a:spcBef>
                <a:spcPct val="0"/>
              </a:spcBef>
              <a:spcAft>
                <a:spcPct val="0"/>
              </a:spcAft>
              <a:defRPr sz="2600" b="1">
                <a:solidFill>
                  <a:srgbClr val="5BAC35"/>
                </a:solidFill>
                <a:latin typeface="Arial Narrow" pitchFamily="34" charset="0"/>
              </a:defRPr>
            </a:lvl3pPr>
            <a:lvl4pPr algn="l" defTabSz="457189" rtl="0" eaLnBrk="1" fontAlgn="base" hangingPunct="1">
              <a:spcBef>
                <a:spcPct val="0"/>
              </a:spcBef>
              <a:spcAft>
                <a:spcPct val="0"/>
              </a:spcAft>
              <a:defRPr sz="2600" b="1">
                <a:solidFill>
                  <a:srgbClr val="5BAC35"/>
                </a:solidFill>
                <a:latin typeface="Arial Narrow" pitchFamily="34" charset="0"/>
              </a:defRPr>
            </a:lvl4pPr>
            <a:lvl5pPr algn="l" defTabSz="457189" rtl="0" eaLnBrk="1" fontAlgn="base" hangingPunct="1">
              <a:spcBef>
                <a:spcPct val="0"/>
              </a:spcBef>
              <a:spcAft>
                <a:spcPct val="0"/>
              </a:spcAft>
              <a:defRPr sz="2600" b="1">
                <a:solidFill>
                  <a:srgbClr val="5BAC35"/>
                </a:solidFill>
                <a:latin typeface="Arial Narrow" pitchFamily="34" charset="0"/>
              </a:defRPr>
            </a:lvl5pPr>
            <a:lvl6pPr marL="457189" algn="l" defTabSz="457189" rtl="0" eaLnBrk="1" fontAlgn="base" hangingPunct="1">
              <a:spcBef>
                <a:spcPct val="0"/>
              </a:spcBef>
              <a:spcAft>
                <a:spcPct val="0"/>
              </a:spcAft>
              <a:defRPr sz="2600" b="1">
                <a:solidFill>
                  <a:srgbClr val="5BAC35"/>
                </a:solidFill>
                <a:latin typeface="Arial Narrow" pitchFamily="34" charset="0"/>
              </a:defRPr>
            </a:lvl6pPr>
            <a:lvl7pPr marL="914377" algn="l" defTabSz="457189" rtl="0" eaLnBrk="1" fontAlgn="base" hangingPunct="1">
              <a:spcBef>
                <a:spcPct val="0"/>
              </a:spcBef>
              <a:spcAft>
                <a:spcPct val="0"/>
              </a:spcAft>
              <a:defRPr sz="2600" b="1">
                <a:solidFill>
                  <a:srgbClr val="5BAC35"/>
                </a:solidFill>
                <a:latin typeface="Arial Narrow" pitchFamily="34" charset="0"/>
              </a:defRPr>
            </a:lvl7pPr>
            <a:lvl8pPr marL="1371566" algn="l" defTabSz="457189" rtl="0" eaLnBrk="1" fontAlgn="base" hangingPunct="1">
              <a:spcBef>
                <a:spcPct val="0"/>
              </a:spcBef>
              <a:spcAft>
                <a:spcPct val="0"/>
              </a:spcAft>
              <a:defRPr sz="2600" b="1">
                <a:solidFill>
                  <a:srgbClr val="5BAC35"/>
                </a:solidFill>
                <a:latin typeface="Arial Narrow" pitchFamily="34" charset="0"/>
              </a:defRPr>
            </a:lvl8pPr>
            <a:lvl9pPr marL="1828753" algn="l" defTabSz="457189" rtl="0" eaLnBrk="1" fontAlgn="base" hangingPunct="1">
              <a:spcBef>
                <a:spcPct val="0"/>
              </a:spcBef>
              <a:spcAft>
                <a:spcPct val="0"/>
              </a:spcAft>
              <a:defRPr sz="2600" b="1">
                <a:solidFill>
                  <a:srgbClr val="5BAC35"/>
                </a:solidFill>
                <a:latin typeface="Arial Narrow" pitchFamily="34" charset="0"/>
              </a:defRPr>
            </a:lvl9p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4000" u="none" strike="noStrike" kern="1200" cap="none" spc="20" normalizeH="0" baseline="0" noProof="0" dirty="0">
                <a:ln>
                  <a:noFill/>
                </a:ln>
                <a:solidFill>
                  <a:srgbClr val="1F2F5F"/>
                </a:solidFill>
                <a:effectLst/>
                <a:uLnTx/>
                <a:uFillTx/>
                <a:latin typeface="Calibri" panose="020F0502020204030204" pitchFamily="34" charset="0"/>
                <a:ea typeface="+mn-ea"/>
                <a:cs typeface="Arial"/>
              </a:rPr>
              <a:t>Growth of Private Ancillary Funds</a:t>
            </a:r>
          </a:p>
        </p:txBody>
      </p:sp>
      <p:pic>
        <p:nvPicPr>
          <p:cNvPr id="4" name="Picture 3">
            <a:extLst>
              <a:ext uri="{FF2B5EF4-FFF2-40B4-BE49-F238E27FC236}">
                <a16:creationId xmlns:a16="http://schemas.microsoft.com/office/drawing/2014/main" id="{347764FE-4D14-9E32-7F98-7F1FAD42B9EB}"/>
              </a:ext>
            </a:extLst>
          </p:cNvPr>
          <p:cNvPicPr>
            <a:picLocks noChangeAspect="1"/>
          </p:cNvPicPr>
          <p:nvPr/>
        </p:nvPicPr>
        <p:blipFill>
          <a:blip r:embed="rId2"/>
          <a:stretch>
            <a:fillRect/>
          </a:stretch>
        </p:blipFill>
        <p:spPr>
          <a:xfrm>
            <a:off x="307975" y="6082750"/>
            <a:ext cx="1463675" cy="556108"/>
          </a:xfrm>
          <a:prstGeom prst="rect">
            <a:avLst/>
          </a:prstGeom>
        </p:spPr>
      </p:pic>
    </p:spTree>
    <p:extLst>
      <p:ext uri="{BB962C8B-B14F-4D97-AF65-F5344CB8AC3E}">
        <p14:creationId xmlns:p14="http://schemas.microsoft.com/office/powerpoint/2010/main" val="405169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9A13DA17-6DB8-6FBF-C575-B90599F35F79}"/>
              </a:ext>
            </a:extLst>
          </p:cNvPr>
          <p:cNvGraphicFramePr/>
          <p:nvPr>
            <p:extLst>
              <p:ext uri="{D42A27DB-BD31-4B8C-83A1-F6EECF244321}">
                <p14:modId xmlns:p14="http://schemas.microsoft.com/office/powerpoint/2010/main" val="2996840473"/>
              </p:ext>
            </p:extLst>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a:extLst>
              <a:ext uri="{FF2B5EF4-FFF2-40B4-BE49-F238E27FC236}">
                <a16:creationId xmlns:a16="http://schemas.microsoft.com/office/drawing/2014/main" id="{E2639576-F9ED-92D9-024F-5564D9F86E39}"/>
              </a:ext>
            </a:extLst>
          </p:cNvPr>
          <p:cNvCxnSpPr>
            <a:cxnSpLocks/>
          </p:cNvCxnSpPr>
          <p:nvPr/>
        </p:nvCxnSpPr>
        <p:spPr>
          <a:xfrm>
            <a:off x="11727864" y="0"/>
            <a:ext cx="0" cy="2804160"/>
          </a:xfrm>
          <a:prstGeom prst="line">
            <a:avLst/>
          </a:prstGeom>
          <a:noFill/>
          <a:ln w="25400" cap="flat" cmpd="sng" algn="ctr">
            <a:solidFill>
              <a:srgbClr val="58990B"/>
            </a:solidFill>
            <a:prstDash val="solid"/>
            <a:miter lim="800000"/>
          </a:ln>
          <a:effectLst/>
        </p:spPr>
      </p:cxnSp>
      <p:sp>
        <p:nvSpPr>
          <p:cNvPr id="8" name="Oval 7">
            <a:extLst>
              <a:ext uri="{FF2B5EF4-FFF2-40B4-BE49-F238E27FC236}">
                <a16:creationId xmlns:a16="http://schemas.microsoft.com/office/drawing/2014/main" id="{5BC7CFA5-4AE8-887D-AF40-E5C0F6C39EE2}"/>
              </a:ext>
            </a:extLst>
          </p:cNvPr>
          <p:cNvSpPr/>
          <p:nvPr/>
        </p:nvSpPr>
        <p:spPr>
          <a:xfrm>
            <a:off x="11547400" y="2202511"/>
            <a:ext cx="362607" cy="358383"/>
          </a:xfrm>
          <a:prstGeom prst="ellipse">
            <a:avLst/>
          </a:prstGeom>
          <a:solidFill>
            <a:sysClr val="window" lastClr="FFFFFF"/>
          </a:solidFill>
          <a:ln w="25400" cap="flat" cmpd="sng" algn="ctr">
            <a:solidFill>
              <a:srgbClr val="58990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A42B5CC5-522E-65A6-7CF7-C021FFEA674B}"/>
              </a:ext>
            </a:extLst>
          </p:cNvPr>
          <p:cNvSpPr/>
          <p:nvPr/>
        </p:nvSpPr>
        <p:spPr>
          <a:xfrm>
            <a:off x="11547400" y="669521"/>
            <a:ext cx="362607" cy="358383"/>
          </a:xfrm>
          <a:prstGeom prst="ellipse">
            <a:avLst/>
          </a:prstGeom>
          <a:solidFill>
            <a:sysClr val="window" lastClr="FFFFFF"/>
          </a:solidFill>
          <a:ln w="25400" cap="flat" cmpd="sng" algn="ctr">
            <a:solidFill>
              <a:srgbClr val="58990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281D0A2-C7FD-257F-F911-015E49C11F46}"/>
              </a:ext>
            </a:extLst>
          </p:cNvPr>
          <p:cNvSpPr txBox="1"/>
          <p:nvPr/>
        </p:nvSpPr>
        <p:spPr>
          <a:xfrm>
            <a:off x="10080166" y="6477002"/>
            <a:ext cx="1837362" cy="253916"/>
          </a:xfrm>
          <a:prstGeom prst="rect">
            <a:avLst/>
          </a:prstGeom>
          <a:noFill/>
        </p:spPr>
        <p:txBody>
          <a:bodyPr wrap="none" rtlCol="0">
            <a:spAutoFit/>
          </a:bodyPr>
          <a:lstStyle/>
          <a:p>
            <a:r>
              <a:rPr lang="en-US" sz="1050" dirty="0">
                <a:solidFill>
                  <a:srgbClr val="578D31"/>
                </a:solidFill>
              </a:rPr>
              <a:t>@ 2024 Heaton Smith Group</a:t>
            </a:r>
          </a:p>
        </p:txBody>
      </p:sp>
      <p:pic>
        <p:nvPicPr>
          <p:cNvPr id="2" name="Picture 1">
            <a:extLst>
              <a:ext uri="{FF2B5EF4-FFF2-40B4-BE49-F238E27FC236}">
                <a16:creationId xmlns:a16="http://schemas.microsoft.com/office/drawing/2014/main" id="{082B5D49-D9D3-0067-7B0E-06F051B89A59}"/>
              </a:ext>
            </a:extLst>
          </p:cNvPr>
          <p:cNvPicPr>
            <a:picLocks noChangeAspect="1"/>
          </p:cNvPicPr>
          <p:nvPr/>
        </p:nvPicPr>
        <p:blipFill>
          <a:blip r:embed="rId3"/>
          <a:stretch>
            <a:fillRect/>
          </a:stretch>
        </p:blipFill>
        <p:spPr>
          <a:xfrm>
            <a:off x="307975" y="6082750"/>
            <a:ext cx="1463675" cy="556108"/>
          </a:xfrm>
          <a:prstGeom prst="rect">
            <a:avLst/>
          </a:prstGeom>
        </p:spPr>
      </p:pic>
    </p:spTree>
    <p:extLst>
      <p:ext uri="{BB962C8B-B14F-4D97-AF65-F5344CB8AC3E}">
        <p14:creationId xmlns:p14="http://schemas.microsoft.com/office/powerpoint/2010/main" val="1495698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FEA35C90-4D57-C46D-664D-C5992ECF49DA}"/>
              </a:ext>
            </a:extLst>
          </p:cNvPr>
          <p:cNvGraphicFramePr/>
          <p:nvPr>
            <p:extLst>
              <p:ext uri="{D42A27DB-BD31-4B8C-83A1-F6EECF244321}">
                <p14:modId xmlns:p14="http://schemas.microsoft.com/office/powerpoint/2010/main" val="3458759071"/>
              </p:ext>
            </p:extLst>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ADA2893A-EAB7-B317-09A1-5279C59B6D86}"/>
              </a:ext>
            </a:extLst>
          </p:cNvPr>
          <p:cNvSpPr txBox="1"/>
          <p:nvPr/>
        </p:nvSpPr>
        <p:spPr>
          <a:xfrm rot="16200000">
            <a:off x="390324" y="3121580"/>
            <a:ext cx="2518959" cy="461665"/>
          </a:xfrm>
          <a:prstGeom prst="rect">
            <a:avLst/>
          </a:prstGeom>
          <a:noFill/>
        </p:spPr>
        <p:txBody>
          <a:bodyPr wrap="none" rtlCol="0">
            <a:spAutoFit/>
          </a:bodyPr>
          <a:lstStyle/>
          <a:p>
            <a:r>
              <a:rPr lang="en-US" sz="2400" b="1" dirty="0">
                <a:solidFill>
                  <a:srgbClr val="00B174"/>
                </a:solidFill>
                <a:latin typeface="Calibri" panose="020F0502020204030204" pitchFamily="34" charset="0"/>
                <a:cs typeface="Calibri" panose="020F0502020204030204" pitchFamily="34" charset="0"/>
              </a:rPr>
              <a:t>Amount in billions</a:t>
            </a:r>
          </a:p>
        </p:txBody>
      </p:sp>
      <p:cxnSp>
        <p:nvCxnSpPr>
          <p:cNvPr id="4" name="Straight Connector 3">
            <a:extLst>
              <a:ext uri="{FF2B5EF4-FFF2-40B4-BE49-F238E27FC236}">
                <a16:creationId xmlns:a16="http://schemas.microsoft.com/office/drawing/2014/main" id="{51B237B7-A77C-066A-AEC0-6A3E14A41399}"/>
              </a:ext>
            </a:extLst>
          </p:cNvPr>
          <p:cNvCxnSpPr>
            <a:cxnSpLocks/>
          </p:cNvCxnSpPr>
          <p:nvPr/>
        </p:nvCxnSpPr>
        <p:spPr>
          <a:xfrm>
            <a:off x="11727864" y="0"/>
            <a:ext cx="0" cy="2804160"/>
          </a:xfrm>
          <a:prstGeom prst="line">
            <a:avLst/>
          </a:prstGeom>
          <a:noFill/>
          <a:ln w="25400" cap="flat" cmpd="sng" algn="ctr">
            <a:solidFill>
              <a:srgbClr val="58990B"/>
            </a:solidFill>
            <a:prstDash val="solid"/>
            <a:miter lim="800000"/>
          </a:ln>
          <a:effectLst/>
        </p:spPr>
      </p:cxnSp>
      <p:sp>
        <p:nvSpPr>
          <p:cNvPr id="6" name="Oval 5">
            <a:extLst>
              <a:ext uri="{FF2B5EF4-FFF2-40B4-BE49-F238E27FC236}">
                <a16:creationId xmlns:a16="http://schemas.microsoft.com/office/drawing/2014/main" id="{83C42753-F744-5CBD-2354-042F5A742DA5}"/>
              </a:ext>
            </a:extLst>
          </p:cNvPr>
          <p:cNvSpPr/>
          <p:nvPr/>
        </p:nvSpPr>
        <p:spPr>
          <a:xfrm>
            <a:off x="11547400" y="2202511"/>
            <a:ext cx="362607" cy="358383"/>
          </a:xfrm>
          <a:prstGeom prst="ellipse">
            <a:avLst/>
          </a:prstGeom>
          <a:solidFill>
            <a:sysClr val="window" lastClr="FFFFFF"/>
          </a:solidFill>
          <a:ln w="25400" cap="flat" cmpd="sng" algn="ctr">
            <a:solidFill>
              <a:srgbClr val="58990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6234F132-CC25-E331-AEBC-4E617323C55E}"/>
              </a:ext>
            </a:extLst>
          </p:cNvPr>
          <p:cNvSpPr/>
          <p:nvPr/>
        </p:nvSpPr>
        <p:spPr>
          <a:xfrm>
            <a:off x="11547400" y="669521"/>
            <a:ext cx="362607" cy="358383"/>
          </a:xfrm>
          <a:prstGeom prst="ellipse">
            <a:avLst/>
          </a:prstGeom>
          <a:solidFill>
            <a:sysClr val="window" lastClr="FFFFFF"/>
          </a:solidFill>
          <a:ln w="25400" cap="flat" cmpd="sng" algn="ctr">
            <a:solidFill>
              <a:srgbClr val="58990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8D626F9-FE83-A13D-6377-220BC9E97F1F}"/>
              </a:ext>
            </a:extLst>
          </p:cNvPr>
          <p:cNvSpPr txBox="1"/>
          <p:nvPr/>
        </p:nvSpPr>
        <p:spPr>
          <a:xfrm>
            <a:off x="10080166" y="6477002"/>
            <a:ext cx="1837362" cy="253916"/>
          </a:xfrm>
          <a:prstGeom prst="rect">
            <a:avLst/>
          </a:prstGeom>
          <a:noFill/>
        </p:spPr>
        <p:txBody>
          <a:bodyPr wrap="none" rtlCol="0">
            <a:spAutoFit/>
          </a:bodyPr>
          <a:lstStyle/>
          <a:p>
            <a:r>
              <a:rPr lang="en-US" sz="1050" dirty="0">
                <a:solidFill>
                  <a:srgbClr val="578D31"/>
                </a:solidFill>
              </a:rPr>
              <a:t>@ 2024 Heaton Smith Group</a:t>
            </a:r>
          </a:p>
        </p:txBody>
      </p:sp>
      <p:pic>
        <p:nvPicPr>
          <p:cNvPr id="5" name="Picture 4">
            <a:extLst>
              <a:ext uri="{FF2B5EF4-FFF2-40B4-BE49-F238E27FC236}">
                <a16:creationId xmlns:a16="http://schemas.microsoft.com/office/drawing/2014/main" id="{EEDFF6AA-57B4-34EB-2F0E-076E4FDDBD6C}"/>
              </a:ext>
            </a:extLst>
          </p:cNvPr>
          <p:cNvPicPr>
            <a:picLocks noChangeAspect="1"/>
          </p:cNvPicPr>
          <p:nvPr/>
        </p:nvPicPr>
        <p:blipFill>
          <a:blip r:embed="rId3"/>
          <a:stretch>
            <a:fillRect/>
          </a:stretch>
        </p:blipFill>
        <p:spPr>
          <a:xfrm>
            <a:off x="307975" y="6082750"/>
            <a:ext cx="1463675" cy="556108"/>
          </a:xfrm>
          <a:prstGeom prst="rect">
            <a:avLst/>
          </a:prstGeom>
        </p:spPr>
      </p:pic>
    </p:spTree>
    <p:extLst>
      <p:ext uri="{BB962C8B-B14F-4D97-AF65-F5344CB8AC3E}">
        <p14:creationId xmlns:p14="http://schemas.microsoft.com/office/powerpoint/2010/main" val="4169498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7173686" y="2680252"/>
            <a:ext cx="3377083" cy="2109461"/>
          </a:xfrm>
          <a:prstGeom prst="rect">
            <a:avLst/>
          </a:prstGeom>
        </p:spPr>
        <p:txBody>
          <a:bodyPr>
            <a:normAutofit/>
          </a:bodyPr>
          <a:lstStyle/>
          <a:p>
            <a:pPr marL="0" indent="0">
              <a:spcAft>
                <a:spcPts val="600"/>
              </a:spcAft>
              <a:buClr>
                <a:srgbClr val="C00000"/>
              </a:buClr>
              <a:buSzPct val="85000"/>
              <a:buNone/>
            </a:pPr>
            <a:endParaRPr lang="en-US" sz="2400" dirty="0"/>
          </a:p>
          <a:p>
            <a:pPr marL="0" indent="0">
              <a:spcBef>
                <a:spcPts val="1000"/>
              </a:spcBef>
              <a:buClr>
                <a:srgbClr val="00B174"/>
              </a:buClr>
              <a:buSzPct val="85000"/>
              <a:buNone/>
            </a:pPr>
            <a:r>
              <a:rPr lang="en-US" altLang="en-US" sz="2800" dirty="0">
                <a:latin typeface="Calibri" panose="020F0502020204030204" pitchFamily="34" charset="0"/>
              </a:rPr>
              <a:t>Is the distinction just semantics?</a:t>
            </a:r>
          </a:p>
          <a:p>
            <a:pPr marL="0" indent="0">
              <a:spcBef>
                <a:spcPts val="1000"/>
              </a:spcBef>
              <a:spcAft>
                <a:spcPts val="0"/>
              </a:spcAft>
              <a:buClr>
                <a:srgbClr val="BD8B30"/>
              </a:buClr>
              <a:buSzPct val="85000"/>
              <a:buNone/>
            </a:pPr>
            <a:endParaRPr lang="en-US" altLang="en-US" sz="2800" dirty="0">
              <a:solidFill>
                <a:schemeClr val="tx1">
                  <a:lumMod val="75000"/>
                </a:schemeClr>
              </a:solidFill>
              <a:latin typeface="Calibri" panose="020F0502020204030204" pitchFamily="34" charset="0"/>
            </a:endParaRPr>
          </a:p>
          <a:p>
            <a:pPr marL="0" indent="0">
              <a:spcAft>
                <a:spcPts val="600"/>
              </a:spcAft>
              <a:buClr>
                <a:srgbClr val="C00000"/>
              </a:buClr>
              <a:buNone/>
            </a:pPr>
            <a:endParaRPr lang="en-US" altLang="en-US" dirty="0"/>
          </a:p>
        </p:txBody>
      </p:sp>
      <p:sp>
        <p:nvSpPr>
          <p:cNvPr id="2" name="Title 1">
            <a:extLst>
              <a:ext uri="{FF2B5EF4-FFF2-40B4-BE49-F238E27FC236}">
                <a16:creationId xmlns:a16="http://schemas.microsoft.com/office/drawing/2014/main" id="{EAF68A47-1154-1B74-F8FD-91A8083CEA3A}"/>
              </a:ext>
            </a:extLst>
          </p:cNvPr>
          <p:cNvSpPr txBox="1">
            <a:spLocks/>
          </p:cNvSpPr>
          <p:nvPr/>
        </p:nvSpPr>
        <p:spPr>
          <a:xfrm>
            <a:off x="-108857" y="219142"/>
            <a:ext cx="11745685" cy="746002"/>
          </a:xfrm>
          <a:prstGeom prst="rect">
            <a:avLst/>
          </a:prstGeom>
        </p:spPr>
        <p:txBody>
          <a:bodyPr anchor="ctr">
            <a:noAutofit/>
          </a:bodyPr>
          <a:lstStyle>
            <a:lvl1pPr marL="0" marR="0" indent="0" algn="l" defTabSz="457189" rtl="0" eaLnBrk="1" fontAlgn="base" latinLnBrk="0" hangingPunct="1">
              <a:lnSpc>
                <a:spcPct val="100000"/>
              </a:lnSpc>
              <a:spcBef>
                <a:spcPct val="0"/>
              </a:spcBef>
              <a:spcAft>
                <a:spcPct val="0"/>
              </a:spcAft>
              <a:buClrTx/>
              <a:buSzTx/>
              <a:buFontTx/>
              <a:buNone/>
              <a:tabLst/>
              <a:defRPr lang="en-US" sz="4400" b="0" i="0" kern="1200" cap="none" spc="20" baseline="0">
                <a:solidFill>
                  <a:schemeClr val="accent4"/>
                </a:solidFill>
                <a:latin typeface="+mj-lt"/>
                <a:ea typeface="+mn-ea"/>
                <a:cs typeface="Arial"/>
              </a:defRPr>
            </a:lvl1pPr>
            <a:lvl2pPr algn="l" defTabSz="457189" rtl="0" eaLnBrk="1" fontAlgn="base" hangingPunct="1">
              <a:spcBef>
                <a:spcPct val="0"/>
              </a:spcBef>
              <a:spcAft>
                <a:spcPct val="0"/>
              </a:spcAft>
              <a:defRPr sz="2600" b="1">
                <a:solidFill>
                  <a:srgbClr val="5BAC35"/>
                </a:solidFill>
                <a:latin typeface="Arial Narrow" pitchFamily="34" charset="0"/>
              </a:defRPr>
            </a:lvl2pPr>
            <a:lvl3pPr algn="l" defTabSz="457189" rtl="0" eaLnBrk="1" fontAlgn="base" hangingPunct="1">
              <a:spcBef>
                <a:spcPct val="0"/>
              </a:spcBef>
              <a:spcAft>
                <a:spcPct val="0"/>
              </a:spcAft>
              <a:defRPr sz="2600" b="1">
                <a:solidFill>
                  <a:srgbClr val="5BAC35"/>
                </a:solidFill>
                <a:latin typeface="Arial Narrow" pitchFamily="34" charset="0"/>
              </a:defRPr>
            </a:lvl3pPr>
            <a:lvl4pPr algn="l" defTabSz="457189" rtl="0" eaLnBrk="1" fontAlgn="base" hangingPunct="1">
              <a:spcBef>
                <a:spcPct val="0"/>
              </a:spcBef>
              <a:spcAft>
                <a:spcPct val="0"/>
              </a:spcAft>
              <a:defRPr sz="2600" b="1">
                <a:solidFill>
                  <a:srgbClr val="5BAC35"/>
                </a:solidFill>
                <a:latin typeface="Arial Narrow" pitchFamily="34" charset="0"/>
              </a:defRPr>
            </a:lvl4pPr>
            <a:lvl5pPr algn="l" defTabSz="457189" rtl="0" eaLnBrk="1" fontAlgn="base" hangingPunct="1">
              <a:spcBef>
                <a:spcPct val="0"/>
              </a:spcBef>
              <a:spcAft>
                <a:spcPct val="0"/>
              </a:spcAft>
              <a:defRPr sz="2600" b="1">
                <a:solidFill>
                  <a:srgbClr val="5BAC35"/>
                </a:solidFill>
                <a:latin typeface="Arial Narrow" pitchFamily="34" charset="0"/>
              </a:defRPr>
            </a:lvl5pPr>
            <a:lvl6pPr marL="457189" algn="l" defTabSz="457189" rtl="0" eaLnBrk="1" fontAlgn="base" hangingPunct="1">
              <a:spcBef>
                <a:spcPct val="0"/>
              </a:spcBef>
              <a:spcAft>
                <a:spcPct val="0"/>
              </a:spcAft>
              <a:defRPr sz="2600" b="1">
                <a:solidFill>
                  <a:srgbClr val="5BAC35"/>
                </a:solidFill>
                <a:latin typeface="Arial Narrow" pitchFamily="34" charset="0"/>
              </a:defRPr>
            </a:lvl6pPr>
            <a:lvl7pPr marL="914377" algn="l" defTabSz="457189" rtl="0" eaLnBrk="1" fontAlgn="base" hangingPunct="1">
              <a:spcBef>
                <a:spcPct val="0"/>
              </a:spcBef>
              <a:spcAft>
                <a:spcPct val="0"/>
              </a:spcAft>
              <a:defRPr sz="2600" b="1">
                <a:solidFill>
                  <a:srgbClr val="5BAC35"/>
                </a:solidFill>
                <a:latin typeface="Arial Narrow" pitchFamily="34" charset="0"/>
              </a:defRPr>
            </a:lvl7pPr>
            <a:lvl8pPr marL="1371566" algn="l" defTabSz="457189" rtl="0" eaLnBrk="1" fontAlgn="base" hangingPunct="1">
              <a:spcBef>
                <a:spcPct val="0"/>
              </a:spcBef>
              <a:spcAft>
                <a:spcPct val="0"/>
              </a:spcAft>
              <a:defRPr sz="2600" b="1">
                <a:solidFill>
                  <a:srgbClr val="5BAC35"/>
                </a:solidFill>
                <a:latin typeface="Arial Narrow" pitchFamily="34" charset="0"/>
              </a:defRPr>
            </a:lvl8pPr>
            <a:lvl9pPr marL="1828753" algn="l" defTabSz="457189" rtl="0" eaLnBrk="1" fontAlgn="base" hangingPunct="1">
              <a:spcBef>
                <a:spcPct val="0"/>
              </a:spcBef>
              <a:spcAft>
                <a:spcPct val="0"/>
              </a:spcAft>
              <a:defRPr sz="2600" b="1">
                <a:solidFill>
                  <a:srgbClr val="5BAC35"/>
                </a:solidFill>
                <a:latin typeface="Arial Narrow" pitchFamily="34" charset="0"/>
              </a:defRPr>
            </a:lvl9pPr>
          </a:lstStyle>
          <a:p>
            <a:pPr marL="0" marR="0" lvl="0" indent="0" algn="ctr" defTabSz="457189" rtl="0" eaLnBrk="1" fontAlgn="base" latinLnBrk="0" hangingPunct="1">
              <a:lnSpc>
                <a:spcPct val="100000"/>
              </a:lnSpc>
              <a:spcBef>
                <a:spcPct val="0"/>
              </a:spcBef>
              <a:spcAft>
                <a:spcPct val="0"/>
              </a:spcAft>
              <a:buClrTx/>
              <a:buSzTx/>
              <a:buFontTx/>
              <a:buNone/>
              <a:tabLst/>
              <a:defRPr/>
            </a:pPr>
            <a:endParaRPr lang="en-US" sz="4000" b="1" dirty="0">
              <a:solidFill>
                <a:srgbClr val="1F2F5F"/>
              </a:solidFill>
              <a:latin typeface="Calibri" panose="020F0502020204030204" pitchFamily="34" charset="0"/>
            </a:endParaRPr>
          </a:p>
          <a:p>
            <a:pPr marL="0" marR="0" lvl="0" indent="0" algn="ctr" defTabSz="457189" rtl="0" eaLnBrk="1" fontAlgn="base" latinLnBrk="0" hangingPunct="1">
              <a:lnSpc>
                <a:spcPct val="100000"/>
              </a:lnSpc>
              <a:spcBef>
                <a:spcPct val="0"/>
              </a:spcBef>
              <a:spcAft>
                <a:spcPct val="0"/>
              </a:spcAft>
              <a:buClrTx/>
              <a:buSzTx/>
              <a:buFontTx/>
              <a:buNone/>
              <a:tabLst/>
              <a:defRPr/>
            </a:pPr>
            <a:r>
              <a:rPr lang="en-US" sz="4000" b="1" dirty="0">
                <a:solidFill>
                  <a:srgbClr val="1F2F5F"/>
                </a:solidFill>
                <a:latin typeface="Calibri" panose="020F0502020204030204" pitchFamily="34" charset="0"/>
              </a:rPr>
              <a:t>Transition: Planned Giving to Gift Planning</a:t>
            </a:r>
            <a:endParaRPr kumimoji="0" lang="en-US" sz="4000" b="1" u="none" strike="noStrike" kern="1200" cap="none" spc="20" normalizeH="0" baseline="0" noProof="0" dirty="0">
              <a:ln>
                <a:noFill/>
              </a:ln>
              <a:solidFill>
                <a:srgbClr val="1F2F5F"/>
              </a:solidFill>
              <a:effectLst/>
              <a:uLnTx/>
              <a:uFillTx/>
              <a:latin typeface="Calibri" panose="020F0502020204030204" pitchFamily="34" charset="0"/>
              <a:ea typeface="+mn-ea"/>
              <a:cs typeface="Arial"/>
            </a:endParaRPr>
          </a:p>
        </p:txBody>
      </p:sp>
      <p:pic>
        <p:nvPicPr>
          <p:cNvPr id="9" name="Picture 8" descr="Program coding on a computer screen">
            <a:extLst>
              <a:ext uri="{FF2B5EF4-FFF2-40B4-BE49-F238E27FC236}">
                <a16:creationId xmlns:a16="http://schemas.microsoft.com/office/drawing/2014/main" id="{E8D79F67-08BC-5AD6-DBAD-80C1464ACA30}"/>
              </a:ext>
            </a:extLst>
          </p:cNvPr>
          <p:cNvPicPr>
            <a:picLocks noChangeAspect="1"/>
          </p:cNvPicPr>
          <p:nvPr/>
        </p:nvPicPr>
        <p:blipFill>
          <a:blip r:embed="rId2">
            <a:duotone>
              <a:schemeClr val="accent6">
                <a:shade val="45000"/>
                <a:satMod val="135000"/>
              </a:schemeClr>
              <a:prstClr val="white"/>
            </a:duotone>
          </a:blip>
          <a:stretch>
            <a:fillRect/>
          </a:stretch>
        </p:blipFill>
        <p:spPr>
          <a:xfrm>
            <a:off x="1249326" y="2013857"/>
            <a:ext cx="5212080" cy="3474720"/>
          </a:xfrm>
          <a:prstGeom prst="rect">
            <a:avLst/>
          </a:prstGeom>
          <a:ln w="19050">
            <a:solidFill>
              <a:srgbClr val="00B174"/>
            </a:solidFill>
          </a:ln>
        </p:spPr>
      </p:pic>
      <p:pic>
        <p:nvPicPr>
          <p:cNvPr id="5" name="Picture 4">
            <a:extLst>
              <a:ext uri="{FF2B5EF4-FFF2-40B4-BE49-F238E27FC236}">
                <a16:creationId xmlns:a16="http://schemas.microsoft.com/office/drawing/2014/main" id="{B39D904E-890E-2906-9C5E-0F69C8251CB9}"/>
              </a:ext>
            </a:extLst>
          </p:cNvPr>
          <p:cNvPicPr>
            <a:picLocks noChangeAspect="1"/>
          </p:cNvPicPr>
          <p:nvPr/>
        </p:nvPicPr>
        <p:blipFill>
          <a:blip r:embed="rId3"/>
          <a:stretch>
            <a:fillRect/>
          </a:stretch>
        </p:blipFill>
        <p:spPr>
          <a:xfrm>
            <a:off x="307975" y="6082750"/>
            <a:ext cx="1463675" cy="556108"/>
          </a:xfrm>
          <a:prstGeom prst="rect">
            <a:avLst/>
          </a:prstGeom>
        </p:spPr>
      </p:pic>
    </p:spTree>
    <p:extLst>
      <p:ext uri="{BB962C8B-B14F-4D97-AF65-F5344CB8AC3E}">
        <p14:creationId xmlns:p14="http://schemas.microsoft.com/office/powerpoint/2010/main" val="2769670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4774851-E9E7-141C-AD88-C4D62ADBE594}"/>
              </a:ext>
            </a:extLst>
          </p:cNvPr>
          <p:cNvSpPr txBox="1">
            <a:spLocks/>
          </p:cNvSpPr>
          <p:nvPr/>
        </p:nvSpPr>
        <p:spPr>
          <a:xfrm>
            <a:off x="1524000" y="567494"/>
            <a:ext cx="9144000" cy="746002"/>
          </a:xfrm>
          <a:prstGeom prst="rect">
            <a:avLst/>
          </a:prstGeom>
        </p:spPr>
        <p:txBody>
          <a:bodyPr anchor="ctr">
            <a:normAutofit/>
          </a:bodyPr>
          <a:lstStyle>
            <a:lvl1pPr marL="0" marR="0" indent="0" algn="l" defTabSz="457189" rtl="0" eaLnBrk="1" fontAlgn="base" latinLnBrk="0" hangingPunct="1">
              <a:lnSpc>
                <a:spcPct val="100000"/>
              </a:lnSpc>
              <a:spcBef>
                <a:spcPct val="0"/>
              </a:spcBef>
              <a:spcAft>
                <a:spcPct val="0"/>
              </a:spcAft>
              <a:buClrTx/>
              <a:buSzTx/>
              <a:buFontTx/>
              <a:buNone/>
              <a:tabLst/>
              <a:defRPr lang="en-US" sz="4400" b="0" i="0" kern="1200" cap="none" spc="20" baseline="0">
                <a:solidFill>
                  <a:schemeClr val="accent4"/>
                </a:solidFill>
                <a:latin typeface="+mj-lt"/>
                <a:ea typeface="+mn-ea"/>
                <a:cs typeface="Arial"/>
              </a:defRPr>
            </a:lvl1pPr>
            <a:lvl2pPr algn="l" defTabSz="457189" rtl="0" eaLnBrk="1" fontAlgn="base" hangingPunct="1">
              <a:spcBef>
                <a:spcPct val="0"/>
              </a:spcBef>
              <a:spcAft>
                <a:spcPct val="0"/>
              </a:spcAft>
              <a:defRPr sz="2600" b="1">
                <a:solidFill>
                  <a:srgbClr val="5BAC35"/>
                </a:solidFill>
                <a:latin typeface="Arial Narrow" pitchFamily="34" charset="0"/>
              </a:defRPr>
            </a:lvl2pPr>
            <a:lvl3pPr algn="l" defTabSz="457189" rtl="0" eaLnBrk="1" fontAlgn="base" hangingPunct="1">
              <a:spcBef>
                <a:spcPct val="0"/>
              </a:spcBef>
              <a:spcAft>
                <a:spcPct val="0"/>
              </a:spcAft>
              <a:defRPr sz="2600" b="1">
                <a:solidFill>
                  <a:srgbClr val="5BAC35"/>
                </a:solidFill>
                <a:latin typeface="Arial Narrow" pitchFamily="34" charset="0"/>
              </a:defRPr>
            </a:lvl3pPr>
            <a:lvl4pPr algn="l" defTabSz="457189" rtl="0" eaLnBrk="1" fontAlgn="base" hangingPunct="1">
              <a:spcBef>
                <a:spcPct val="0"/>
              </a:spcBef>
              <a:spcAft>
                <a:spcPct val="0"/>
              </a:spcAft>
              <a:defRPr sz="2600" b="1">
                <a:solidFill>
                  <a:srgbClr val="5BAC35"/>
                </a:solidFill>
                <a:latin typeface="Arial Narrow" pitchFamily="34" charset="0"/>
              </a:defRPr>
            </a:lvl4pPr>
            <a:lvl5pPr algn="l" defTabSz="457189" rtl="0" eaLnBrk="1" fontAlgn="base" hangingPunct="1">
              <a:spcBef>
                <a:spcPct val="0"/>
              </a:spcBef>
              <a:spcAft>
                <a:spcPct val="0"/>
              </a:spcAft>
              <a:defRPr sz="2600" b="1">
                <a:solidFill>
                  <a:srgbClr val="5BAC35"/>
                </a:solidFill>
                <a:latin typeface="Arial Narrow" pitchFamily="34" charset="0"/>
              </a:defRPr>
            </a:lvl5pPr>
            <a:lvl6pPr marL="457189" algn="l" defTabSz="457189" rtl="0" eaLnBrk="1" fontAlgn="base" hangingPunct="1">
              <a:spcBef>
                <a:spcPct val="0"/>
              </a:spcBef>
              <a:spcAft>
                <a:spcPct val="0"/>
              </a:spcAft>
              <a:defRPr sz="2600" b="1">
                <a:solidFill>
                  <a:srgbClr val="5BAC35"/>
                </a:solidFill>
                <a:latin typeface="Arial Narrow" pitchFamily="34" charset="0"/>
              </a:defRPr>
            </a:lvl6pPr>
            <a:lvl7pPr marL="914377" algn="l" defTabSz="457189" rtl="0" eaLnBrk="1" fontAlgn="base" hangingPunct="1">
              <a:spcBef>
                <a:spcPct val="0"/>
              </a:spcBef>
              <a:spcAft>
                <a:spcPct val="0"/>
              </a:spcAft>
              <a:defRPr sz="2600" b="1">
                <a:solidFill>
                  <a:srgbClr val="5BAC35"/>
                </a:solidFill>
                <a:latin typeface="Arial Narrow" pitchFamily="34" charset="0"/>
              </a:defRPr>
            </a:lvl7pPr>
            <a:lvl8pPr marL="1371566" algn="l" defTabSz="457189" rtl="0" eaLnBrk="1" fontAlgn="base" hangingPunct="1">
              <a:spcBef>
                <a:spcPct val="0"/>
              </a:spcBef>
              <a:spcAft>
                <a:spcPct val="0"/>
              </a:spcAft>
              <a:defRPr sz="2600" b="1">
                <a:solidFill>
                  <a:srgbClr val="5BAC35"/>
                </a:solidFill>
                <a:latin typeface="Arial Narrow" pitchFamily="34" charset="0"/>
              </a:defRPr>
            </a:lvl8pPr>
            <a:lvl9pPr marL="1828753" algn="l" defTabSz="457189" rtl="0" eaLnBrk="1" fontAlgn="base" hangingPunct="1">
              <a:spcBef>
                <a:spcPct val="0"/>
              </a:spcBef>
              <a:spcAft>
                <a:spcPct val="0"/>
              </a:spcAft>
              <a:defRPr sz="2600" b="1">
                <a:solidFill>
                  <a:srgbClr val="5BAC35"/>
                </a:solidFill>
                <a:latin typeface="Arial Narrow" pitchFamily="34" charset="0"/>
              </a:defRPr>
            </a:lvl9p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4000" b="1" u="none" strike="noStrike" kern="1200" cap="none" spc="20" normalizeH="0" baseline="0" noProof="0" dirty="0">
                <a:ln>
                  <a:noFill/>
                </a:ln>
                <a:solidFill>
                  <a:srgbClr val="1F2F5F"/>
                </a:solidFill>
                <a:effectLst/>
                <a:uLnTx/>
                <a:uFillTx/>
                <a:latin typeface="Calibri" panose="020F0502020204030204" pitchFamily="34" charset="0"/>
                <a:ea typeface="+mn-ea"/>
                <a:cs typeface="Arial"/>
              </a:rPr>
              <a:t>Growth of Public Ancillary Funds </a:t>
            </a:r>
          </a:p>
        </p:txBody>
      </p:sp>
      <p:sp>
        <p:nvSpPr>
          <p:cNvPr id="7" name="Content Placeholder 2">
            <a:extLst>
              <a:ext uri="{FF2B5EF4-FFF2-40B4-BE49-F238E27FC236}">
                <a16:creationId xmlns:a16="http://schemas.microsoft.com/office/drawing/2014/main" id="{935EA67E-E004-E0D2-6330-0416CD25954B}"/>
              </a:ext>
            </a:extLst>
          </p:cNvPr>
          <p:cNvSpPr>
            <a:spLocks noGrp="1"/>
          </p:cNvSpPr>
          <p:nvPr>
            <p:ph type="body" sz="quarter" idx="11"/>
          </p:nvPr>
        </p:nvSpPr>
        <p:spPr>
          <a:xfrm>
            <a:off x="1377043" y="1313496"/>
            <a:ext cx="8591550" cy="5524733"/>
          </a:xfrm>
          <a:prstGeom prst="rect">
            <a:avLst/>
          </a:prstGeom>
        </p:spPr>
        <p:txBody>
          <a:bodyPr>
            <a:normAutofit/>
          </a:bodyPr>
          <a:lstStyle/>
          <a:p>
            <a:pPr marL="0" indent="0">
              <a:lnSpc>
                <a:spcPct val="100000"/>
              </a:lnSpc>
              <a:spcAft>
                <a:spcPts val="600"/>
              </a:spcAft>
              <a:buClr>
                <a:srgbClr val="C00000"/>
              </a:buClr>
              <a:buSzPct val="85000"/>
              <a:buNone/>
            </a:pPr>
            <a:endParaRPr lang="en-US" sz="2800" dirty="0">
              <a:latin typeface="Calibri" panose="020F0502020204030204" pitchFamily="34" charset="0"/>
            </a:endParaRPr>
          </a:p>
          <a:p>
            <a:pPr>
              <a:lnSpc>
                <a:spcPct val="100000"/>
              </a:lnSpc>
              <a:spcBef>
                <a:spcPts val="1000"/>
              </a:spcBef>
              <a:buClr>
                <a:srgbClr val="00B174"/>
              </a:buClr>
              <a:buSzPct val="85000"/>
            </a:pPr>
            <a:r>
              <a:rPr lang="en-US" altLang="en-US" sz="3200" dirty="0">
                <a:latin typeface="Calibri" panose="020F0502020204030204" pitchFamily="34" charset="0"/>
              </a:rPr>
              <a:t>Donations to Public ancillary funds total $7.5 billion</a:t>
            </a:r>
          </a:p>
          <a:p>
            <a:pPr>
              <a:lnSpc>
                <a:spcPct val="100000"/>
              </a:lnSpc>
              <a:spcBef>
                <a:spcPts val="1000"/>
              </a:spcBef>
              <a:buClr>
                <a:srgbClr val="00B174"/>
              </a:buClr>
              <a:buSzPct val="85000"/>
            </a:pPr>
            <a:r>
              <a:rPr lang="en-US" altLang="en-US" sz="3200" dirty="0">
                <a:latin typeface="Calibri" panose="020F0502020204030204" pitchFamily="34" charset="0"/>
              </a:rPr>
              <a:t>Net assets in Public ancillary funds total </a:t>
            </a:r>
            <a:r>
              <a:rPr lang="en-US" altLang="en-US" sz="3200" dirty="0">
                <a:solidFill>
                  <a:srgbClr val="1F2F5F"/>
                </a:solidFill>
                <a:latin typeface="Calibri" panose="020F0502020204030204" pitchFamily="34" charset="0"/>
              </a:rPr>
              <a:t>$4.8 billion </a:t>
            </a:r>
            <a:r>
              <a:rPr lang="en-US" altLang="en-US" sz="3200" dirty="0">
                <a:latin typeface="Calibri" panose="020F0502020204030204" pitchFamily="34" charset="0"/>
              </a:rPr>
              <a:t>(approximately 1/3 of total amount held in PAFs)</a:t>
            </a:r>
          </a:p>
          <a:p>
            <a:pPr>
              <a:lnSpc>
                <a:spcPct val="100000"/>
              </a:lnSpc>
              <a:spcBef>
                <a:spcPts val="1000"/>
              </a:spcBef>
              <a:buClr>
                <a:srgbClr val="00B174"/>
              </a:buClr>
              <a:buSzPct val="85000"/>
            </a:pPr>
            <a:r>
              <a:rPr lang="en-US" altLang="en-US" sz="3200" dirty="0">
                <a:latin typeface="Calibri" panose="020F0502020204030204" pitchFamily="34" charset="0"/>
              </a:rPr>
              <a:t>Public ancillary funds distributed at </a:t>
            </a:r>
            <a:r>
              <a:rPr lang="en-US" altLang="en-US" sz="3200" dirty="0">
                <a:solidFill>
                  <a:srgbClr val="1F2F5F"/>
                </a:solidFill>
                <a:latin typeface="Calibri" panose="020F0502020204030204" pitchFamily="34" charset="0"/>
              </a:rPr>
              <a:t>15.3 percent </a:t>
            </a:r>
            <a:r>
              <a:rPr lang="en-US" altLang="en-US" sz="3200" dirty="0">
                <a:latin typeface="Calibri" panose="020F0502020204030204" pitchFamily="34" charset="0"/>
              </a:rPr>
              <a:t>(approximately double the payout rate of PAFs)</a:t>
            </a:r>
          </a:p>
          <a:p>
            <a:pPr marL="0" indent="0">
              <a:lnSpc>
                <a:spcPct val="100000"/>
              </a:lnSpc>
              <a:spcBef>
                <a:spcPts val="1000"/>
              </a:spcBef>
              <a:buClr>
                <a:srgbClr val="00B174"/>
              </a:buClr>
              <a:buSzPct val="85000"/>
              <a:buNone/>
            </a:pPr>
            <a:endParaRPr lang="en-US" altLang="en-US" sz="2800" dirty="0">
              <a:latin typeface="Calibri" panose="020F0502020204030204" pitchFamily="34" charset="0"/>
            </a:endParaRPr>
          </a:p>
          <a:p>
            <a:pPr marL="0" indent="0">
              <a:lnSpc>
                <a:spcPct val="100000"/>
              </a:lnSpc>
              <a:spcBef>
                <a:spcPts val="1000"/>
              </a:spcBef>
              <a:spcAft>
                <a:spcPts val="0"/>
              </a:spcAft>
              <a:buClr>
                <a:srgbClr val="BD8B30"/>
              </a:buClr>
              <a:buSzPct val="85000"/>
              <a:buNone/>
            </a:pPr>
            <a:endParaRPr lang="en-US" altLang="en-US" sz="2800" dirty="0">
              <a:latin typeface="Calibri" panose="020F0502020204030204" pitchFamily="34" charset="0"/>
            </a:endParaRPr>
          </a:p>
          <a:p>
            <a:pPr marL="0" indent="0">
              <a:lnSpc>
                <a:spcPct val="100000"/>
              </a:lnSpc>
              <a:spcBef>
                <a:spcPts val="1000"/>
              </a:spcBef>
              <a:spcAft>
                <a:spcPts val="0"/>
              </a:spcAft>
              <a:buClr>
                <a:srgbClr val="BD8B30"/>
              </a:buClr>
              <a:buSzPct val="85000"/>
              <a:buNone/>
            </a:pPr>
            <a:endParaRPr lang="en-US" altLang="en-US" sz="2800" dirty="0">
              <a:latin typeface="Calibri" panose="020F0502020204030204" pitchFamily="34" charset="0"/>
            </a:endParaRPr>
          </a:p>
          <a:p>
            <a:pPr marL="0" indent="0">
              <a:lnSpc>
                <a:spcPct val="100000"/>
              </a:lnSpc>
              <a:spcAft>
                <a:spcPts val="600"/>
              </a:spcAft>
              <a:buClr>
                <a:srgbClr val="C00000"/>
              </a:buClr>
              <a:buNone/>
            </a:pPr>
            <a:endParaRPr lang="en-US" altLang="en-US" sz="2800" dirty="0">
              <a:latin typeface="Calibri" panose="020F0502020204030204" pitchFamily="34" charset="0"/>
            </a:endParaRPr>
          </a:p>
        </p:txBody>
      </p:sp>
      <p:pic>
        <p:nvPicPr>
          <p:cNvPr id="2" name="Picture 1">
            <a:extLst>
              <a:ext uri="{FF2B5EF4-FFF2-40B4-BE49-F238E27FC236}">
                <a16:creationId xmlns:a16="http://schemas.microsoft.com/office/drawing/2014/main" id="{735BD99D-9A03-2462-C441-FB0FC3A4CBDB}"/>
              </a:ext>
            </a:extLst>
          </p:cNvPr>
          <p:cNvPicPr>
            <a:picLocks noChangeAspect="1"/>
          </p:cNvPicPr>
          <p:nvPr/>
        </p:nvPicPr>
        <p:blipFill>
          <a:blip r:embed="rId2"/>
          <a:stretch>
            <a:fillRect/>
          </a:stretch>
        </p:blipFill>
        <p:spPr>
          <a:xfrm>
            <a:off x="307975" y="6082750"/>
            <a:ext cx="1463675" cy="556108"/>
          </a:xfrm>
          <a:prstGeom prst="rect">
            <a:avLst/>
          </a:prstGeom>
        </p:spPr>
      </p:pic>
    </p:spTree>
    <p:extLst>
      <p:ext uri="{BB962C8B-B14F-4D97-AF65-F5344CB8AC3E}">
        <p14:creationId xmlns:p14="http://schemas.microsoft.com/office/powerpoint/2010/main" val="2043976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76278-5468-C2B0-1541-133D3C98781C}"/>
              </a:ext>
            </a:extLst>
          </p:cNvPr>
          <p:cNvSpPr>
            <a:spLocks noGrp="1"/>
          </p:cNvSpPr>
          <p:nvPr>
            <p:ph type="title"/>
          </p:nvPr>
        </p:nvSpPr>
        <p:spPr/>
        <p:txBody>
          <a:bodyPr/>
          <a:lstStyle/>
          <a:p>
            <a:endParaRPr lang="en-US"/>
          </a:p>
        </p:txBody>
      </p:sp>
      <p:pic>
        <p:nvPicPr>
          <p:cNvPr id="4" name="Content Placeholder 3" descr="Overhead of communal office desk pod">
            <a:extLst>
              <a:ext uri="{FF2B5EF4-FFF2-40B4-BE49-F238E27FC236}">
                <a16:creationId xmlns:a16="http://schemas.microsoft.com/office/drawing/2014/main" id="{15B923CB-60A7-8307-1F97-C7E1C66C5797}"/>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FBEB7ED-A761-9F48-7715-B7CD982035A0}"/>
              </a:ext>
            </a:extLst>
          </p:cNvPr>
          <p:cNvSpPr txBox="1"/>
          <p:nvPr/>
        </p:nvSpPr>
        <p:spPr>
          <a:xfrm>
            <a:off x="-54435" y="1643743"/>
            <a:ext cx="12344400" cy="707886"/>
          </a:xfrm>
          <a:prstGeom prst="rect">
            <a:avLst/>
          </a:prstGeom>
          <a:solidFill>
            <a:schemeClr val="bg1"/>
          </a:solidFill>
        </p:spPr>
        <p:txBody>
          <a:bodyPr wrap="square" rtlCol="0">
            <a:spAutoFit/>
          </a:bodyPr>
          <a:lstStyle/>
          <a:p>
            <a:pPr algn="ctr"/>
            <a:r>
              <a:rPr lang="en-US" sz="4000" b="1" dirty="0">
                <a:solidFill>
                  <a:srgbClr val="1F2F5F"/>
                </a:solidFill>
                <a:latin typeface="Calibri" panose="020F0502020204030204" pitchFamily="34" charset="0"/>
              </a:rPr>
              <a:t>Leading Practices in Charitable Gift Planning</a:t>
            </a:r>
          </a:p>
        </p:txBody>
      </p:sp>
    </p:spTree>
    <p:extLst>
      <p:ext uri="{BB962C8B-B14F-4D97-AF65-F5344CB8AC3E}">
        <p14:creationId xmlns:p14="http://schemas.microsoft.com/office/powerpoint/2010/main" val="34088294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0" y="1404563"/>
            <a:ext cx="4945568" cy="3791974"/>
          </a:xfrm>
          <a:prstGeom prst="rect">
            <a:avLst/>
          </a:prstGeom>
        </p:spPr>
        <p:txBody>
          <a:bodyPr>
            <a:normAutofit fontScale="77500" lnSpcReduction="20000"/>
          </a:bodyPr>
          <a:lstStyle/>
          <a:p>
            <a:pPr marL="0" indent="0">
              <a:spcAft>
                <a:spcPts val="600"/>
              </a:spcAft>
              <a:buClr>
                <a:srgbClr val="C00000"/>
              </a:buClr>
              <a:buSzPct val="85000"/>
              <a:buNone/>
            </a:pPr>
            <a:endParaRPr lang="en-US" sz="2400" dirty="0">
              <a:solidFill>
                <a:schemeClr val="bg2">
                  <a:lumMod val="25000"/>
                </a:schemeClr>
              </a:solidFill>
              <a:latin typeface="Calibri" panose="020F0502020204030204" pitchFamily="34" charset="0"/>
            </a:endParaRPr>
          </a:p>
          <a:p>
            <a:pPr marL="514350" indent="-514350">
              <a:spcBef>
                <a:spcPts val="1000"/>
              </a:spcBef>
              <a:buClr>
                <a:srgbClr val="00B174"/>
              </a:buClr>
              <a:buSzPct val="85000"/>
              <a:buFont typeface="+mj-lt"/>
              <a:buAutoNum type="arabicPeriod"/>
            </a:pPr>
            <a:r>
              <a:rPr lang="en-US" altLang="en-US" sz="4100" dirty="0">
                <a:solidFill>
                  <a:schemeClr val="bg2">
                    <a:lumMod val="25000"/>
                  </a:schemeClr>
                </a:solidFill>
                <a:latin typeface="Calibri" panose="020F0502020204030204" pitchFamily="34" charset="0"/>
              </a:rPr>
              <a:t>Collaboration</a:t>
            </a:r>
          </a:p>
          <a:p>
            <a:pPr marL="514350" indent="-514350">
              <a:spcBef>
                <a:spcPts val="1000"/>
              </a:spcBef>
              <a:buClr>
                <a:srgbClr val="00B174"/>
              </a:buClr>
              <a:buSzPct val="85000"/>
              <a:buFont typeface="+mj-lt"/>
              <a:buAutoNum type="arabicPeriod"/>
            </a:pPr>
            <a:r>
              <a:rPr lang="en-US" altLang="en-US" sz="4100" dirty="0">
                <a:solidFill>
                  <a:schemeClr val="bg2">
                    <a:lumMod val="25000"/>
                  </a:schemeClr>
                </a:solidFill>
                <a:latin typeface="Calibri" panose="020F0502020204030204" pitchFamily="34" charset="0"/>
              </a:rPr>
              <a:t>Tier prospects</a:t>
            </a:r>
          </a:p>
          <a:p>
            <a:pPr marL="514350" indent="-514350">
              <a:spcBef>
                <a:spcPts val="1000"/>
              </a:spcBef>
              <a:buClr>
                <a:srgbClr val="00B174"/>
              </a:buClr>
              <a:buSzPct val="85000"/>
              <a:buFont typeface="+mj-lt"/>
              <a:buAutoNum type="arabicPeriod"/>
            </a:pPr>
            <a:r>
              <a:rPr lang="en-US" altLang="en-US" sz="4100" dirty="0">
                <a:solidFill>
                  <a:schemeClr val="bg2">
                    <a:lumMod val="25000"/>
                  </a:schemeClr>
                </a:solidFill>
                <a:latin typeface="Calibri" panose="020F0502020204030204" pitchFamily="34" charset="0"/>
              </a:rPr>
              <a:t>Diversify gift options</a:t>
            </a:r>
          </a:p>
          <a:p>
            <a:pPr marL="514350" indent="-514350">
              <a:spcBef>
                <a:spcPts val="1000"/>
              </a:spcBef>
              <a:buClr>
                <a:srgbClr val="00B174"/>
              </a:buClr>
              <a:buSzPct val="85000"/>
              <a:buFont typeface="+mj-lt"/>
              <a:buAutoNum type="arabicPeriod"/>
            </a:pPr>
            <a:r>
              <a:rPr lang="en-US" altLang="en-US" sz="4100" dirty="0">
                <a:solidFill>
                  <a:schemeClr val="bg2">
                    <a:lumMod val="25000"/>
                  </a:schemeClr>
                </a:solidFill>
                <a:latin typeface="Calibri" panose="020F0502020204030204" pitchFamily="34" charset="0"/>
              </a:rPr>
              <a:t>Properly trained team</a:t>
            </a:r>
          </a:p>
          <a:p>
            <a:pPr marL="514350" indent="-514350">
              <a:spcBef>
                <a:spcPts val="1000"/>
              </a:spcBef>
              <a:buClr>
                <a:srgbClr val="00B174"/>
              </a:buClr>
              <a:buSzPct val="85000"/>
              <a:buFont typeface="+mj-lt"/>
              <a:buAutoNum type="arabicPeriod"/>
            </a:pPr>
            <a:r>
              <a:rPr lang="en-US" altLang="en-US" sz="4100" dirty="0">
                <a:solidFill>
                  <a:schemeClr val="bg2">
                    <a:lumMod val="25000"/>
                  </a:schemeClr>
                </a:solidFill>
                <a:latin typeface="Calibri" panose="020F0502020204030204" pitchFamily="34" charset="0"/>
              </a:rPr>
              <a:t>Stewardship</a:t>
            </a:r>
          </a:p>
          <a:p>
            <a:pPr marL="514350" indent="-514350">
              <a:spcBef>
                <a:spcPts val="1000"/>
              </a:spcBef>
              <a:buClr>
                <a:srgbClr val="00B174"/>
              </a:buClr>
              <a:buSzPct val="85000"/>
              <a:buFont typeface="+mj-lt"/>
              <a:buAutoNum type="arabicPeriod"/>
            </a:pPr>
            <a:r>
              <a:rPr lang="en-US" altLang="en-US" sz="4100" dirty="0">
                <a:solidFill>
                  <a:schemeClr val="bg2">
                    <a:lumMod val="25000"/>
                  </a:schemeClr>
                </a:solidFill>
                <a:latin typeface="Calibri" panose="020F0502020204030204" pitchFamily="34" charset="0"/>
              </a:rPr>
              <a:t>Shared credit</a:t>
            </a:r>
          </a:p>
          <a:p>
            <a:pPr marL="514350" indent="-514350">
              <a:spcBef>
                <a:spcPts val="1000"/>
              </a:spcBef>
              <a:buClr>
                <a:srgbClr val="00B174"/>
              </a:buClr>
              <a:buSzPct val="85000"/>
              <a:buFont typeface="+mj-lt"/>
              <a:buAutoNum type="arabicPeriod"/>
            </a:pPr>
            <a:r>
              <a:rPr lang="en-US" altLang="en-US" sz="4100" dirty="0">
                <a:solidFill>
                  <a:schemeClr val="bg2">
                    <a:lumMod val="25000"/>
                  </a:schemeClr>
                </a:solidFill>
                <a:latin typeface="Calibri" panose="020F0502020204030204" pitchFamily="34" charset="0"/>
              </a:rPr>
              <a:t>Share donor stories</a:t>
            </a:r>
          </a:p>
          <a:p>
            <a:pPr marL="0" indent="0">
              <a:spcBef>
                <a:spcPts val="1000"/>
              </a:spcBef>
              <a:spcAft>
                <a:spcPts val="0"/>
              </a:spcAft>
              <a:buClr>
                <a:srgbClr val="BD8B30"/>
              </a:buClr>
              <a:buSzPct val="85000"/>
              <a:buNone/>
            </a:pPr>
            <a:endParaRPr lang="en-US" altLang="en-US" sz="2800" dirty="0">
              <a:solidFill>
                <a:schemeClr val="bg2">
                  <a:lumMod val="25000"/>
                </a:schemeClr>
              </a:solidFill>
              <a:latin typeface="Calibri" panose="020F0502020204030204" pitchFamily="34" charset="0"/>
            </a:endParaRPr>
          </a:p>
          <a:p>
            <a:pPr marL="0" indent="0">
              <a:spcBef>
                <a:spcPts val="1000"/>
              </a:spcBef>
              <a:spcAft>
                <a:spcPts val="0"/>
              </a:spcAft>
              <a:buClr>
                <a:srgbClr val="BD8B30"/>
              </a:buClr>
              <a:buSzPct val="85000"/>
              <a:buNone/>
            </a:pPr>
            <a:endParaRPr lang="en-US" altLang="en-US" sz="2800" dirty="0">
              <a:solidFill>
                <a:schemeClr val="bg2">
                  <a:lumMod val="25000"/>
                </a:schemeClr>
              </a:solidFill>
              <a:latin typeface="Calibri" panose="020F0502020204030204" pitchFamily="34" charset="0"/>
            </a:endParaRPr>
          </a:p>
          <a:p>
            <a:pPr marL="0" indent="0">
              <a:spcAft>
                <a:spcPts val="600"/>
              </a:spcAft>
              <a:buClr>
                <a:srgbClr val="C00000"/>
              </a:buClr>
              <a:buNone/>
            </a:pPr>
            <a:endParaRPr lang="en-US" altLang="en-US" dirty="0">
              <a:solidFill>
                <a:schemeClr val="bg2">
                  <a:lumMod val="25000"/>
                </a:schemeClr>
              </a:solidFill>
              <a:latin typeface="Calibri" panose="020F0502020204030204" pitchFamily="34" charset="0"/>
            </a:endParaRPr>
          </a:p>
        </p:txBody>
      </p:sp>
      <p:cxnSp>
        <p:nvCxnSpPr>
          <p:cNvPr id="4" name="Straight Connector 3">
            <a:extLst>
              <a:ext uri="{FF2B5EF4-FFF2-40B4-BE49-F238E27FC236}">
                <a16:creationId xmlns:a16="http://schemas.microsoft.com/office/drawing/2014/main" id="{2A76752F-1468-05E3-48E2-E0A93F4E7BA9}"/>
              </a:ext>
            </a:extLst>
          </p:cNvPr>
          <p:cNvCxnSpPr>
            <a:cxnSpLocks/>
          </p:cNvCxnSpPr>
          <p:nvPr/>
        </p:nvCxnSpPr>
        <p:spPr>
          <a:xfrm>
            <a:off x="11727864" y="0"/>
            <a:ext cx="0" cy="2804160"/>
          </a:xfrm>
          <a:prstGeom prst="line">
            <a:avLst/>
          </a:prstGeom>
          <a:noFill/>
          <a:ln w="25400" cap="flat" cmpd="sng" algn="ctr">
            <a:solidFill>
              <a:srgbClr val="58990B"/>
            </a:solidFill>
            <a:prstDash val="solid"/>
            <a:miter lim="800000"/>
          </a:ln>
          <a:effectLst/>
        </p:spPr>
      </p:cxnSp>
      <p:sp>
        <p:nvSpPr>
          <p:cNvPr id="5" name="Oval 4">
            <a:extLst>
              <a:ext uri="{FF2B5EF4-FFF2-40B4-BE49-F238E27FC236}">
                <a16:creationId xmlns:a16="http://schemas.microsoft.com/office/drawing/2014/main" id="{D421D1C6-1374-DE32-65F7-BE8971863350}"/>
              </a:ext>
            </a:extLst>
          </p:cNvPr>
          <p:cNvSpPr/>
          <p:nvPr/>
        </p:nvSpPr>
        <p:spPr>
          <a:xfrm>
            <a:off x="11547400" y="2202511"/>
            <a:ext cx="362607" cy="358383"/>
          </a:xfrm>
          <a:prstGeom prst="ellipse">
            <a:avLst/>
          </a:prstGeom>
          <a:solidFill>
            <a:sysClr val="window" lastClr="FFFFFF"/>
          </a:solidFill>
          <a:ln w="25400" cap="flat" cmpd="sng" algn="ctr">
            <a:solidFill>
              <a:srgbClr val="58990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C992786D-4B81-43BA-717C-989DE8AEB205}"/>
              </a:ext>
            </a:extLst>
          </p:cNvPr>
          <p:cNvSpPr/>
          <p:nvPr/>
        </p:nvSpPr>
        <p:spPr>
          <a:xfrm>
            <a:off x="11547400" y="669521"/>
            <a:ext cx="362607" cy="358383"/>
          </a:xfrm>
          <a:prstGeom prst="ellipse">
            <a:avLst/>
          </a:prstGeom>
          <a:solidFill>
            <a:sysClr val="window" lastClr="FFFFFF"/>
          </a:solidFill>
          <a:ln w="25400" cap="flat" cmpd="sng" algn="ctr">
            <a:solidFill>
              <a:srgbClr val="58990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B7AF7E6-C6E5-E0DA-2BD5-6373A014D6AE}"/>
              </a:ext>
            </a:extLst>
          </p:cNvPr>
          <p:cNvSpPr txBox="1"/>
          <p:nvPr/>
        </p:nvSpPr>
        <p:spPr>
          <a:xfrm>
            <a:off x="10080166" y="6477002"/>
            <a:ext cx="1837362" cy="253916"/>
          </a:xfrm>
          <a:prstGeom prst="rect">
            <a:avLst/>
          </a:prstGeom>
          <a:noFill/>
        </p:spPr>
        <p:txBody>
          <a:bodyPr wrap="none" rtlCol="0">
            <a:spAutoFit/>
          </a:bodyPr>
          <a:lstStyle/>
          <a:p>
            <a:r>
              <a:rPr lang="en-US" sz="1050" dirty="0">
                <a:solidFill>
                  <a:srgbClr val="578D31"/>
                </a:solidFill>
              </a:rPr>
              <a:t>@ 2024 Heaton Smith Group</a:t>
            </a:r>
          </a:p>
        </p:txBody>
      </p:sp>
      <p:pic>
        <p:nvPicPr>
          <p:cNvPr id="9" name="Picture 8" descr="White lead pencil on gray background">
            <a:extLst>
              <a:ext uri="{FF2B5EF4-FFF2-40B4-BE49-F238E27FC236}">
                <a16:creationId xmlns:a16="http://schemas.microsoft.com/office/drawing/2014/main" id="{19B4C0E9-5407-62EF-E61B-716B9C0B5398}"/>
              </a:ext>
            </a:extLst>
          </p:cNvPr>
          <p:cNvPicPr>
            <a:picLocks noChangeAspect="1"/>
          </p:cNvPicPr>
          <p:nvPr/>
        </p:nvPicPr>
        <p:blipFill>
          <a:blip r:embed="rId2"/>
          <a:stretch>
            <a:fillRect/>
          </a:stretch>
        </p:blipFill>
        <p:spPr>
          <a:xfrm>
            <a:off x="726665" y="1654630"/>
            <a:ext cx="4945568" cy="3291840"/>
          </a:xfrm>
          <a:prstGeom prst="rect">
            <a:avLst/>
          </a:prstGeom>
          <a:ln w="19050">
            <a:solidFill>
              <a:srgbClr val="00B174"/>
            </a:solidFill>
          </a:ln>
        </p:spPr>
      </p:pic>
      <p:sp>
        <p:nvSpPr>
          <p:cNvPr id="10" name="TextBox 9">
            <a:extLst>
              <a:ext uri="{FF2B5EF4-FFF2-40B4-BE49-F238E27FC236}">
                <a16:creationId xmlns:a16="http://schemas.microsoft.com/office/drawing/2014/main" id="{D6FDC9F7-DCDE-B8BA-EF80-43E7457852FB}"/>
              </a:ext>
            </a:extLst>
          </p:cNvPr>
          <p:cNvSpPr txBox="1"/>
          <p:nvPr/>
        </p:nvSpPr>
        <p:spPr>
          <a:xfrm>
            <a:off x="6096000" y="788363"/>
            <a:ext cx="4433164" cy="707886"/>
          </a:xfrm>
          <a:prstGeom prst="rect">
            <a:avLst/>
          </a:prstGeom>
          <a:noFill/>
        </p:spPr>
        <p:txBody>
          <a:bodyPr wrap="square" rtlCol="0">
            <a:spAutoFit/>
          </a:bodyPr>
          <a:lstStyle/>
          <a:p>
            <a:r>
              <a:rPr lang="en-US" sz="4000" b="1" dirty="0">
                <a:solidFill>
                  <a:srgbClr val="1F2F5F"/>
                </a:solidFill>
                <a:latin typeface="Calibri" panose="020F0502020204030204" pitchFamily="34" charset="0"/>
                <a:cs typeface="Calibri" panose="020F0502020204030204" pitchFamily="34" charset="0"/>
              </a:rPr>
              <a:t>Leading Practices:</a:t>
            </a:r>
          </a:p>
        </p:txBody>
      </p:sp>
      <p:pic>
        <p:nvPicPr>
          <p:cNvPr id="2" name="Picture 1">
            <a:extLst>
              <a:ext uri="{FF2B5EF4-FFF2-40B4-BE49-F238E27FC236}">
                <a16:creationId xmlns:a16="http://schemas.microsoft.com/office/drawing/2014/main" id="{7ADA5099-5D20-36EF-3B49-4B7E4A08679C}"/>
              </a:ext>
            </a:extLst>
          </p:cNvPr>
          <p:cNvPicPr>
            <a:picLocks noChangeAspect="1"/>
          </p:cNvPicPr>
          <p:nvPr/>
        </p:nvPicPr>
        <p:blipFill>
          <a:blip r:embed="rId3"/>
          <a:stretch>
            <a:fillRect/>
          </a:stretch>
        </p:blipFill>
        <p:spPr>
          <a:xfrm>
            <a:off x="307975" y="6082750"/>
            <a:ext cx="1463675" cy="556108"/>
          </a:xfrm>
          <a:prstGeom prst="rect">
            <a:avLst/>
          </a:prstGeom>
        </p:spPr>
      </p:pic>
    </p:spTree>
    <p:extLst>
      <p:ext uri="{BB962C8B-B14F-4D97-AF65-F5344CB8AC3E}">
        <p14:creationId xmlns:p14="http://schemas.microsoft.com/office/powerpoint/2010/main" val="323686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0912" y="1454985"/>
            <a:ext cx="10515600" cy="4486275"/>
          </a:xfrm>
          <a:prstGeom prst="rect">
            <a:avLst/>
          </a:prstGeom>
        </p:spPr>
        <p:txBody>
          <a:bodyPr>
            <a:normAutofit/>
          </a:bodyPr>
          <a:lstStyle/>
          <a:p>
            <a:pPr marL="0" indent="0">
              <a:spcAft>
                <a:spcPts val="600"/>
              </a:spcAft>
              <a:buClr>
                <a:srgbClr val="C00000"/>
              </a:buClr>
              <a:buSzPct val="85000"/>
              <a:buNone/>
            </a:pPr>
            <a:endParaRPr lang="en-US" sz="2400" dirty="0">
              <a:solidFill>
                <a:srgbClr val="C00000"/>
              </a:solidFill>
            </a:endParaRPr>
          </a:p>
          <a:p>
            <a:pPr>
              <a:spcBef>
                <a:spcPts val="1000"/>
              </a:spcBef>
              <a:buClr>
                <a:srgbClr val="00B174"/>
              </a:buClr>
              <a:buSzPct val="85000"/>
            </a:pPr>
            <a:r>
              <a:rPr lang="en-US" altLang="en-US" sz="3200" dirty="0"/>
              <a:t>Removes silos amongst fundraising functions</a:t>
            </a:r>
          </a:p>
          <a:p>
            <a:pPr>
              <a:spcBef>
                <a:spcPts val="1000"/>
              </a:spcBef>
              <a:buClr>
                <a:srgbClr val="00B174"/>
              </a:buClr>
              <a:buSzPct val="85000"/>
            </a:pPr>
            <a:r>
              <a:rPr lang="en-US" altLang="en-US" sz="3200" dirty="0"/>
              <a:t>Each team member understands one’s role</a:t>
            </a:r>
          </a:p>
          <a:p>
            <a:pPr>
              <a:spcBef>
                <a:spcPts val="1000"/>
              </a:spcBef>
              <a:buClr>
                <a:srgbClr val="00B174"/>
              </a:buClr>
              <a:buSzPct val="85000"/>
            </a:pPr>
            <a:r>
              <a:rPr lang="en-US" altLang="en-US" sz="3200" dirty="0"/>
              <a:t>Each team member is properly trained</a:t>
            </a:r>
          </a:p>
          <a:p>
            <a:pPr>
              <a:spcBef>
                <a:spcPts val="1200"/>
              </a:spcBef>
              <a:spcAft>
                <a:spcPts val="0"/>
              </a:spcAft>
              <a:buClr>
                <a:srgbClr val="00B174"/>
              </a:buClr>
              <a:buSzPct val="85000"/>
            </a:pPr>
            <a:r>
              <a:rPr lang="en-US" altLang="en-US" sz="3200" dirty="0"/>
              <a:t>Each team member is properly incentivized </a:t>
            </a:r>
          </a:p>
          <a:p>
            <a:pPr>
              <a:spcBef>
                <a:spcPts val="1200"/>
              </a:spcBef>
              <a:spcAft>
                <a:spcPts val="0"/>
              </a:spcAft>
              <a:buClr>
                <a:srgbClr val="00B174"/>
              </a:buClr>
              <a:buSzPct val="85000"/>
            </a:pPr>
            <a:r>
              <a:rPr lang="en-US" altLang="en-US" sz="3200" dirty="0"/>
              <a:t>Realistic and shared goals</a:t>
            </a:r>
          </a:p>
          <a:p>
            <a:pPr marL="0" indent="0">
              <a:spcBef>
                <a:spcPts val="1000"/>
              </a:spcBef>
              <a:spcAft>
                <a:spcPts val="0"/>
              </a:spcAft>
              <a:buClr>
                <a:srgbClr val="BD8B30"/>
              </a:buClr>
              <a:buSzPct val="85000"/>
              <a:buNone/>
            </a:pPr>
            <a:endParaRPr lang="en-US" altLang="en-US" sz="2800" dirty="0">
              <a:solidFill>
                <a:schemeClr val="tx1">
                  <a:lumMod val="75000"/>
                </a:schemeClr>
              </a:solidFill>
            </a:endParaRPr>
          </a:p>
          <a:p>
            <a:pPr marL="0" indent="0">
              <a:spcBef>
                <a:spcPts val="1000"/>
              </a:spcBef>
              <a:spcAft>
                <a:spcPts val="0"/>
              </a:spcAft>
              <a:buClr>
                <a:srgbClr val="BD8B30"/>
              </a:buClr>
              <a:buSzPct val="85000"/>
              <a:buNone/>
            </a:pPr>
            <a:endParaRPr lang="en-US" altLang="en-US" sz="2800" dirty="0">
              <a:solidFill>
                <a:schemeClr val="tx1">
                  <a:lumMod val="75000"/>
                </a:schemeClr>
              </a:solidFill>
            </a:endParaRPr>
          </a:p>
          <a:p>
            <a:pPr marL="0" indent="0">
              <a:spcAft>
                <a:spcPts val="600"/>
              </a:spcAft>
              <a:buClr>
                <a:srgbClr val="C00000"/>
              </a:buClr>
              <a:buNone/>
            </a:pPr>
            <a:endParaRPr lang="en-US" altLang="en-US" dirty="0"/>
          </a:p>
        </p:txBody>
      </p:sp>
      <p:sp>
        <p:nvSpPr>
          <p:cNvPr id="2" name="Title 1">
            <a:extLst>
              <a:ext uri="{FF2B5EF4-FFF2-40B4-BE49-F238E27FC236}">
                <a16:creationId xmlns:a16="http://schemas.microsoft.com/office/drawing/2014/main" id="{EAF68A47-1154-1B74-F8FD-91A8083CEA3A}"/>
              </a:ext>
            </a:extLst>
          </p:cNvPr>
          <p:cNvSpPr txBox="1">
            <a:spLocks/>
          </p:cNvSpPr>
          <p:nvPr/>
        </p:nvSpPr>
        <p:spPr>
          <a:xfrm>
            <a:off x="1524000" y="567494"/>
            <a:ext cx="9144000" cy="746002"/>
          </a:xfrm>
          <a:prstGeom prst="rect">
            <a:avLst/>
          </a:prstGeom>
        </p:spPr>
        <p:txBody>
          <a:bodyPr anchor="ctr">
            <a:normAutofit/>
          </a:bodyPr>
          <a:lstStyle>
            <a:lvl1pPr marL="0" marR="0" indent="0" algn="l" defTabSz="457189" rtl="0" eaLnBrk="1" fontAlgn="base" latinLnBrk="0" hangingPunct="1">
              <a:lnSpc>
                <a:spcPct val="100000"/>
              </a:lnSpc>
              <a:spcBef>
                <a:spcPct val="0"/>
              </a:spcBef>
              <a:spcAft>
                <a:spcPct val="0"/>
              </a:spcAft>
              <a:buClrTx/>
              <a:buSzTx/>
              <a:buFontTx/>
              <a:buNone/>
              <a:tabLst/>
              <a:defRPr lang="en-US" sz="4400" b="0" i="0" kern="1200" cap="none" spc="20" baseline="0">
                <a:solidFill>
                  <a:schemeClr val="accent4"/>
                </a:solidFill>
                <a:latin typeface="+mj-lt"/>
                <a:ea typeface="+mn-ea"/>
                <a:cs typeface="Arial"/>
              </a:defRPr>
            </a:lvl1pPr>
            <a:lvl2pPr algn="l" defTabSz="457189" rtl="0" eaLnBrk="1" fontAlgn="base" hangingPunct="1">
              <a:spcBef>
                <a:spcPct val="0"/>
              </a:spcBef>
              <a:spcAft>
                <a:spcPct val="0"/>
              </a:spcAft>
              <a:defRPr sz="2600" b="1">
                <a:solidFill>
                  <a:srgbClr val="5BAC35"/>
                </a:solidFill>
                <a:latin typeface="Arial Narrow" pitchFamily="34" charset="0"/>
              </a:defRPr>
            </a:lvl2pPr>
            <a:lvl3pPr algn="l" defTabSz="457189" rtl="0" eaLnBrk="1" fontAlgn="base" hangingPunct="1">
              <a:spcBef>
                <a:spcPct val="0"/>
              </a:spcBef>
              <a:spcAft>
                <a:spcPct val="0"/>
              </a:spcAft>
              <a:defRPr sz="2600" b="1">
                <a:solidFill>
                  <a:srgbClr val="5BAC35"/>
                </a:solidFill>
                <a:latin typeface="Arial Narrow" pitchFamily="34" charset="0"/>
              </a:defRPr>
            </a:lvl3pPr>
            <a:lvl4pPr algn="l" defTabSz="457189" rtl="0" eaLnBrk="1" fontAlgn="base" hangingPunct="1">
              <a:spcBef>
                <a:spcPct val="0"/>
              </a:spcBef>
              <a:spcAft>
                <a:spcPct val="0"/>
              </a:spcAft>
              <a:defRPr sz="2600" b="1">
                <a:solidFill>
                  <a:srgbClr val="5BAC35"/>
                </a:solidFill>
                <a:latin typeface="Arial Narrow" pitchFamily="34" charset="0"/>
              </a:defRPr>
            </a:lvl4pPr>
            <a:lvl5pPr algn="l" defTabSz="457189" rtl="0" eaLnBrk="1" fontAlgn="base" hangingPunct="1">
              <a:spcBef>
                <a:spcPct val="0"/>
              </a:spcBef>
              <a:spcAft>
                <a:spcPct val="0"/>
              </a:spcAft>
              <a:defRPr sz="2600" b="1">
                <a:solidFill>
                  <a:srgbClr val="5BAC35"/>
                </a:solidFill>
                <a:latin typeface="Arial Narrow" pitchFamily="34" charset="0"/>
              </a:defRPr>
            </a:lvl5pPr>
            <a:lvl6pPr marL="457189" algn="l" defTabSz="457189" rtl="0" eaLnBrk="1" fontAlgn="base" hangingPunct="1">
              <a:spcBef>
                <a:spcPct val="0"/>
              </a:spcBef>
              <a:spcAft>
                <a:spcPct val="0"/>
              </a:spcAft>
              <a:defRPr sz="2600" b="1">
                <a:solidFill>
                  <a:srgbClr val="5BAC35"/>
                </a:solidFill>
                <a:latin typeface="Arial Narrow" pitchFamily="34" charset="0"/>
              </a:defRPr>
            </a:lvl6pPr>
            <a:lvl7pPr marL="914377" algn="l" defTabSz="457189" rtl="0" eaLnBrk="1" fontAlgn="base" hangingPunct="1">
              <a:spcBef>
                <a:spcPct val="0"/>
              </a:spcBef>
              <a:spcAft>
                <a:spcPct val="0"/>
              </a:spcAft>
              <a:defRPr sz="2600" b="1">
                <a:solidFill>
                  <a:srgbClr val="5BAC35"/>
                </a:solidFill>
                <a:latin typeface="Arial Narrow" pitchFamily="34" charset="0"/>
              </a:defRPr>
            </a:lvl7pPr>
            <a:lvl8pPr marL="1371566" algn="l" defTabSz="457189" rtl="0" eaLnBrk="1" fontAlgn="base" hangingPunct="1">
              <a:spcBef>
                <a:spcPct val="0"/>
              </a:spcBef>
              <a:spcAft>
                <a:spcPct val="0"/>
              </a:spcAft>
              <a:defRPr sz="2600" b="1">
                <a:solidFill>
                  <a:srgbClr val="5BAC35"/>
                </a:solidFill>
                <a:latin typeface="Arial Narrow" pitchFamily="34" charset="0"/>
              </a:defRPr>
            </a:lvl8pPr>
            <a:lvl9pPr marL="1828753" algn="l" defTabSz="457189" rtl="0" eaLnBrk="1" fontAlgn="base" hangingPunct="1">
              <a:spcBef>
                <a:spcPct val="0"/>
              </a:spcBef>
              <a:spcAft>
                <a:spcPct val="0"/>
              </a:spcAft>
              <a:defRPr sz="2600" b="1">
                <a:solidFill>
                  <a:srgbClr val="5BAC35"/>
                </a:solidFill>
                <a:latin typeface="Arial Narrow" pitchFamily="34" charset="0"/>
              </a:defRPr>
            </a:lvl9pPr>
          </a:lstStyle>
          <a:p>
            <a:r>
              <a:rPr lang="en-US" sz="4000" b="1" dirty="0">
                <a:solidFill>
                  <a:srgbClr val="1F2F5F"/>
                </a:solidFill>
                <a:latin typeface="Calibri" panose="020F0502020204030204" pitchFamily="34" charset="0"/>
              </a:rPr>
              <a:t>Collaboration</a:t>
            </a:r>
          </a:p>
        </p:txBody>
      </p:sp>
      <p:pic>
        <p:nvPicPr>
          <p:cNvPr id="4" name="Picture 3">
            <a:extLst>
              <a:ext uri="{FF2B5EF4-FFF2-40B4-BE49-F238E27FC236}">
                <a16:creationId xmlns:a16="http://schemas.microsoft.com/office/drawing/2014/main" id="{4F8CE5DC-019C-FC2B-7F9A-F08993D03E7C}"/>
              </a:ext>
            </a:extLst>
          </p:cNvPr>
          <p:cNvPicPr>
            <a:picLocks noChangeAspect="1"/>
          </p:cNvPicPr>
          <p:nvPr/>
        </p:nvPicPr>
        <p:blipFill>
          <a:blip r:embed="rId2"/>
          <a:stretch>
            <a:fillRect/>
          </a:stretch>
        </p:blipFill>
        <p:spPr>
          <a:xfrm>
            <a:off x="307975" y="6082750"/>
            <a:ext cx="1463675" cy="556108"/>
          </a:xfrm>
          <a:prstGeom prst="rect">
            <a:avLst/>
          </a:prstGeom>
        </p:spPr>
      </p:pic>
    </p:spTree>
    <p:extLst>
      <p:ext uri="{BB962C8B-B14F-4D97-AF65-F5344CB8AC3E}">
        <p14:creationId xmlns:p14="http://schemas.microsoft.com/office/powerpoint/2010/main" val="22646024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187DAA95-AB6F-1317-9E86-58EAAC0F3667}"/>
              </a:ext>
            </a:extLst>
          </p:cNvPr>
          <p:cNvSpPr txBox="1">
            <a:spLocks noChangeArrowheads="1"/>
          </p:cNvSpPr>
          <p:nvPr/>
        </p:nvSpPr>
        <p:spPr>
          <a:xfrm>
            <a:off x="1143001" y="1295400"/>
            <a:ext cx="9235796" cy="4901609"/>
          </a:xfrm>
          <a:prstGeom prst="rect">
            <a:avLst/>
          </a:prstGeom>
        </p:spPr>
        <p:txBody>
          <a:bodyPr>
            <a:normAutofit/>
          </a:bodyPr>
          <a:lstStyle>
            <a:lvl1pPr marL="243834" indent="-243834" algn="l" defTabSz="457189" rtl="0" fontAlgn="base">
              <a:spcBef>
                <a:spcPts val="1600"/>
              </a:spcBef>
              <a:spcAft>
                <a:spcPct val="0"/>
              </a:spcAft>
              <a:buSzPct val="90000"/>
              <a:buFontTx/>
              <a:buBlip>
                <a:blip r:embed="rId2"/>
              </a:buBlip>
              <a:defRPr sz="2000" kern="1200">
                <a:solidFill>
                  <a:srgbClr val="6B6F71"/>
                </a:solidFill>
                <a:latin typeface="Arial"/>
                <a:ea typeface="+mn-ea"/>
                <a:cs typeface="Arial"/>
              </a:defRPr>
            </a:lvl1pPr>
            <a:lvl2pPr marL="487668" indent="-243834" algn="l" defTabSz="457189" rtl="0" fontAlgn="base">
              <a:spcBef>
                <a:spcPts val="300"/>
              </a:spcBef>
              <a:spcAft>
                <a:spcPct val="0"/>
              </a:spcAft>
              <a:buClr>
                <a:schemeClr val="tx2">
                  <a:lumMod val="50000"/>
                </a:schemeClr>
              </a:buClr>
              <a:buFont typeface="Arial" panose="020B0604020202020204" pitchFamily="34" charset="0"/>
              <a:buChar char="−"/>
              <a:defRPr sz="1600" kern="1200">
                <a:solidFill>
                  <a:srgbClr val="6B6F71"/>
                </a:solidFill>
                <a:latin typeface="Arial"/>
                <a:ea typeface="+mn-ea"/>
                <a:cs typeface="Arial"/>
              </a:defRPr>
            </a:lvl2pPr>
            <a:lvl3pPr marL="731502" indent="-243834" algn="l" defTabSz="457189" rtl="0" fontAlgn="base">
              <a:spcBef>
                <a:spcPts val="800"/>
              </a:spcBef>
              <a:spcAft>
                <a:spcPct val="0"/>
              </a:spcAft>
              <a:buFont typeface="Arial"/>
              <a:buChar char="•"/>
              <a:defRPr sz="2133" kern="1200">
                <a:solidFill>
                  <a:srgbClr val="6B6F71"/>
                </a:solidFill>
                <a:latin typeface="Arial"/>
                <a:ea typeface="+mn-ea"/>
                <a:cs typeface="Arial"/>
              </a:defRPr>
            </a:lvl3pPr>
            <a:lvl4pPr marL="975336" indent="-243834" algn="l" defTabSz="457189" rtl="0" fontAlgn="base">
              <a:spcBef>
                <a:spcPts val="800"/>
              </a:spcBef>
              <a:spcAft>
                <a:spcPct val="0"/>
              </a:spcAft>
              <a:buSzPct val="100000"/>
              <a:buFont typeface="Arial"/>
              <a:buChar char="•"/>
              <a:defRPr sz="1867" kern="1200">
                <a:solidFill>
                  <a:srgbClr val="6B6F71"/>
                </a:solidFill>
                <a:latin typeface="Arial"/>
                <a:ea typeface="+mn-ea"/>
                <a:cs typeface="Arial"/>
              </a:defRPr>
            </a:lvl4pPr>
            <a:lvl5pPr marL="1219170" indent="-243834" algn="l" defTabSz="457189" rtl="0" fontAlgn="base">
              <a:spcBef>
                <a:spcPts val="800"/>
              </a:spcBef>
              <a:spcAft>
                <a:spcPct val="0"/>
              </a:spcAft>
              <a:buFont typeface="Arial"/>
              <a:buChar char="•"/>
              <a:defRPr sz="1867" kern="1200">
                <a:solidFill>
                  <a:srgbClr val="6B6F7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5"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3"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2"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base" latinLnBrk="0" hangingPunct="1">
              <a:lnSpc>
                <a:spcPct val="100000"/>
              </a:lnSpc>
              <a:spcBef>
                <a:spcPts val="1600"/>
              </a:spcBef>
              <a:spcAft>
                <a:spcPct val="0"/>
              </a:spcAft>
              <a:buClrTx/>
              <a:buSzPct val="90000"/>
              <a:buFontTx/>
              <a:buNone/>
              <a:tabLst/>
              <a:defRPr/>
            </a:pPr>
            <a:endParaRPr kumimoji="0" lang="en-US" altLang="en-US" sz="2000" b="0" i="0" u="none" strike="noStrike" kern="1200" cap="none" spc="0" normalizeH="0" baseline="0" noProof="0" dirty="0">
              <a:ln>
                <a:noFill/>
              </a:ln>
              <a:solidFill>
                <a:srgbClr val="6B6F71"/>
              </a:solidFill>
              <a:effectLst/>
              <a:uLnTx/>
              <a:uFillTx/>
              <a:latin typeface="Arial"/>
              <a:ea typeface="+mn-ea"/>
              <a:cs typeface="Arial"/>
            </a:endParaRPr>
          </a:p>
        </p:txBody>
      </p:sp>
      <p:sp>
        <p:nvSpPr>
          <p:cNvPr id="6" name="Title 1">
            <a:extLst>
              <a:ext uri="{FF2B5EF4-FFF2-40B4-BE49-F238E27FC236}">
                <a16:creationId xmlns:a16="http://schemas.microsoft.com/office/drawing/2014/main" id="{1E860E7C-4F31-EC4A-A2D7-21A69A18568E}"/>
              </a:ext>
            </a:extLst>
          </p:cNvPr>
          <p:cNvSpPr txBox="1">
            <a:spLocks/>
          </p:cNvSpPr>
          <p:nvPr/>
        </p:nvSpPr>
        <p:spPr>
          <a:xfrm>
            <a:off x="1524000" y="567494"/>
            <a:ext cx="9144000" cy="746002"/>
          </a:xfrm>
          <a:prstGeom prst="rect">
            <a:avLst/>
          </a:prstGeom>
        </p:spPr>
        <p:txBody>
          <a:bodyPr anchor="ctr">
            <a:normAutofit/>
          </a:bodyPr>
          <a:lstStyle>
            <a:lvl1pPr marL="0" marR="0" indent="0" algn="l" defTabSz="457189" rtl="0" eaLnBrk="1" fontAlgn="base" latinLnBrk="0" hangingPunct="1">
              <a:lnSpc>
                <a:spcPct val="100000"/>
              </a:lnSpc>
              <a:spcBef>
                <a:spcPct val="0"/>
              </a:spcBef>
              <a:spcAft>
                <a:spcPct val="0"/>
              </a:spcAft>
              <a:buClrTx/>
              <a:buSzTx/>
              <a:buFontTx/>
              <a:buNone/>
              <a:tabLst/>
              <a:defRPr lang="en-US" sz="4400" b="0" i="0" kern="1200" cap="none" spc="20" baseline="0">
                <a:solidFill>
                  <a:schemeClr val="accent4"/>
                </a:solidFill>
                <a:latin typeface="+mj-lt"/>
                <a:ea typeface="+mn-ea"/>
                <a:cs typeface="Arial"/>
              </a:defRPr>
            </a:lvl1pPr>
            <a:lvl2pPr algn="l" defTabSz="457189" rtl="0" eaLnBrk="1" fontAlgn="base" hangingPunct="1">
              <a:spcBef>
                <a:spcPct val="0"/>
              </a:spcBef>
              <a:spcAft>
                <a:spcPct val="0"/>
              </a:spcAft>
              <a:defRPr sz="2600" b="1">
                <a:solidFill>
                  <a:srgbClr val="5BAC35"/>
                </a:solidFill>
                <a:latin typeface="Arial Narrow" pitchFamily="34" charset="0"/>
              </a:defRPr>
            </a:lvl2pPr>
            <a:lvl3pPr algn="l" defTabSz="457189" rtl="0" eaLnBrk="1" fontAlgn="base" hangingPunct="1">
              <a:spcBef>
                <a:spcPct val="0"/>
              </a:spcBef>
              <a:spcAft>
                <a:spcPct val="0"/>
              </a:spcAft>
              <a:defRPr sz="2600" b="1">
                <a:solidFill>
                  <a:srgbClr val="5BAC35"/>
                </a:solidFill>
                <a:latin typeface="Arial Narrow" pitchFamily="34" charset="0"/>
              </a:defRPr>
            </a:lvl3pPr>
            <a:lvl4pPr algn="l" defTabSz="457189" rtl="0" eaLnBrk="1" fontAlgn="base" hangingPunct="1">
              <a:spcBef>
                <a:spcPct val="0"/>
              </a:spcBef>
              <a:spcAft>
                <a:spcPct val="0"/>
              </a:spcAft>
              <a:defRPr sz="2600" b="1">
                <a:solidFill>
                  <a:srgbClr val="5BAC35"/>
                </a:solidFill>
                <a:latin typeface="Arial Narrow" pitchFamily="34" charset="0"/>
              </a:defRPr>
            </a:lvl4pPr>
            <a:lvl5pPr algn="l" defTabSz="457189" rtl="0" eaLnBrk="1" fontAlgn="base" hangingPunct="1">
              <a:spcBef>
                <a:spcPct val="0"/>
              </a:spcBef>
              <a:spcAft>
                <a:spcPct val="0"/>
              </a:spcAft>
              <a:defRPr sz="2600" b="1">
                <a:solidFill>
                  <a:srgbClr val="5BAC35"/>
                </a:solidFill>
                <a:latin typeface="Arial Narrow" pitchFamily="34" charset="0"/>
              </a:defRPr>
            </a:lvl5pPr>
            <a:lvl6pPr marL="457189" algn="l" defTabSz="457189" rtl="0" eaLnBrk="1" fontAlgn="base" hangingPunct="1">
              <a:spcBef>
                <a:spcPct val="0"/>
              </a:spcBef>
              <a:spcAft>
                <a:spcPct val="0"/>
              </a:spcAft>
              <a:defRPr sz="2600" b="1">
                <a:solidFill>
                  <a:srgbClr val="5BAC35"/>
                </a:solidFill>
                <a:latin typeface="Arial Narrow" pitchFamily="34" charset="0"/>
              </a:defRPr>
            </a:lvl6pPr>
            <a:lvl7pPr marL="914377" algn="l" defTabSz="457189" rtl="0" eaLnBrk="1" fontAlgn="base" hangingPunct="1">
              <a:spcBef>
                <a:spcPct val="0"/>
              </a:spcBef>
              <a:spcAft>
                <a:spcPct val="0"/>
              </a:spcAft>
              <a:defRPr sz="2600" b="1">
                <a:solidFill>
                  <a:srgbClr val="5BAC35"/>
                </a:solidFill>
                <a:latin typeface="Arial Narrow" pitchFamily="34" charset="0"/>
              </a:defRPr>
            </a:lvl7pPr>
            <a:lvl8pPr marL="1371566" algn="l" defTabSz="457189" rtl="0" eaLnBrk="1" fontAlgn="base" hangingPunct="1">
              <a:spcBef>
                <a:spcPct val="0"/>
              </a:spcBef>
              <a:spcAft>
                <a:spcPct val="0"/>
              </a:spcAft>
              <a:defRPr sz="2600" b="1">
                <a:solidFill>
                  <a:srgbClr val="5BAC35"/>
                </a:solidFill>
                <a:latin typeface="Arial Narrow" pitchFamily="34" charset="0"/>
              </a:defRPr>
            </a:lvl8pPr>
            <a:lvl9pPr marL="1828753" algn="l" defTabSz="457189" rtl="0" eaLnBrk="1" fontAlgn="base" hangingPunct="1">
              <a:spcBef>
                <a:spcPct val="0"/>
              </a:spcBef>
              <a:spcAft>
                <a:spcPct val="0"/>
              </a:spcAft>
              <a:defRPr sz="2600" b="1">
                <a:solidFill>
                  <a:srgbClr val="5BAC35"/>
                </a:solidFill>
                <a:latin typeface="Arial Narrow" pitchFamily="34" charset="0"/>
              </a:defRPr>
            </a:lvl9pPr>
          </a:lstStyle>
          <a:p>
            <a:r>
              <a:rPr lang="en-US" sz="4000" b="1" dirty="0">
                <a:solidFill>
                  <a:srgbClr val="1F2F5F"/>
                </a:solidFill>
                <a:latin typeface="Calibri" panose="020F0502020204030204" pitchFamily="34" charset="0"/>
              </a:rPr>
              <a:t>Members of a Collaborative Team</a:t>
            </a:r>
          </a:p>
        </p:txBody>
      </p:sp>
      <p:pic>
        <p:nvPicPr>
          <p:cNvPr id="9" name="Picture 8" descr="Overhead of team office desk">
            <a:extLst>
              <a:ext uri="{FF2B5EF4-FFF2-40B4-BE49-F238E27FC236}">
                <a16:creationId xmlns:a16="http://schemas.microsoft.com/office/drawing/2014/main" id="{B8F7BF10-5884-3B57-C487-22AECBDAB2BC}"/>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2949119" y="2041402"/>
            <a:ext cx="5623560" cy="3749040"/>
          </a:xfrm>
          <a:prstGeom prst="rect">
            <a:avLst/>
          </a:prstGeom>
        </p:spPr>
      </p:pic>
      <p:sp>
        <p:nvSpPr>
          <p:cNvPr id="10" name="TextBox 9">
            <a:extLst>
              <a:ext uri="{FF2B5EF4-FFF2-40B4-BE49-F238E27FC236}">
                <a16:creationId xmlns:a16="http://schemas.microsoft.com/office/drawing/2014/main" id="{0368FC12-3CBF-E989-92EF-1DAF2B72EC3A}"/>
              </a:ext>
            </a:extLst>
          </p:cNvPr>
          <p:cNvSpPr txBox="1"/>
          <p:nvPr/>
        </p:nvSpPr>
        <p:spPr>
          <a:xfrm>
            <a:off x="4136567" y="1741716"/>
            <a:ext cx="562975" cy="338554"/>
          </a:xfrm>
          <a:prstGeom prst="rect">
            <a:avLst/>
          </a:prstGeom>
          <a:noFill/>
        </p:spPr>
        <p:txBody>
          <a:bodyPr wrap="none" rtlCol="0">
            <a:spAutoFit/>
          </a:bodyPr>
          <a:lstStyle/>
          <a:p>
            <a:r>
              <a:rPr lang="en-US" sz="1600" b="1" dirty="0">
                <a:solidFill>
                  <a:srgbClr val="1F2F5F"/>
                </a:solidFill>
              </a:rPr>
              <a:t>CDO</a:t>
            </a:r>
          </a:p>
        </p:txBody>
      </p:sp>
      <p:sp>
        <p:nvSpPr>
          <p:cNvPr id="11" name="TextBox 10">
            <a:extLst>
              <a:ext uri="{FF2B5EF4-FFF2-40B4-BE49-F238E27FC236}">
                <a16:creationId xmlns:a16="http://schemas.microsoft.com/office/drawing/2014/main" id="{22E26CCF-5669-9968-8F45-D3730DEBD448}"/>
              </a:ext>
            </a:extLst>
          </p:cNvPr>
          <p:cNvSpPr txBox="1"/>
          <p:nvPr/>
        </p:nvSpPr>
        <p:spPr>
          <a:xfrm>
            <a:off x="5108246" y="1741711"/>
            <a:ext cx="1300356" cy="338554"/>
          </a:xfrm>
          <a:prstGeom prst="rect">
            <a:avLst/>
          </a:prstGeom>
          <a:noFill/>
        </p:spPr>
        <p:txBody>
          <a:bodyPr wrap="none" rtlCol="0">
            <a:spAutoFit/>
          </a:bodyPr>
          <a:lstStyle/>
          <a:p>
            <a:pPr algn="ctr"/>
            <a:r>
              <a:rPr lang="en-US" sz="1600" b="1" dirty="0">
                <a:solidFill>
                  <a:srgbClr val="1F2F5F"/>
                </a:solidFill>
              </a:rPr>
              <a:t>Gifts in Wills </a:t>
            </a:r>
          </a:p>
        </p:txBody>
      </p:sp>
      <p:sp>
        <p:nvSpPr>
          <p:cNvPr id="12" name="TextBox 11">
            <a:extLst>
              <a:ext uri="{FF2B5EF4-FFF2-40B4-BE49-F238E27FC236}">
                <a16:creationId xmlns:a16="http://schemas.microsoft.com/office/drawing/2014/main" id="{E98CA5F1-2D5E-4CD7-4CAD-C74AEC843605}"/>
              </a:ext>
            </a:extLst>
          </p:cNvPr>
          <p:cNvSpPr txBox="1"/>
          <p:nvPr/>
        </p:nvSpPr>
        <p:spPr>
          <a:xfrm>
            <a:off x="6476994" y="1491341"/>
            <a:ext cx="1266693" cy="584775"/>
          </a:xfrm>
          <a:prstGeom prst="rect">
            <a:avLst/>
          </a:prstGeom>
          <a:noFill/>
        </p:spPr>
        <p:txBody>
          <a:bodyPr wrap="none" rtlCol="0">
            <a:spAutoFit/>
          </a:bodyPr>
          <a:lstStyle/>
          <a:p>
            <a:endParaRPr lang="en-US" sz="1600" b="1" dirty="0">
              <a:solidFill>
                <a:srgbClr val="1F2F5F"/>
              </a:solidFill>
            </a:endParaRPr>
          </a:p>
          <a:p>
            <a:r>
              <a:rPr lang="en-US" sz="1600" b="1" dirty="0">
                <a:solidFill>
                  <a:srgbClr val="1F2F5F"/>
                </a:solidFill>
              </a:rPr>
              <a:t>MGOs/PGOs</a:t>
            </a:r>
          </a:p>
        </p:txBody>
      </p:sp>
      <p:sp>
        <p:nvSpPr>
          <p:cNvPr id="13" name="TextBox 12">
            <a:extLst>
              <a:ext uri="{FF2B5EF4-FFF2-40B4-BE49-F238E27FC236}">
                <a16:creationId xmlns:a16="http://schemas.microsoft.com/office/drawing/2014/main" id="{05705866-D437-80DB-9B5A-87B10A949252}"/>
              </a:ext>
            </a:extLst>
          </p:cNvPr>
          <p:cNvSpPr txBox="1"/>
          <p:nvPr/>
        </p:nvSpPr>
        <p:spPr>
          <a:xfrm>
            <a:off x="3690243" y="5780320"/>
            <a:ext cx="1237839" cy="338554"/>
          </a:xfrm>
          <a:prstGeom prst="rect">
            <a:avLst/>
          </a:prstGeom>
          <a:noFill/>
        </p:spPr>
        <p:txBody>
          <a:bodyPr wrap="none" rtlCol="0">
            <a:spAutoFit/>
          </a:bodyPr>
          <a:lstStyle/>
          <a:p>
            <a:r>
              <a:rPr lang="en-US" sz="1600" b="1" dirty="0">
                <a:solidFill>
                  <a:srgbClr val="1F2F5F"/>
                </a:solidFill>
              </a:rPr>
              <a:t>Annual Gifts</a:t>
            </a:r>
          </a:p>
        </p:txBody>
      </p:sp>
      <p:sp>
        <p:nvSpPr>
          <p:cNvPr id="14" name="TextBox 13">
            <a:extLst>
              <a:ext uri="{FF2B5EF4-FFF2-40B4-BE49-F238E27FC236}">
                <a16:creationId xmlns:a16="http://schemas.microsoft.com/office/drawing/2014/main" id="{AC7483A2-856B-A203-C158-EB7C993E7284}"/>
              </a:ext>
            </a:extLst>
          </p:cNvPr>
          <p:cNvSpPr txBox="1"/>
          <p:nvPr/>
        </p:nvSpPr>
        <p:spPr>
          <a:xfrm>
            <a:off x="5138050" y="5780318"/>
            <a:ext cx="1265988" cy="338554"/>
          </a:xfrm>
          <a:prstGeom prst="rect">
            <a:avLst/>
          </a:prstGeom>
          <a:noFill/>
        </p:spPr>
        <p:txBody>
          <a:bodyPr wrap="none" rtlCol="0">
            <a:spAutoFit/>
          </a:bodyPr>
          <a:lstStyle/>
          <a:p>
            <a:r>
              <a:rPr lang="en-US" sz="1600" b="1" dirty="0">
                <a:solidFill>
                  <a:srgbClr val="1F2F5F"/>
                </a:solidFill>
              </a:rPr>
              <a:t>Data Science</a:t>
            </a:r>
          </a:p>
        </p:txBody>
      </p:sp>
      <p:sp>
        <p:nvSpPr>
          <p:cNvPr id="15" name="TextBox 14">
            <a:extLst>
              <a:ext uri="{FF2B5EF4-FFF2-40B4-BE49-F238E27FC236}">
                <a16:creationId xmlns:a16="http://schemas.microsoft.com/office/drawing/2014/main" id="{ABB6525E-C8D8-1C03-1F1E-FFD92C39B933}"/>
              </a:ext>
            </a:extLst>
          </p:cNvPr>
          <p:cNvSpPr txBox="1"/>
          <p:nvPr/>
        </p:nvSpPr>
        <p:spPr>
          <a:xfrm>
            <a:off x="6574975" y="5780315"/>
            <a:ext cx="1029705" cy="338554"/>
          </a:xfrm>
          <a:prstGeom prst="rect">
            <a:avLst/>
          </a:prstGeom>
          <a:noFill/>
        </p:spPr>
        <p:txBody>
          <a:bodyPr wrap="none" rtlCol="0">
            <a:spAutoFit/>
          </a:bodyPr>
          <a:lstStyle/>
          <a:p>
            <a:r>
              <a:rPr lang="en-US" sz="1600" b="1" dirty="0">
                <a:solidFill>
                  <a:srgbClr val="1F2F5F"/>
                </a:solidFill>
              </a:rPr>
              <a:t>MARCOM</a:t>
            </a:r>
          </a:p>
        </p:txBody>
      </p:sp>
    </p:spTree>
    <p:extLst>
      <p:ext uri="{BB962C8B-B14F-4D97-AF65-F5344CB8AC3E}">
        <p14:creationId xmlns:p14="http://schemas.microsoft.com/office/powerpoint/2010/main" val="336386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187DAA95-AB6F-1317-9E86-58EAAC0F3667}"/>
              </a:ext>
            </a:extLst>
          </p:cNvPr>
          <p:cNvSpPr txBox="1">
            <a:spLocks noChangeArrowheads="1"/>
          </p:cNvSpPr>
          <p:nvPr/>
        </p:nvSpPr>
        <p:spPr>
          <a:xfrm>
            <a:off x="1143001" y="1295400"/>
            <a:ext cx="9235796" cy="4901609"/>
          </a:xfrm>
          <a:prstGeom prst="rect">
            <a:avLst/>
          </a:prstGeom>
        </p:spPr>
        <p:txBody>
          <a:bodyPr>
            <a:normAutofit/>
          </a:bodyPr>
          <a:lstStyle>
            <a:lvl1pPr marL="243834" indent="-243834" algn="l" defTabSz="457189" rtl="0" fontAlgn="base">
              <a:spcBef>
                <a:spcPts val="1600"/>
              </a:spcBef>
              <a:spcAft>
                <a:spcPct val="0"/>
              </a:spcAft>
              <a:buSzPct val="90000"/>
              <a:buFontTx/>
              <a:buBlip>
                <a:blip r:embed="rId2"/>
              </a:buBlip>
              <a:defRPr sz="2000" kern="1200">
                <a:solidFill>
                  <a:srgbClr val="6B6F71"/>
                </a:solidFill>
                <a:latin typeface="Arial"/>
                <a:ea typeface="+mn-ea"/>
                <a:cs typeface="Arial"/>
              </a:defRPr>
            </a:lvl1pPr>
            <a:lvl2pPr marL="487668" indent="-243834" algn="l" defTabSz="457189" rtl="0" fontAlgn="base">
              <a:spcBef>
                <a:spcPts val="300"/>
              </a:spcBef>
              <a:spcAft>
                <a:spcPct val="0"/>
              </a:spcAft>
              <a:buClr>
                <a:schemeClr val="tx2">
                  <a:lumMod val="50000"/>
                </a:schemeClr>
              </a:buClr>
              <a:buFont typeface="Arial" panose="020B0604020202020204" pitchFamily="34" charset="0"/>
              <a:buChar char="−"/>
              <a:defRPr sz="1600" kern="1200">
                <a:solidFill>
                  <a:srgbClr val="6B6F71"/>
                </a:solidFill>
                <a:latin typeface="Arial"/>
                <a:ea typeface="+mn-ea"/>
                <a:cs typeface="Arial"/>
              </a:defRPr>
            </a:lvl2pPr>
            <a:lvl3pPr marL="731502" indent="-243834" algn="l" defTabSz="457189" rtl="0" fontAlgn="base">
              <a:spcBef>
                <a:spcPts val="800"/>
              </a:spcBef>
              <a:spcAft>
                <a:spcPct val="0"/>
              </a:spcAft>
              <a:buFont typeface="Arial"/>
              <a:buChar char="•"/>
              <a:defRPr sz="2133" kern="1200">
                <a:solidFill>
                  <a:srgbClr val="6B6F71"/>
                </a:solidFill>
                <a:latin typeface="Arial"/>
                <a:ea typeface="+mn-ea"/>
                <a:cs typeface="Arial"/>
              </a:defRPr>
            </a:lvl3pPr>
            <a:lvl4pPr marL="975336" indent="-243834" algn="l" defTabSz="457189" rtl="0" fontAlgn="base">
              <a:spcBef>
                <a:spcPts val="800"/>
              </a:spcBef>
              <a:spcAft>
                <a:spcPct val="0"/>
              </a:spcAft>
              <a:buSzPct val="100000"/>
              <a:buFont typeface="Arial"/>
              <a:buChar char="•"/>
              <a:defRPr sz="1867" kern="1200">
                <a:solidFill>
                  <a:srgbClr val="6B6F71"/>
                </a:solidFill>
                <a:latin typeface="Arial"/>
                <a:ea typeface="+mn-ea"/>
                <a:cs typeface="Arial"/>
              </a:defRPr>
            </a:lvl4pPr>
            <a:lvl5pPr marL="1219170" indent="-243834" algn="l" defTabSz="457189" rtl="0" fontAlgn="base">
              <a:spcBef>
                <a:spcPts val="800"/>
              </a:spcBef>
              <a:spcAft>
                <a:spcPct val="0"/>
              </a:spcAft>
              <a:buFont typeface="Arial"/>
              <a:buChar char="•"/>
              <a:defRPr sz="1867" kern="1200">
                <a:solidFill>
                  <a:srgbClr val="6B6F7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5"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3"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2"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base" latinLnBrk="0" hangingPunct="1">
              <a:lnSpc>
                <a:spcPct val="100000"/>
              </a:lnSpc>
              <a:spcBef>
                <a:spcPts val="1600"/>
              </a:spcBef>
              <a:spcAft>
                <a:spcPct val="0"/>
              </a:spcAft>
              <a:buClrTx/>
              <a:buSzPct val="90000"/>
              <a:buFontTx/>
              <a:buNone/>
              <a:tabLst/>
              <a:defRPr/>
            </a:pPr>
            <a:endParaRPr kumimoji="0" lang="en-US" altLang="en-US" sz="2000" b="0" i="0" u="none" strike="noStrike" kern="1200" cap="none" spc="0" normalizeH="0" baseline="0" noProof="0" dirty="0">
              <a:ln>
                <a:noFill/>
              </a:ln>
              <a:solidFill>
                <a:srgbClr val="6B6F71"/>
              </a:solidFill>
              <a:effectLst/>
              <a:uLnTx/>
              <a:uFillTx/>
              <a:latin typeface="Arial"/>
              <a:ea typeface="+mn-ea"/>
              <a:cs typeface="Arial"/>
            </a:endParaRPr>
          </a:p>
        </p:txBody>
      </p:sp>
      <p:sp>
        <p:nvSpPr>
          <p:cNvPr id="7" name="Text Placeholder 3">
            <a:extLst>
              <a:ext uri="{FF2B5EF4-FFF2-40B4-BE49-F238E27FC236}">
                <a16:creationId xmlns:a16="http://schemas.microsoft.com/office/drawing/2014/main" id="{817D892F-930A-01D7-A850-3ED0C221D4A5}"/>
              </a:ext>
            </a:extLst>
          </p:cNvPr>
          <p:cNvSpPr txBox="1">
            <a:spLocks/>
          </p:cNvSpPr>
          <p:nvPr/>
        </p:nvSpPr>
        <p:spPr>
          <a:xfrm>
            <a:off x="555161" y="1574786"/>
            <a:ext cx="10994571" cy="3683000"/>
          </a:xfrm>
          <a:prstGeom prst="rect">
            <a:avLst/>
          </a:prstGeom>
        </p:spPr>
        <p:txBody>
          <a:bodyPr/>
          <a:lstStyle>
            <a:lvl1pPr marL="342900" indent="-342900" algn="l" defTabSz="457189" rtl="0" fontAlgn="base">
              <a:spcBef>
                <a:spcPts val="1600"/>
              </a:spcBef>
              <a:spcAft>
                <a:spcPct val="0"/>
              </a:spcAft>
              <a:buSzPct val="90000"/>
              <a:buFont typeface="Arial" panose="020B0604020202020204" pitchFamily="34" charset="0"/>
              <a:buChar char="•"/>
              <a:defRPr sz="2400" kern="1200">
                <a:solidFill>
                  <a:srgbClr val="6B6F71"/>
                </a:solidFill>
                <a:latin typeface="+mn-lt"/>
                <a:ea typeface="+mn-ea"/>
                <a:cs typeface="Arial"/>
              </a:defRPr>
            </a:lvl1pPr>
            <a:lvl2pPr marL="487668" indent="-243834" algn="l" defTabSz="457189" rtl="0" fontAlgn="base">
              <a:spcBef>
                <a:spcPts val="300"/>
              </a:spcBef>
              <a:spcAft>
                <a:spcPct val="0"/>
              </a:spcAft>
              <a:buClr>
                <a:schemeClr val="tx2">
                  <a:lumMod val="50000"/>
                </a:schemeClr>
              </a:buClr>
              <a:buFont typeface="Arial" panose="020B0604020202020204" pitchFamily="34" charset="0"/>
              <a:buChar char="−"/>
              <a:defRPr sz="2400" kern="1200">
                <a:solidFill>
                  <a:srgbClr val="6B6F71"/>
                </a:solidFill>
                <a:latin typeface="+mn-lt"/>
                <a:ea typeface="+mn-ea"/>
                <a:cs typeface="Arial"/>
              </a:defRPr>
            </a:lvl2pPr>
            <a:lvl3pPr marL="731502" indent="-243834" algn="l" defTabSz="457189" rtl="0" fontAlgn="base">
              <a:spcBef>
                <a:spcPts val="800"/>
              </a:spcBef>
              <a:spcAft>
                <a:spcPct val="0"/>
              </a:spcAft>
              <a:buFont typeface="Arial"/>
              <a:buChar char="•"/>
              <a:defRPr sz="2400" kern="1200">
                <a:solidFill>
                  <a:srgbClr val="6B6F71"/>
                </a:solidFill>
                <a:latin typeface="+mn-lt"/>
                <a:ea typeface="+mn-ea"/>
                <a:cs typeface="Arial"/>
              </a:defRPr>
            </a:lvl3pPr>
            <a:lvl4pPr marL="975336" indent="-243834" algn="l" defTabSz="457189" rtl="0" fontAlgn="base">
              <a:spcBef>
                <a:spcPts val="800"/>
              </a:spcBef>
              <a:spcAft>
                <a:spcPct val="0"/>
              </a:spcAft>
              <a:buSzPct val="100000"/>
              <a:buFont typeface="Arial"/>
              <a:buChar char="•"/>
              <a:defRPr sz="2400" kern="1200">
                <a:solidFill>
                  <a:srgbClr val="6B6F71"/>
                </a:solidFill>
                <a:latin typeface="+mn-lt"/>
                <a:ea typeface="+mn-ea"/>
                <a:cs typeface="Arial"/>
              </a:defRPr>
            </a:lvl4pPr>
            <a:lvl5pPr marL="1219170" indent="-243834" algn="l" defTabSz="457189" rtl="0" fontAlgn="base">
              <a:spcBef>
                <a:spcPts val="800"/>
              </a:spcBef>
              <a:spcAft>
                <a:spcPct val="0"/>
              </a:spcAft>
              <a:buFont typeface="Arial"/>
              <a:buChar char="•"/>
              <a:defRPr sz="2400" kern="1200">
                <a:solidFill>
                  <a:srgbClr val="6B6F71"/>
                </a:solidFill>
                <a:latin typeface="+mn-lt"/>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5"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3"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2"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217613" marR="0" lvl="4" indent="-242888" algn="l" defTabSz="457189" rtl="0" eaLnBrk="1" fontAlgn="base" latinLnBrk="0" hangingPunct="1">
              <a:spcBef>
                <a:spcPts val="0"/>
              </a:spcBef>
              <a:spcAft>
                <a:spcPct val="0"/>
              </a:spcAft>
              <a:buClr>
                <a:srgbClr val="00B174"/>
              </a:buClr>
              <a:buSzTx/>
              <a:buFont typeface="Arial" panose="020B0604020202020204" pitchFamily="34" charset="0"/>
              <a:buChar char="•"/>
              <a:tabLst/>
              <a:defRPr/>
            </a:pPr>
            <a:r>
              <a:rPr lang="en-US" sz="2800" dirty="0">
                <a:solidFill>
                  <a:schemeClr val="bg2">
                    <a:lumMod val="25000"/>
                  </a:schemeClr>
                </a:solidFill>
                <a:latin typeface="Arial" panose="020B0604020202020204" pitchFamily="34" charset="0"/>
                <a:cs typeface="Arial" panose="020B0604020202020204" pitchFamily="34" charset="0"/>
              </a:rPr>
              <a:t>Sets the tone for gift planning – if it’s important to him/her, then it will be important to the whole of development staff.</a:t>
            </a:r>
            <a:endParaRPr kumimoji="0" lang="en-US" sz="2800"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endParaRPr>
          </a:p>
          <a:p>
            <a:pPr marL="1217613" marR="0" lvl="4" indent="-242888" algn="l" defTabSz="457189" rtl="0" eaLnBrk="1" fontAlgn="base" latinLnBrk="0" hangingPunct="1">
              <a:lnSpc>
                <a:spcPct val="120000"/>
              </a:lnSpc>
              <a:spcBef>
                <a:spcPts val="0"/>
              </a:spcBef>
              <a:spcAft>
                <a:spcPct val="0"/>
              </a:spcAft>
              <a:buClr>
                <a:srgbClr val="00B174"/>
              </a:buClr>
              <a:buSzTx/>
              <a:buFont typeface="Arial" panose="020B0604020202020204" pitchFamily="34" charset="0"/>
              <a:buChar char="•"/>
              <a:tabLst/>
              <a:defRPr/>
            </a:pPr>
            <a:r>
              <a:rPr kumimoji="0" lang="en-US" sz="2800"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rPr>
              <a:t>Buy-in of metrics.  </a:t>
            </a:r>
          </a:p>
          <a:p>
            <a:pPr marL="1217613" marR="0" lvl="4" indent="-242888" algn="l" defTabSz="457189" rtl="0" eaLnBrk="1" fontAlgn="base" latinLnBrk="0" hangingPunct="1">
              <a:lnSpc>
                <a:spcPct val="120000"/>
              </a:lnSpc>
              <a:spcBef>
                <a:spcPts val="0"/>
              </a:spcBef>
              <a:spcAft>
                <a:spcPct val="0"/>
              </a:spcAft>
              <a:buClr>
                <a:srgbClr val="00B174"/>
              </a:buClr>
              <a:buSzTx/>
              <a:buFont typeface="Arial" panose="020B0604020202020204" pitchFamily="34" charset="0"/>
              <a:buChar char="•"/>
              <a:tabLst/>
              <a:defRPr/>
            </a:pPr>
            <a:r>
              <a:rPr lang="en-US" sz="2800" dirty="0">
                <a:solidFill>
                  <a:schemeClr val="bg2">
                    <a:lumMod val="25000"/>
                  </a:schemeClr>
                </a:solidFill>
                <a:latin typeface="Arial" panose="020B0604020202020204" pitchFamily="34" charset="0"/>
                <a:cs typeface="Arial" panose="020B0604020202020204" pitchFamily="34" charset="0"/>
              </a:rPr>
              <a:t>Ensures right-sized donor portfolios.</a:t>
            </a:r>
          </a:p>
          <a:p>
            <a:pPr marL="1217613" marR="0" lvl="4" indent="-242888" algn="l" defTabSz="457189" rtl="0" eaLnBrk="1" fontAlgn="base" latinLnBrk="0" hangingPunct="1">
              <a:lnSpc>
                <a:spcPct val="120000"/>
              </a:lnSpc>
              <a:spcBef>
                <a:spcPts val="0"/>
              </a:spcBef>
              <a:spcAft>
                <a:spcPct val="0"/>
              </a:spcAft>
              <a:buClr>
                <a:srgbClr val="00B174"/>
              </a:buClr>
              <a:buSzTx/>
              <a:buFont typeface="Arial" panose="020B0604020202020204" pitchFamily="34" charset="0"/>
              <a:buChar char="•"/>
              <a:tabLst/>
              <a:defRPr/>
            </a:pPr>
            <a:r>
              <a:rPr kumimoji="0" lang="en-US" sz="2800"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rPr>
              <a:t>Hold direct reports accountable for annual gift planning results.</a:t>
            </a:r>
          </a:p>
          <a:p>
            <a:pPr marL="1217613" marR="0" lvl="4" indent="-242888" algn="l" defTabSz="457189" rtl="0" eaLnBrk="1" fontAlgn="base" latinLnBrk="0" hangingPunct="1">
              <a:lnSpc>
                <a:spcPct val="120000"/>
              </a:lnSpc>
              <a:spcBef>
                <a:spcPts val="0"/>
              </a:spcBef>
              <a:spcAft>
                <a:spcPct val="0"/>
              </a:spcAft>
              <a:buClr>
                <a:srgbClr val="00B174"/>
              </a:buClr>
              <a:buSzTx/>
              <a:buFont typeface="Arial" panose="020B0604020202020204" pitchFamily="34" charset="0"/>
              <a:buChar char="•"/>
              <a:tabLst/>
              <a:defRPr/>
            </a:pPr>
            <a:r>
              <a:rPr lang="en-US" sz="2800" dirty="0">
                <a:solidFill>
                  <a:schemeClr val="bg2">
                    <a:lumMod val="25000"/>
                  </a:schemeClr>
                </a:solidFill>
                <a:latin typeface="Arial" panose="020B0604020202020204" pitchFamily="34" charset="0"/>
                <a:cs typeface="Arial" panose="020B0604020202020204" pitchFamily="34" charset="0"/>
              </a:rPr>
              <a:t>Leads by example and collaborates with gift planning director with highest affinity, higher-capacity donors.</a:t>
            </a:r>
          </a:p>
          <a:p>
            <a:pPr marL="1217613" marR="0" lvl="4" indent="-242888" algn="l" defTabSz="457189" rtl="0" eaLnBrk="1" fontAlgn="base" latinLnBrk="0" hangingPunct="1">
              <a:lnSpc>
                <a:spcPct val="120000"/>
              </a:lnSpc>
              <a:spcBef>
                <a:spcPts val="0"/>
              </a:spcBef>
              <a:spcAft>
                <a:spcPct val="0"/>
              </a:spcAft>
              <a:buClr>
                <a:srgbClr val="00B174"/>
              </a:buClr>
              <a:buSzTx/>
              <a:buFont typeface="Arial" panose="020B0604020202020204" pitchFamily="34" charset="0"/>
              <a:buChar char="•"/>
              <a:tabLst/>
              <a:defRPr/>
            </a:pPr>
            <a:r>
              <a:rPr kumimoji="0" lang="en-US" sz="2800"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rPr>
              <a:t>Consistently celebrates successes. </a:t>
            </a:r>
          </a:p>
          <a:p>
            <a:pPr marL="974725" marR="0" lvl="4" indent="0" algn="l" defTabSz="457189" rtl="0" eaLnBrk="1" fontAlgn="base" latinLnBrk="0" hangingPunct="1">
              <a:lnSpc>
                <a:spcPct val="120000"/>
              </a:lnSpc>
              <a:spcBef>
                <a:spcPts val="0"/>
              </a:spcBef>
              <a:spcAft>
                <a:spcPct val="0"/>
              </a:spcAft>
              <a:buClrTx/>
              <a:buSzTx/>
              <a:buNone/>
              <a:tabLst/>
              <a:defRPr/>
            </a:pPr>
            <a:endParaRPr kumimoji="0" lang="en-US" sz="2000" b="0" i="0" u="none" strike="noStrike" kern="1200" cap="none" spc="0" normalizeH="0" baseline="0" noProof="0" dirty="0">
              <a:ln>
                <a:noFill/>
              </a:ln>
              <a:solidFill>
                <a:srgbClr val="4C4C4C">
                  <a:lumMod val="75000"/>
                </a:srgbClr>
              </a:solidFill>
              <a:effectLst/>
              <a:uLnTx/>
              <a:uFillTx/>
              <a:latin typeface="Arial" panose="020B0604020202020204" pitchFamily="34" charset="0"/>
              <a:ea typeface="+mn-ea"/>
              <a:cs typeface="Arial" panose="020B0604020202020204" pitchFamily="34" charset="0"/>
            </a:endParaRPr>
          </a:p>
          <a:p>
            <a:pPr marL="974725" marR="0" lvl="4" indent="0" algn="l" defTabSz="457189" rtl="0" eaLnBrk="1" fontAlgn="base" latinLnBrk="0" hangingPunct="1">
              <a:lnSpc>
                <a:spcPct val="120000"/>
              </a:lnSpc>
              <a:spcBef>
                <a:spcPts val="0"/>
              </a:spcBef>
              <a:spcAft>
                <a:spcPct val="0"/>
              </a:spcAft>
              <a:buClrTx/>
              <a:buSzTx/>
              <a:buNone/>
              <a:tabLst/>
              <a:defRPr/>
            </a:pPr>
            <a:endParaRPr lang="en-US" sz="2000" dirty="0">
              <a:solidFill>
                <a:srgbClr val="4C4C4C">
                  <a:lumMod val="75000"/>
                </a:srgbClr>
              </a:solidFill>
              <a:latin typeface="Arial" panose="020B0604020202020204" pitchFamily="34" charset="0"/>
              <a:cs typeface="Arial" panose="020B0604020202020204" pitchFamily="34" charset="0"/>
            </a:endParaRPr>
          </a:p>
          <a:p>
            <a:pPr marL="974725" marR="0" lvl="4" indent="0" algn="l" defTabSz="457189" rtl="0" eaLnBrk="1" fontAlgn="base" latinLnBrk="0" hangingPunct="1">
              <a:lnSpc>
                <a:spcPct val="120000"/>
              </a:lnSpc>
              <a:spcBef>
                <a:spcPts val="0"/>
              </a:spcBef>
              <a:spcAft>
                <a:spcPct val="0"/>
              </a:spcAft>
              <a:buClrTx/>
              <a:buSzTx/>
              <a:buNone/>
              <a:tabLst/>
              <a:defRPr/>
            </a:pPr>
            <a:endParaRPr kumimoji="0" lang="en-US" sz="2000" b="0" i="0" u="none" strike="noStrike" kern="1200" cap="none" spc="0" normalizeH="0" baseline="0" noProof="0" dirty="0">
              <a:ln>
                <a:noFill/>
              </a:ln>
              <a:solidFill>
                <a:srgbClr val="4C4C4C">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6" name="Title 1">
            <a:extLst>
              <a:ext uri="{FF2B5EF4-FFF2-40B4-BE49-F238E27FC236}">
                <a16:creationId xmlns:a16="http://schemas.microsoft.com/office/drawing/2014/main" id="{0F974893-0D15-EF8E-E347-D5F88A363797}"/>
              </a:ext>
            </a:extLst>
          </p:cNvPr>
          <p:cNvSpPr txBox="1">
            <a:spLocks/>
          </p:cNvSpPr>
          <p:nvPr/>
        </p:nvSpPr>
        <p:spPr>
          <a:xfrm>
            <a:off x="1524000" y="567494"/>
            <a:ext cx="9144000" cy="746002"/>
          </a:xfrm>
          <a:prstGeom prst="rect">
            <a:avLst/>
          </a:prstGeom>
        </p:spPr>
        <p:txBody>
          <a:bodyPr anchor="ctr">
            <a:normAutofit/>
          </a:bodyPr>
          <a:lstStyle>
            <a:lvl1pPr marL="0" marR="0" indent="0" algn="l" defTabSz="457189" rtl="0" eaLnBrk="1" fontAlgn="base" latinLnBrk="0" hangingPunct="1">
              <a:lnSpc>
                <a:spcPct val="100000"/>
              </a:lnSpc>
              <a:spcBef>
                <a:spcPct val="0"/>
              </a:spcBef>
              <a:spcAft>
                <a:spcPct val="0"/>
              </a:spcAft>
              <a:buClrTx/>
              <a:buSzTx/>
              <a:buFontTx/>
              <a:buNone/>
              <a:tabLst/>
              <a:defRPr lang="en-US" sz="4400" b="0" i="0" kern="1200" cap="none" spc="20" baseline="0">
                <a:solidFill>
                  <a:schemeClr val="accent4"/>
                </a:solidFill>
                <a:latin typeface="+mj-lt"/>
                <a:ea typeface="+mn-ea"/>
                <a:cs typeface="Arial"/>
              </a:defRPr>
            </a:lvl1pPr>
            <a:lvl2pPr algn="l" defTabSz="457189" rtl="0" eaLnBrk="1" fontAlgn="base" hangingPunct="1">
              <a:spcBef>
                <a:spcPct val="0"/>
              </a:spcBef>
              <a:spcAft>
                <a:spcPct val="0"/>
              </a:spcAft>
              <a:defRPr sz="2600" b="1">
                <a:solidFill>
                  <a:srgbClr val="5BAC35"/>
                </a:solidFill>
                <a:latin typeface="Arial Narrow" pitchFamily="34" charset="0"/>
              </a:defRPr>
            </a:lvl2pPr>
            <a:lvl3pPr algn="l" defTabSz="457189" rtl="0" eaLnBrk="1" fontAlgn="base" hangingPunct="1">
              <a:spcBef>
                <a:spcPct val="0"/>
              </a:spcBef>
              <a:spcAft>
                <a:spcPct val="0"/>
              </a:spcAft>
              <a:defRPr sz="2600" b="1">
                <a:solidFill>
                  <a:srgbClr val="5BAC35"/>
                </a:solidFill>
                <a:latin typeface="Arial Narrow" pitchFamily="34" charset="0"/>
              </a:defRPr>
            </a:lvl3pPr>
            <a:lvl4pPr algn="l" defTabSz="457189" rtl="0" eaLnBrk="1" fontAlgn="base" hangingPunct="1">
              <a:spcBef>
                <a:spcPct val="0"/>
              </a:spcBef>
              <a:spcAft>
                <a:spcPct val="0"/>
              </a:spcAft>
              <a:defRPr sz="2600" b="1">
                <a:solidFill>
                  <a:srgbClr val="5BAC35"/>
                </a:solidFill>
                <a:latin typeface="Arial Narrow" pitchFamily="34" charset="0"/>
              </a:defRPr>
            </a:lvl4pPr>
            <a:lvl5pPr algn="l" defTabSz="457189" rtl="0" eaLnBrk="1" fontAlgn="base" hangingPunct="1">
              <a:spcBef>
                <a:spcPct val="0"/>
              </a:spcBef>
              <a:spcAft>
                <a:spcPct val="0"/>
              </a:spcAft>
              <a:defRPr sz="2600" b="1">
                <a:solidFill>
                  <a:srgbClr val="5BAC35"/>
                </a:solidFill>
                <a:latin typeface="Arial Narrow" pitchFamily="34" charset="0"/>
              </a:defRPr>
            </a:lvl5pPr>
            <a:lvl6pPr marL="457189" algn="l" defTabSz="457189" rtl="0" eaLnBrk="1" fontAlgn="base" hangingPunct="1">
              <a:spcBef>
                <a:spcPct val="0"/>
              </a:spcBef>
              <a:spcAft>
                <a:spcPct val="0"/>
              </a:spcAft>
              <a:defRPr sz="2600" b="1">
                <a:solidFill>
                  <a:srgbClr val="5BAC35"/>
                </a:solidFill>
                <a:latin typeface="Arial Narrow" pitchFamily="34" charset="0"/>
              </a:defRPr>
            </a:lvl6pPr>
            <a:lvl7pPr marL="914377" algn="l" defTabSz="457189" rtl="0" eaLnBrk="1" fontAlgn="base" hangingPunct="1">
              <a:spcBef>
                <a:spcPct val="0"/>
              </a:spcBef>
              <a:spcAft>
                <a:spcPct val="0"/>
              </a:spcAft>
              <a:defRPr sz="2600" b="1">
                <a:solidFill>
                  <a:srgbClr val="5BAC35"/>
                </a:solidFill>
                <a:latin typeface="Arial Narrow" pitchFamily="34" charset="0"/>
              </a:defRPr>
            </a:lvl7pPr>
            <a:lvl8pPr marL="1371566" algn="l" defTabSz="457189" rtl="0" eaLnBrk="1" fontAlgn="base" hangingPunct="1">
              <a:spcBef>
                <a:spcPct val="0"/>
              </a:spcBef>
              <a:spcAft>
                <a:spcPct val="0"/>
              </a:spcAft>
              <a:defRPr sz="2600" b="1">
                <a:solidFill>
                  <a:srgbClr val="5BAC35"/>
                </a:solidFill>
                <a:latin typeface="Arial Narrow" pitchFamily="34" charset="0"/>
              </a:defRPr>
            </a:lvl8pPr>
            <a:lvl9pPr marL="1828753" algn="l" defTabSz="457189" rtl="0" eaLnBrk="1" fontAlgn="base" hangingPunct="1">
              <a:spcBef>
                <a:spcPct val="0"/>
              </a:spcBef>
              <a:spcAft>
                <a:spcPct val="0"/>
              </a:spcAft>
              <a:defRPr sz="2600" b="1">
                <a:solidFill>
                  <a:srgbClr val="5BAC35"/>
                </a:solidFill>
                <a:latin typeface="Arial Narrow" pitchFamily="34" charset="0"/>
              </a:defRPr>
            </a:lvl9pPr>
          </a:lstStyle>
          <a:p>
            <a:r>
              <a:rPr lang="en-US" sz="4000" b="1" dirty="0">
                <a:solidFill>
                  <a:srgbClr val="1F2F5F"/>
                </a:solidFill>
                <a:latin typeface="Calibri" panose="020F0502020204030204" pitchFamily="34" charset="0"/>
              </a:rPr>
              <a:t>Role of the CDO</a:t>
            </a:r>
          </a:p>
        </p:txBody>
      </p:sp>
      <p:pic>
        <p:nvPicPr>
          <p:cNvPr id="3" name="Picture 2">
            <a:extLst>
              <a:ext uri="{FF2B5EF4-FFF2-40B4-BE49-F238E27FC236}">
                <a16:creationId xmlns:a16="http://schemas.microsoft.com/office/drawing/2014/main" id="{8086BC65-9EEF-111E-C80D-998B02863901}"/>
              </a:ext>
            </a:extLst>
          </p:cNvPr>
          <p:cNvPicPr>
            <a:picLocks noChangeAspect="1"/>
          </p:cNvPicPr>
          <p:nvPr/>
        </p:nvPicPr>
        <p:blipFill>
          <a:blip r:embed="rId3"/>
          <a:stretch>
            <a:fillRect/>
          </a:stretch>
        </p:blipFill>
        <p:spPr>
          <a:xfrm>
            <a:off x="307975" y="6082750"/>
            <a:ext cx="1463675" cy="556108"/>
          </a:xfrm>
          <a:prstGeom prst="rect">
            <a:avLst/>
          </a:prstGeom>
        </p:spPr>
      </p:pic>
    </p:spTree>
    <p:extLst>
      <p:ext uri="{BB962C8B-B14F-4D97-AF65-F5344CB8AC3E}">
        <p14:creationId xmlns:p14="http://schemas.microsoft.com/office/powerpoint/2010/main" val="370165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187DAA95-AB6F-1317-9E86-58EAAC0F3667}"/>
              </a:ext>
            </a:extLst>
          </p:cNvPr>
          <p:cNvSpPr txBox="1">
            <a:spLocks noChangeArrowheads="1"/>
          </p:cNvSpPr>
          <p:nvPr/>
        </p:nvSpPr>
        <p:spPr>
          <a:xfrm>
            <a:off x="1143001" y="1295400"/>
            <a:ext cx="9235796" cy="4901609"/>
          </a:xfrm>
          <a:prstGeom prst="rect">
            <a:avLst/>
          </a:prstGeom>
        </p:spPr>
        <p:txBody>
          <a:bodyPr>
            <a:normAutofit/>
          </a:bodyPr>
          <a:lstStyle>
            <a:lvl1pPr marL="243834" indent="-243834" algn="l" defTabSz="457189" rtl="0" fontAlgn="base">
              <a:spcBef>
                <a:spcPts val="1600"/>
              </a:spcBef>
              <a:spcAft>
                <a:spcPct val="0"/>
              </a:spcAft>
              <a:buSzPct val="90000"/>
              <a:buFontTx/>
              <a:buBlip>
                <a:blip r:embed="rId2"/>
              </a:buBlip>
              <a:defRPr sz="2000" kern="1200">
                <a:solidFill>
                  <a:srgbClr val="6B6F71"/>
                </a:solidFill>
                <a:latin typeface="Arial"/>
                <a:ea typeface="+mn-ea"/>
                <a:cs typeface="Arial"/>
              </a:defRPr>
            </a:lvl1pPr>
            <a:lvl2pPr marL="487668" indent="-243834" algn="l" defTabSz="457189" rtl="0" fontAlgn="base">
              <a:spcBef>
                <a:spcPts val="300"/>
              </a:spcBef>
              <a:spcAft>
                <a:spcPct val="0"/>
              </a:spcAft>
              <a:buClr>
                <a:schemeClr val="tx2">
                  <a:lumMod val="50000"/>
                </a:schemeClr>
              </a:buClr>
              <a:buFont typeface="Arial" panose="020B0604020202020204" pitchFamily="34" charset="0"/>
              <a:buChar char="−"/>
              <a:defRPr sz="1600" kern="1200">
                <a:solidFill>
                  <a:srgbClr val="6B6F71"/>
                </a:solidFill>
                <a:latin typeface="Arial"/>
                <a:ea typeface="+mn-ea"/>
                <a:cs typeface="Arial"/>
              </a:defRPr>
            </a:lvl2pPr>
            <a:lvl3pPr marL="731502" indent="-243834" algn="l" defTabSz="457189" rtl="0" fontAlgn="base">
              <a:spcBef>
                <a:spcPts val="800"/>
              </a:spcBef>
              <a:spcAft>
                <a:spcPct val="0"/>
              </a:spcAft>
              <a:buFont typeface="Arial"/>
              <a:buChar char="•"/>
              <a:defRPr sz="2133" kern="1200">
                <a:solidFill>
                  <a:srgbClr val="6B6F71"/>
                </a:solidFill>
                <a:latin typeface="Arial"/>
                <a:ea typeface="+mn-ea"/>
                <a:cs typeface="Arial"/>
              </a:defRPr>
            </a:lvl3pPr>
            <a:lvl4pPr marL="975336" indent="-243834" algn="l" defTabSz="457189" rtl="0" fontAlgn="base">
              <a:spcBef>
                <a:spcPts val="800"/>
              </a:spcBef>
              <a:spcAft>
                <a:spcPct val="0"/>
              </a:spcAft>
              <a:buSzPct val="100000"/>
              <a:buFont typeface="Arial"/>
              <a:buChar char="•"/>
              <a:defRPr sz="1867" kern="1200">
                <a:solidFill>
                  <a:srgbClr val="6B6F71"/>
                </a:solidFill>
                <a:latin typeface="Arial"/>
                <a:ea typeface="+mn-ea"/>
                <a:cs typeface="Arial"/>
              </a:defRPr>
            </a:lvl4pPr>
            <a:lvl5pPr marL="1219170" indent="-243834" algn="l" defTabSz="457189" rtl="0" fontAlgn="base">
              <a:spcBef>
                <a:spcPts val="800"/>
              </a:spcBef>
              <a:spcAft>
                <a:spcPct val="0"/>
              </a:spcAft>
              <a:buFont typeface="Arial"/>
              <a:buChar char="•"/>
              <a:defRPr sz="1867" kern="1200">
                <a:solidFill>
                  <a:srgbClr val="6B6F7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5"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3"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2"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base" latinLnBrk="0" hangingPunct="1">
              <a:lnSpc>
                <a:spcPct val="100000"/>
              </a:lnSpc>
              <a:spcBef>
                <a:spcPts val="1600"/>
              </a:spcBef>
              <a:spcAft>
                <a:spcPct val="0"/>
              </a:spcAft>
              <a:buClrTx/>
              <a:buSzPct val="90000"/>
              <a:buFontTx/>
              <a:buNone/>
              <a:tabLst/>
              <a:defRPr/>
            </a:pPr>
            <a:endParaRPr kumimoji="0" lang="en-US" altLang="en-US" sz="2000" b="0" i="0" u="none" strike="noStrike" kern="1200" cap="none" spc="0" normalizeH="0" baseline="0" noProof="0" dirty="0">
              <a:ln>
                <a:noFill/>
              </a:ln>
              <a:solidFill>
                <a:srgbClr val="6B6F71"/>
              </a:solidFill>
              <a:effectLst/>
              <a:uLnTx/>
              <a:uFillTx/>
              <a:latin typeface="Arial"/>
              <a:ea typeface="+mn-ea"/>
              <a:cs typeface="Arial"/>
            </a:endParaRPr>
          </a:p>
        </p:txBody>
      </p:sp>
      <p:sp>
        <p:nvSpPr>
          <p:cNvPr id="7" name="Text Placeholder 3">
            <a:extLst>
              <a:ext uri="{FF2B5EF4-FFF2-40B4-BE49-F238E27FC236}">
                <a16:creationId xmlns:a16="http://schemas.microsoft.com/office/drawing/2014/main" id="{817D892F-930A-01D7-A850-3ED0C221D4A5}"/>
              </a:ext>
            </a:extLst>
          </p:cNvPr>
          <p:cNvSpPr txBox="1">
            <a:spLocks/>
          </p:cNvSpPr>
          <p:nvPr/>
        </p:nvSpPr>
        <p:spPr>
          <a:xfrm>
            <a:off x="555162" y="1533336"/>
            <a:ext cx="10020300" cy="3683000"/>
          </a:xfrm>
          <a:prstGeom prst="rect">
            <a:avLst/>
          </a:prstGeom>
        </p:spPr>
        <p:txBody>
          <a:bodyPr/>
          <a:lstStyle>
            <a:lvl1pPr marL="342900" indent="-342900" algn="l" defTabSz="457189" rtl="0" fontAlgn="base">
              <a:spcBef>
                <a:spcPts val="1600"/>
              </a:spcBef>
              <a:spcAft>
                <a:spcPct val="0"/>
              </a:spcAft>
              <a:buSzPct val="90000"/>
              <a:buFont typeface="Arial" panose="020B0604020202020204" pitchFamily="34" charset="0"/>
              <a:buChar char="•"/>
              <a:defRPr sz="2400" kern="1200">
                <a:solidFill>
                  <a:srgbClr val="6B6F71"/>
                </a:solidFill>
                <a:latin typeface="+mn-lt"/>
                <a:ea typeface="+mn-ea"/>
                <a:cs typeface="Arial"/>
              </a:defRPr>
            </a:lvl1pPr>
            <a:lvl2pPr marL="487668" indent="-243834" algn="l" defTabSz="457189" rtl="0" fontAlgn="base">
              <a:spcBef>
                <a:spcPts val="300"/>
              </a:spcBef>
              <a:spcAft>
                <a:spcPct val="0"/>
              </a:spcAft>
              <a:buClr>
                <a:schemeClr val="tx2">
                  <a:lumMod val="50000"/>
                </a:schemeClr>
              </a:buClr>
              <a:buFont typeface="Arial" panose="020B0604020202020204" pitchFamily="34" charset="0"/>
              <a:buChar char="−"/>
              <a:defRPr sz="2400" kern="1200">
                <a:solidFill>
                  <a:srgbClr val="6B6F71"/>
                </a:solidFill>
                <a:latin typeface="+mn-lt"/>
                <a:ea typeface="+mn-ea"/>
                <a:cs typeface="Arial"/>
              </a:defRPr>
            </a:lvl2pPr>
            <a:lvl3pPr marL="731502" indent="-243834" algn="l" defTabSz="457189" rtl="0" fontAlgn="base">
              <a:spcBef>
                <a:spcPts val="800"/>
              </a:spcBef>
              <a:spcAft>
                <a:spcPct val="0"/>
              </a:spcAft>
              <a:buFont typeface="Arial"/>
              <a:buChar char="•"/>
              <a:defRPr sz="2400" kern="1200">
                <a:solidFill>
                  <a:srgbClr val="6B6F71"/>
                </a:solidFill>
                <a:latin typeface="+mn-lt"/>
                <a:ea typeface="+mn-ea"/>
                <a:cs typeface="Arial"/>
              </a:defRPr>
            </a:lvl3pPr>
            <a:lvl4pPr marL="975336" indent="-243834" algn="l" defTabSz="457189" rtl="0" fontAlgn="base">
              <a:spcBef>
                <a:spcPts val="800"/>
              </a:spcBef>
              <a:spcAft>
                <a:spcPct val="0"/>
              </a:spcAft>
              <a:buSzPct val="100000"/>
              <a:buFont typeface="Arial"/>
              <a:buChar char="•"/>
              <a:defRPr sz="2400" kern="1200">
                <a:solidFill>
                  <a:srgbClr val="6B6F71"/>
                </a:solidFill>
                <a:latin typeface="+mn-lt"/>
                <a:ea typeface="+mn-ea"/>
                <a:cs typeface="Arial"/>
              </a:defRPr>
            </a:lvl4pPr>
            <a:lvl5pPr marL="1219170" indent="-243834" algn="l" defTabSz="457189" rtl="0" fontAlgn="base">
              <a:spcBef>
                <a:spcPts val="800"/>
              </a:spcBef>
              <a:spcAft>
                <a:spcPct val="0"/>
              </a:spcAft>
              <a:buFont typeface="Arial"/>
              <a:buChar char="•"/>
              <a:defRPr sz="2400" kern="1200">
                <a:solidFill>
                  <a:srgbClr val="6B6F71"/>
                </a:solidFill>
                <a:latin typeface="+mn-lt"/>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5"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3"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2"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217613" marR="0" lvl="4" indent="-242888" algn="l" defTabSz="457189" rtl="0" eaLnBrk="1" fontAlgn="base" latinLnBrk="0" hangingPunct="1">
              <a:lnSpc>
                <a:spcPct val="120000"/>
              </a:lnSpc>
              <a:spcBef>
                <a:spcPts val="200"/>
              </a:spcBef>
              <a:spcAft>
                <a:spcPct val="0"/>
              </a:spcAft>
              <a:buClr>
                <a:srgbClr val="00B174"/>
              </a:buClr>
              <a:buSzTx/>
              <a:buFont typeface="Arial" panose="020B0604020202020204" pitchFamily="34" charset="0"/>
              <a:buChar char="•"/>
              <a:tabLst/>
              <a:defRPr/>
            </a:pPr>
            <a:r>
              <a:rPr lang="en-US" sz="2800" dirty="0">
                <a:solidFill>
                  <a:schemeClr val="bg2">
                    <a:lumMod val="25000"/>
                  </a:schemeClr>
                </a:solidFill>
                <a:latin typeface="Arial" panose="020B0604020202020204" pitchFamily="34" charset="0"/>
                <a:cs typeface="Arial" panose="020B0604020202020204" pitchFamily="34" charset="0"/>
              </a:rPr>
              <a:t>Sets the tone for collaboration: initiates</a:t>
            </a:r>
            <a:endParaRPr kumimoji="0" lang="en-US" sz="2800"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endParaRPr>
          </a:p>
          <a:p>
            <a:pPr marL="1217613" marR="0" lvl="4" indent="-242888" algn="l" defTabSz="457189" rtl="0" eaLnBrk="1" fontAlgn="base" latinLnBrk="0" hangingPunct="1">
              <a:lnSpc>
                <a:spcPct val="120000"/>
              </a:lnSpc>
              <a:spcBef>
                <a:spcPts val="200"/>
              </a:spcBef>
              <a:spcAft>
                <a:spcPct val="0"/>
              </a:spcAft>
              <a:buClr>
                <a:srgbClr val="00B174"/>
              </a:buClr>
              <a:buSzTx/>
              <a:buFont typeface="Arial" panose="020B0604020202020204" pitchFamily="34" charset="0"/>
              <a:buChar char="•"/>
              <a:tabLst/>
              <a:defRPr/>
            </a:pPr>
            <a:r>
              <a:rPr lang="en-US" sz="2800" dirty="0">
                <a:solidFill>
                  <a:schemeClr val="bg2">
                    <a:lumMod val="25000"/>
                  </a:schemeClr>
                </a:solidFill>
                <a:latin typeface="Arial" panose="020B0604020202020204" pitchFamily="34" charset="0"/>
                <a:cs typeface="Arial" panose="020B0604020202020204" pitchFamily="34" charset="0"/>
              </a:rPr>
              <a:t>Staff training </a:t>
            </a:r>
            <a:endParaRPr kumimoji="0" lang="en-US" sz="2800"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endParaRPr>
          </a:p>
          <a:p>
            <a:pPr marL="1217613" marR="0" lvl="4" indent="-242888" algn="l" defTabSz="457189" rtl="0" eaLnBrk="1" fontAlgn="base" latinLnBrk="0" hangingPunct="1">
              <a:lnSpc>
                <a:spcPct val="120000"/>
              </a:lnSpc>
              <a:spcBef>
                <a:spcPts val="200"/>
              </a:spcBef>
              <a:spcAft>
                <a:spcPct val="0"/>
              </a:spcAft>
              <a:buClr>
                <a:srgbClr val="00B174"/>
              </a:buClr>
              <a:buSzTx/>
              <a:buFont typeface="Arial" panose="020B0604020202020204" pitchFamily="34" charset="0"/>
              <a:buChar char="•"/>
              <a:tabLst/>
              <a:defRPr/>
            </a:pPr>
            <a:r>
              <a:rPr lang="en-US" sz="2800" dirty="0">
                <a:solidFill>
                  <a:schemeClr val="bg2">
                    <a:lumMod val="25000"/>
                  </a:schemeClr>
                </a:solidFill>
                <a:latin typeface="Arial" panose="020B0604020202020204" pitchFamily="34" charset="0"/>
                <a:cs typeface="Arial" panose="020B0604020202020204" pitchFamily="34" charset="0"/>
              </a:rPr>
              <a:t>Prospect identification</a:t>
            </a:r>
          </a:p>
          <a:p>
            <a:pPr marL="1217613" marR="0" lvl="4" indent="-242888" algn="l" defTabSz="457189" rtl="0" eaLnBrk="1" fontAlgn="base" latinLnBrk="0" hangingPunct="1">
              <a:lnSpc>
                <a:spcPct val="120000"/>
              </a:lnSpc>
              <a:spcBef>
                <a:spcPts val="200"/>
              </a:spcBef>
              <a:spcAft>
                <a:spcPct val="0"/>
              </a:spcAft>
              <a:buClr>
                <a:srgbClr val="00B174"/>
              </a:buClr>
              <a:buSzTx/>
              <a:buFont typeface="Arial" panose="020B0604020202020204" pitchFamily="34" charset="0"/>
              <a:buChar char="•"/>
              <a:tabLst/>
              <a:defRPr/>
            </a:pPr>
            <a:r>
              <a:rPr lang="en-US" sz="2800" dirty="0">
                <a:solidFill>
                  <a:schemeClr val="bg2">
                    <a:lumMod val="25000"/>
                  </a:schemeClr>
                </a:solidFill>
                <a:latin typeface="Arial" panose="020B0604020202020204" pitchFamily="34" charset="0"/>
                <a:cs typeface="Arial" panose="020B0604020202020204" pitchFamily="34" charset="0"/>
              </a:rPr>
              <a:t>Joint donor meetings</a:t>
            </a:r>
          </a:p>
          <a:p>
            <a:pPr marL="1217613" marR="0" lvl="4" indent="-242888" algn="l" defTabSz="457189" rtl="0" eaLnBrk="1" fontAlgn="base" latinLnBrk="0" hangingPunct="1">
              <a:lnSpc>
                <a:spcPct val="120000"/>
              </a:lnSpc>
              <a:spcBef>
                <a:spcPts val="200"/>
              </a:spcBef>
              <a:spcAft>
                <a:spcPct val="0"/>
              </a:spcAft>
              <a:buClr>
                <a:srgbClr val="00B174"/>
              </a:buClr>
              <a:buSzTx/>
              <a:buFont typeface="Arial" panose="020B0604020202020204" pitchFamily="34" charset="0"/>
              <a:buChar char="•"/>
              <a:tabLst/>
              <a:defRPr/>
            </a:pPr>
            <a:r>
              <a:rPr lang="en-US" sz="2800" dirty="0">
                <a:solidFill>
                  <a:schemeClr val="bg2">
                    <a:lumMod val="25000"/>
                  </a:schemeClr>
                </a:solidFill>
                <a:latin typeface="Arial" panose="020B0604020202020204" pitchFamily="34" charset="0"/>
                <a:cs typeface="Arial" panose="020B0604020202020204" pitchFamily="34" charset="0"/>
              </a:rPr>
              <a:t>Proposals</a:t>
            </a:r>
          </a:p>
          <a:p>
            <a:pPr marL="1217613" marR="0" lvl="4" indent="-242888" algn="l" defTabSz="457189" rtl="0" eaLnBrk="1" fontAlgn="base" latinLnBrk="0" hangingPunct="1">
              <a:lnSpc>
                <a:spcPct val="120000"/>
              </a:lnSpc>
              <a:spcBef>
                <a:spcPts val="200"/>
              </a:spcBef>
              <a:spcAft>
                <a:spcPct val="0"/>
              </a:spcAft>
              <a:buClr>
                <a:srgbClr val="00B174"/>
              </a:buClr>
              <a:buSzTx/>
              <a:buFont typeface="Arial" panose="020B0604020202020204" pitchFamily="34" charset="0"/>
              <a:buChar char="•"/>
              <a:tabLst/>
              <a:defRPr/>
            </a:pPr>
            <a:r>
              <a:rPr kumimoji="0" lang="en-US" sz="2800"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rPr>
              <a:t>Gift </a:t>
            </a:r>
            <a:r>
              <a:rPr kumimoji="0" lang="en-US" sz="2800" b="0" i="0" u="none" strike="noStrike" kern="1200" cap="none" spc="0" normalizeH="0" baseline="0" noProof="0" dirty="0" err="1">
                <a:ln>
                  <a:noFill/>
                </a:ln>
                <a:solidFill>
                  <a:schemeClr val="bg2">
                    <a:lumMod val="25000"/>
                  </a:schemeClr>
                </a:solidFill>
                <a:effectLst/>
                <a:uLnTx/>
                <a:uFillTx/>
                <a:latin typeface="Arial" panose="020B0604020202020204" pitchFamily="34" charset="0"/>
                <a:ea typeface="+mn-ea"/>
                <a:cs typeface="Arial" panose="020B0604020202020204" pitchFamily="34" charset="0"/>
              </a:rPr>
              <a:t>agreemen</a:t>
            </a:r>
            <a:r>
              <a:rPr lang="en-US" sz="2800" dirty="0" err="1">
                <a:solidFill>
                  <a:schemeClr val="bg2">
                    <a:lumMod val="25000"/>
                  </a:schemeClr>
                </a:solidFill>
                <a:latin typeface="Arial" panose="020B0604020202020204" pitchFamily="34" charset="0"/>
                <a:cs typeface="Arial" panose="020B0604020202020204" pitchFamily="34" charset="0"/>
              </a:rPr>
              <a:t>ts</a:t>
            </a:r>
            <a:endParaRPr lang="en-US" sz="2800" dirty="0">
              <a:solidFill>
                <a:schemeClr val="bg2">
                  <a:lumMod val="25000"/>
                </a:schemeClr>
              </a:solidFill>
              <a:latin typeface="Arial" panose="020B0604020202020204" pitchFamily="34" charset="0"/>
              <a:cs typeface="Arial" panose="020B0604020202020204" pitchFamily="34" charset="0"/>
            </a:endParaRPr>
          </a:p>
          <a:p>
            <a:pPr marL="1217613" marR="0" lvl="4" indent="-242888" algn="l" defTabSz="457189" rtl="0" eaLnBrk="1" fontAlgn="base" latinLnBrk="0" hangingPunct="1">
              <a:lnSpc>
                <a:spcPct val="120000"/>
              </a:lnSpc>
              <a:spcBef>
                <a:spcPts val="200"/>
              </a:spcBef>
              <a:spcAft>
                <a:spcPct val="0"/>
              </a:spcAft>
              <a:buClr>
                <a:srgbClr val="00B174"/>
              </a:buClr>
              <a:buSzTx/>
              <a:buFont typeface="Arial" panose="020B0604020202020204" pitchFamily="34" charset="0"/>
              <a:buChar char="•"/>
              <a:tabLst/>
              <a:defRPr/>
            </a:pPr>
            <a:r>
              <a:rPr kumimoji="0" lang="en-US" sz="2800"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rPr>
              <a:t>Stewardship </a:t>
            </a:r>
          </a:p>
          <a:p>
            <a:pPr marL="1217613" marR="0" lvl="4" indent="-242888" algn="l" defTabSz="457189" rtl="0" eaLnBrk="1" fontAlgn="base" latinLnBrk="0" hangingPunct="1">
              <a:lnSpc>
                <a:spcPct val="120000"/>
              </a:lnSpc>
              <a:spcBef>
                <a:spcPts val="200"/>
              </a:spcBef>
              <a:spcAft>
                <a:spcPct val="0"/>
              </a:spcAft>
              <a:buClr>
                <a:srgbClr val="00B174"/>
              </a:buClr>
              <a:buSzTx/>
              <a:buFont typeface="Arial" panose="020B0604020202020204" pitchFamily="34" charset="0"/>
              <a:buChar char="•"/>
              <a:tabLst/>
              <a:defRPr/>
            </a:pPr>
            <a:r>
              <a:rPr lang="en-US" sz="2800" dirty="0">
                <a:solidFill>
                  <a:schemeClr val="bg2">
                    <a:lumMod val="25000"/>
                  </a:schemeClr>
                </a:solidFill>
                <a:latin typeface="Arial" panose="020B0604020202020204" pitchFamily="34" charset="0"/>
                <a:cs typeface="Arial" panose="020B0604020202020204" pitchFamily="34" charset="0"/>
              </a:rPr>
              <a:t>Recognition/Legacy Society</a:t>
            </a:r>
            <a:endParaRPr kumimoji="0" lang="en-US" sz="2800"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endParaRPr>
          </a:p>
          <a:p>
            <a:pPr marL="974725" marR="0" lvl="4" indent="0" algn="l" defTabSz="457189" rtl="0" eaLnBrk="1" fontAlgn="base" latinLnBrk="0" hangingPunct="1">
              <a:lnSpc>
                <a:spcPct val="120000"/>
              </a:lnSpc>
              <a:spcBef>
                <a:spcPts val="800"/>
              </a:spcBef>
              <a:spcAft>
                <a:spcPct val="0"/>
              </a:spcAft>
              <a:buClr>
                <a:srgbClr val="00B174"/>
              </a:buClr>
              <a:buSzTx/>
              <a:buNone/>
              <a:tabLst/>
              <a:defRPr/>
            </a:pPr>
            <a:endParaRPr kumimoji="0" lang="en-US" sz="2000"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endParaRPr>
          </a:p>
          <a:p>
            <a:pPr marL="974725" marR="0" lvl="4" indent="0" algn="l" defTabSz="457189" rtl="0" eaLnBrk="1" fontAlgn="base" latinLnBrk="0" hangingPunct="1">
              <a:lnSpc>
                <a:spcPct val="120000"/>
              </a:lnSpc>
              <a:spcBef>
                <a:spcPts val="800"/>
              </a:spcBef>
              <a:spcAft>
                <a:spcPct val="0"/>
              </a:spcAft>
              <a:buClr>
                <a:srgbClr val="00B174"/>
              </a:buClr>
              <a:buSzTx/>
              <a:buNone/>
              <a:tabLst/>
              <a:defRPr/>
            </a:pPr>
            <a:endParaRPr lang="en-US" sz="2000" dirty="0">
              <a:solidFill>
                <a:schemeClr val="bg2">
                  <a:lumMod val="25000"/>
                </a:schemeClr>
              </a:solidFill>
              <a:latin typeface="Arial" panose="020B0604020202020204" pitchFamily="34" charset="0"/>
              <a:cs typeface="Arial" panose="020B0604020202020204" pitchFamily="34" charset="0"/>
            </a:endParaRPr>
          </a:p>
          <a:p>
            <a:pPr marL="974725" marR="0" lvl="4" indent="0" algn="l" defTabSz="457189" rtl="0" eaLnBrk="1" fontAlgn="base" latinLnBrk="0" hangingPunct="1">
              <a:lnSpc>
                <a:spcPct val="120000"/>
              </a:lnSpc>
              <a:spcBef>
                <a:spcPts val="800"/>
              </a:spcBef>
              <a:spcAft>
                <a:spcPct val="0"/>
              </a:spcAft>
              <a:buClr>
                <a:srgbClr val="00B174"/>
              </a:buClr>
              <a:buSzTx/>
              <a:buNone/>
              <a:tabLst/>
              <a:defRPr/>
            </a:pPr>
            <a:endParaRPr kumimoji="0" lang="en-US" sz="2000"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endParaRPr>
          </a:p>
        </p:txBody>
      </p:sp>
      <p:sp>
        <p:nvSpPr>
          <p:cNvPr id="6" name="Title 1">
            <a:extLst>
              <a:ext uri="{FF2B5EF4-FFF2-40B4-BE49-F238E27FC236}">
                <a16:creationId xmlns:a16="http://schemas.microsoft.com/office/drawing/2014/main" id="{A518D963-FF05-414E-FBF4-02344AF72570}"/>
              </a:ext>
            </a:extLst>
          </p:cNvPr>
          <p:cNvSpPr txBox="1">
            <a:spLocks/>
          </p:cNvSpPr>
          <p:nvPr/>
        </p:nvSpPr>
        <p:spPr>
          <a:xfrm>
            <a:off x="1524000" y="567494"/>
            <a:ext cx="9144000" cy="746002"/>
          </a:xfrm>
          <a:prstGeom prst="rect">
            <a:avLst/>
          </a:prstGeom>
        </p:spPr>
        <p:txBody>
          <a:bodyPr anchor="ctr">
            <a:normAutofit/>
          </a:bodyPr>
          <a:lstStyle>
            <a:lvl1pPr marL="0" marR="0" indent="0" algn="l" defTabSz="457189" rtl="0" eaLnBrk="1" fontAlgn="base" latinLnBrk="0" hangingPunct="1">
              <a:lnSpc>
                <a:spcPct val="100000"/>
              </a:lnSpc>
              <a:spcBef>
                <a:spcPct val="0"/>
              </a:spcBef>
              <a:spcAft>
                <a:spcPct val="0"/>
              </a:spcAft>
              <a:buClrTx/>
              <a:buSzTx/>
              <a:buFontTx/>
              <a:buNone/>
              <a:tabLst/>
              <a:defRPr lang="en-US" sz="4400" b="0" i="0" kern="1200" cap="none" spc="20" baseline="0">
                <a:solidFill>
                  <a:schemeClr val="accent4"/>
                </a:solidFill>
                <a:latin typeface="+mj-lt"/>
                <a:ea typeface="+mn-ea"/>
                <a:cs typeface="Arial"/>
              </a:defRPr>
            </a:lvl1pPr>
            <a:lvl2pPr algn="l" defTabSz="457189" rtl="0" eaLnBrk="1" fontAlgn="base" hangingPunct="1">
              <a:spcBef>
                <a:spcPct val="0"/>
              </a:spcBef>
              <a:spcAft>
                <a:spcPct val="0"/>
              </a:spcAft>
              <a:defRPr sz="2600" b="1">
                <a:solidFill>
                  <a:srgbClr val="5BAC35"/>
                </a:solidFill>
                <a:latin typeface="Arial Narrow" pitchFamily="34" charset="0"/>
              </a:defRPr>
            </a:lvl2pPr>
            <a:lvl3pPr algn="l" defTabSz="457189" rtl="0" eaLnBrk="1" fontAlgn="base" hangingPunct="1">
              <a:spcBef>
                <a:spcPct val="0"/>
              </a:spcBef>
              <a:spcAft>
                <a:spcPct val="0"/>
              </a:spcAft>
              <a:defRPr sz="2600" b="1">
                <a:solidFill>
                  <a:srgbClr val="5BAC35"/>
                </a:solidFill>
                <a:latin typeface="Arial Narrow" pitchFamily="34" charset="0"/>
              </a:defRPr>
            </a:lvl3pPr>
            <a:lvl4pPr algn="l" defTabSz="457189" rtl="0" eaLnBrk="1" fontAlgn="base" hangingPunct="1">
              <a:spcBef>
                <a:spcPct val="0"/>
              </a:spcBef>
              <a:spcAft>
                <a:spcPct val="0"/>
              </a:spcAft>
              <a:defRPr sz="2600" b="1">
                <a:solidFill>
                  <a:srgbClr val="5BAC35"/>
                </a:solidFill>
                <a:latin typeface="Arial Narrow" pitchFamily="34" charset="0"/>
              </a:defRPr>
            </a:lvl4pPr>
            <a:lvl5pPr algn="l" defTabSz="457189" rtl="0" eaLnBrk="1" fontAlgn="base" hangingPunct="1">
              <a:spcBef>
                <a:spcPct val="0"/>
              </a:spcBef>
              <a:spcAft>
                <a:spcPct val="0"/>
              </a:spcAft>
              <a:defRPr sz="2600" b="1">
                <a:solidFill>
                  <a:srgbClr val="5BAC35"/>
                </a:solidFill>
                <a:latin typeface="Arial Narrow" pitchFamily="34" charset="0"/>
              </a:defRPr>
            </a:lvl5pPr>
            <a:lvl6pPr marL="457189" algn="l" defTabSz="457189" rtl="0" eaLnBrk="1" fontAlgn="base" hangingPunct="1">
              <a:spcBef>
                <a:spcPct val="0"/>
              </a:spcBef>
              <a:spcAft>
                <a:spcPct val="0"/>
              </a:spcAft>
              <a:defRPr sz="2600" b="1">
                <a:solidFill>
                  <a:srgbClr val="5BAC35"/>
                </a:solidFill>
                <a:latin typeface="Arial Narrow" pitchFamily="34" charset="0"/>
              </a:defRPr>
            </a:lvl6pPr>
            <a:lvl7pPr marL="914377" algn="l" defTabSz="457189" rtl="0" eaLnBrk="1" fontAlgn="base" hangingPunct="1">
              <a:spcBef>
                <a:spcPct val="0"/>
              </a:spcBef>
              <a:spcAft>
                <a:spcPct val="0"/>
              </a:spcAft>
              <a:defRPr sz="2600" b="1">
                <a:solidFill>
                  <a:srgbClr val="5BAC35"/>
                </a:solidFill>
                <a:latin typeface="Arial Narrow" pitchFamily="34" charset="0"/>
              </a:defRPr>
            </a:lvl7pPr>
            <a:lvl8pPr marL="1371566" algn="l" defTabSz="457189" rtl="0" eaLnBrk="1" fontAlgn="base" hangingPunct="1">
              <a:spcBef>
                <a:spcPct val="0"/>
              </a:spcBef>
              <a:spcAft>
                <a:spcPct val="0"/>
              </a:spcAft>
              <a:defRPr sz="2600" b="1">
                <a:solidFill>
                  <a:srgbClr val="5BAC35"/>
                </a:solidFill>
                <a:latin typeface="Arial Narrow" pitchFamily="34" charset="0"/>
              </a:defRPr>
            </a:lvl8pPr>
            <a:lvl9pPr marL="1828753" algn="l" defTabSz="457189" rtl="0" eaLnBrk="1" fontAlgn="base" hangingPunct="1">
              <a:spcBef>
                <a:spcPct val="0"/>
              </a:spcBef>
              <a:spcAft>
                <a:spcPct val="0"/>
              </a:spcAft>
              <a:defRPr sz="2600" b="1">
                <a:solidFill>
                  <a:srgbClr val="5BAC35"/>
                </a:solidFill>
                <a:latin typeface="Arial Narrow" pitchFamily="34" charset="0"/>
              </a:defRPr>
            </a:lvl9pPr>
          </a:lstStyle>
          <a:p>
            <a:r>
              <a:rPr lang="en-US" sz="4000" b="1" dirty="0">
                <a:solidFill>
                  <a:srgbClr val="1F2F5F"/>
                </a:solidFill>
                <a:latin typeface="Calibri" panose="020F0502020204030204" pitchFamily="34" charset="0"/>
              </a:rPr>
              <a:t>Role of Director of Gifts in Wills</a:t>
            </a:r>
          </a:p>
        </p:txBody>
      </p:sp>
      <p:pic>
        <p:nvPicPr>
          <p:cNvPr id="3" name="Picture 2">
            <a:extLst>
              <a:ext uri="{FF2B5EF4-FFF2-40B4-BE49-F238E27FC236}">
                <a16:creationId xmlns:a16="http://schemas.microsoft.com/office/drawing/2014/main" id="{DC01C11F-FA60-F9B2-4F74-89EF78A40132}"/>
              </a:ext>
            </a:extLst>
          </p:cNvPr>
          <p:cNvPicPr>
            <a:picLocks noChangeAspect="1"/>
          </p:cNvPicPr>
          <p:nvPr/>
        </p:nvPicPr>
        <p:blipFill>
          <a:blip r:embed="rId3"/>
          <a:stretch>
            <a:fillRect/>
          </a:stretch>
        </p:blipFill>
        <p:spPr>
          <a:xfrm>
            <a:off x="307975" y="6082750"/>
            <a:ext cx="1463675" cy="556108"/>
          </a:xfrm>
          <a:prstGeom prst="rect">
            <a:avLst/>
          </a:prstGeom>
        </p:spPr>
      </p:pic>
    </p:spTree>
    <p:extLst>
      <p:ext uri="{BB962C8B-B14F-4D97-AF65-F5344CB8AC3E}">
        <p14:creationId xmlns:p14="http://schemas.microsoft.com/office/powerpoint/2010/main" val="406862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187DAA95-AB6F-1317-9E86-58EAAC0F3667}"/>
              </a:ext>
            </a:extLst>
          </p:cNvPr>
          <p:cNvSpPr txBox="1">
            <a:spLocks noChangeArrowheads="1"/>
          </p:cNvSpPr>
          <p:nvPr/>
        </p:nvSpPr>
        <p:spPr>
          <a:xfrm>
            <a:off x="1143001" y="1295400"/>
            <a:ext cx="9235796" cy="4901609"/>
          </a:xfrm>
          <a:prstGeom prst="rect">
            <a:avLst/>
          </a:prstGeom>
        </p:spPr>
        <p:txBody>
          <a:bodyPr>
            <a:normAutofit/>
          </a:bodyPr>
          <a:lstStyle>
            <a:lvl1pPr marL="243834" indent="-243834" algn="l" defTabSz="457189" rtl="0" fontAlgn="base">
              <a:spcBef>
                <a:spcPts val="1600"/>
              </a:spcBef>
              <a:spcAft>
                <a:spcPct val="0"/>
              </a:spcAft>
              <a:buSzPct val="90000"/>
              <a:buFontTx/>
              <a:buBlip>
                <a:blip r:embed="rId2"/>
              </a:buBlip>
              <a:defRPr sz="2000" kern="1200">
                <a:solidFill>
                  <a:srgbClr val="6B6F71"/>
                </a:solidFill>
                <a:latin typeface="Arial"/>
                <a:ea typeface="+mn-ea"/>
                <a:cs typeface="Arial"/>
              </a:defRPr>
            </a:lvl1pPr>
            <a:lvl2pPr marL="487668" indent="-243834" algn="l" defTabSz="457189" rtl="0" fontAlgn="base">
              <a:spcBef>
                <a:spcPts val="300"/>
              </a:spcBef>
              <a:spcAft>
                <a:spcPct val="0"/>
              </a:spcAft>
              <a:buClr>
                <a:schemeClr val="tx2">
                  <a:lumMod val="50000"/>
                </a:schemeClr>
              </a:buClr>
              <a:buFont typeface="Arial" panose="020B0604020202020204" pitchFamily="34" charset="0"/>
              <a:buChar char="−"/>
              <a:defRPr sz="1600" kern="1200">
                <a:solidFill>
                  <a:srgbClr val="6B6F71"/>
                </a:solidFill>
                <a:latin typeface="Arial"/>
                <a:ea typeface="+mn-ea"/>
                <a:cs typeface="Arial"/>
              </a:defRPr>
            </a:lvl2pPr>
            <a:lvl3pPr marL="731502" indent="-243834" algn="l" defTabSz="457189" rtl="0" fontAlgn="base">
              <a:spcBef>
                <a:spcPts val="800"/>
              </a:spcBef>
              <a:spcAft>
                <a:spcPct val="0"/>
              </a:spcAft>
              <a:buFont typeface="Arial"/>
              <a:buChar char="•"/>
              <a:defRPr sz="2133" kern="1200">
                <a:solidFill>
                  <a:srgbClr val="6B6F71"/>
                </a:solidFill>
                <a:latin typeface="Arial"/>
                <a:ea typeface="+mn-ea"/>
                <a:cs typeface="Arial"/>
              </a:defRPr>
            </a:lvl3pPr>
            <a:lvl4pPr marL="975336" indent="-243834" algn="l" defTabSz="457189" rtl="0" fontAlgn="base">
              <a:spcBef>
                <a:spcPts val="800"/>
              </a:spcBef>
              <a:spcAft>
                <a:spcPct val="0"/>
              </a:spcAft>
              <a:buSzPct val="100000"/>
              <a:buFont typeface="Arial"/>
              <a:buChar char="•"/>
              <a:defRPr sz="1867" kern="1200">
                <a:solidFill>
                  <a:srgbClr val="6B6F71"/>
                </a:solidFill>
                <a:latin typeface="Arial"/>
                <a:ea typeface="+mn-ea"/>
                <a:cs typeface="Arial"/>
              </a:defRPr>
            </a:lvl4pPr>
            <a:lvl5pPr marL="1219170" indent="-243834" algn="l" defTabSz="457189" rtl="0" fontAlgn="base">
              <a:spcBef>
                <a:spcPts val="800"/>
              </a:spcBef>
              <a:spcAft>
                <a:spcPct val="0"/>
              </a:spcAft>
              <a:buFont typeface="Arial"/>
              <a:buChar char="•"/>
              <a:defRPr sz="1867" kern="1200">
                <a:solidFill>
                  <a:srgbClr val="6B6F7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5"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3"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2"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base" latinLnBrk="0" hangingPunct="1">
              <a:lnSpc>
                <a:spcPct val="100000"/>
              </a:lnSpc>
              <a:spcBef>
                <a:spcPts val="1600"/>
              </a:spcBef>
              <a:spcAft>
                <a:spcPct val="0"/>
              </a:spcAft>
              <a:buClrTx/>
              <a:buSzPct val="90000"/>
              <a:buFontTx/>
              <a:buNone/>
              <a:tabLst/>
              <a:defRPr/>
            </a:pPr>
            <a:endParaRPr kumimoji="0" lang="en-US" altLang="en-US" sz="2000" b="0" i="0" u="none" strike="noStrike" kern="1200" cap="none" spc="0" normalizeH="0" baseline="0" noProof="0" dirty="0">
              <a:ln>
                <a:noFill/>
              </a:ln>
              <a:solidFill>
                <a:srgbClr val="6B6F71"/>
              </a:solidFill>
              <a:effectLst/>
              <a:uLnTx/>
              <a:uFillTx/>
              <a:latin typeface="Arial"/>
              <a:ea typeface="+mn-ea"/>
              <a:cs typeface="Arial"/>
            </a:endParaRPr>
          </a:p>
        </p:txBody>
      </p:sp>
      <p:sp>
        <p:nvSpPr>
          <p:cNvPr id="6" name="Title 1">
            <a:extLst>
              <a:ext uri="{FF2B5EF4-FFF2-40B4-BE49-F238E27FC236}">
                <a16:creationId xmlns:a16="http://schemas.microsoft.com/office/drawing/2014/main" id="{A518D963-FF05-414E-FBF4-02344AF72570}"/>
              </a:ext>
            </a:extLst>
          </p:cNvPr>
          <p:cNvSpPr txBox="1">
            <a:spLocks/>
          </p:cNvSpPr>
          <p:nvPr/>
        </p:nvSpPr>
        <p:spPr>
          <a:xfrm>
            <a:off x="1524000" y="567494"/>
            <a:ext cx="9144000" cy="746002"/>
          </a:xfrm>
          <a:prstGeom prst="rect">
            <a:avLst/>
          </a:prstGeom>
        </p:spPr>
        <p:txBody>
          <a:bodyPr anchor="ctr">
            <a:normAutofit/>
          </a:bodyPr>
          <a:lstStyle>
            <a:lvl1pPr marL="0" marR="0" indent="0" algn="l" defTabSz="457189" rtl="0" eaLnBrk="1" fontAlgn="base" latinLnBrk="0" hangingPunct="1">
              <a:lnSpc>
                <a:spcPct val="100000"/>
              </a:lnSpc>
              <a:spcBef>
                <a:spcPct val="0"/>
              </a:spcBef>
              <a:spcAft>
                <a:spcPct val="0"/>
              </a:spcAft>
              <a:buClrTx/>
              <a:buSzTx/>
              <a:buFontTx/>
              <a:buNone/>
              <a:tabLst/>
              <a:defRPr lang="en-US" sz="4400" b="0" i="0" kern="1200" cap="none" spc="20" baseline="0">
                <a:solidFill>
                  <a:schemeClr val="accent4"/>
                </a:solidFill>
                <a:latin typeface="+mj-lt"/>
                <a:ea typeface="+mn-ea"/>
                <a:cs typeface="Arial"/>
              </a:defRPr>
            </a:lvl1pPr>
            <a:lvl2pPr algn="l" defTabSz="457189" rtl="0" eaLnBrk="1" fontAlgn="base" hangingPunct="1">
              <a:spcBef>
                <a:spcPct val="0"/>
              </a:spcBef>
              <a:spcAft>
                <a:spcPct val="0"/>
              </a:spcAft>
              <a:defRPr sz="2600" b="1">
                <a:solidFill>
                  <a:srgbClr val="5BAC35"/>
                </a:solidFill>
                <a:latin typeface="Arial Narrow" pitchFamily="34" charset="0"/>
              </a:defRPr>
            </a:lvl2pPr>
            <a:lvl3pPr algn="l" defTabSz="457189" rtl="0" eaLnBrk="1" fontAlgn="base" hangingPunct="1">
              <a:spcBef>
                <a:spcPct val="0"/>
              </a:spcBef>
              <a:spcAft>
                <a:spcPct val="0"/>
              </a:spcAft>
              <a:defRPr sz="2600" b="1">
                <a:solidFill>
                  <a:srgbClr val="5BAC35"/>
                </a:solidFill>
                <a:latin typeface="Arial Narrow" pitchFamily="34" charset="0"/>
              </a:defRPr>
            </a:lvl3pPr>
            <a:lvl4pPr algn="l" defTabSz="457189" rtl="0" eaLnBrk="1" fontAlgn="base" hangingPunct="1">
              <a:spcBef>
                <a:spcPct val="0"/>
              </a:spcBef>
              <a:spcAft>
                <a:spcPct val="0"/>
              </a:spcAft>
              <a:defRPr sz="2600" b="1">
                <a:solidFill>
                  <a:srgbClr val="5BAC35"/>
                </a:solidFill>
                <a:latin typeface="Arial Narrow" pitchFamily="34" charset="0"/>
              </a:defRPr>
            </a:lvl4pPr>
            <a:lvl5pPr algn="l" defTabSz="457189" rtl="0" eaLnBrk="1" fontAlgn="base" hangingPunct="1">
              <a:spcBef>
                <a:spcPct val="0"/>
              </a:spcBef>
              <a:spcAft>
                <a:spcPct val="0"/>
              </a:spcAft>
              <a:defRPr sz="2600" b="1">
                <a:solidFill>
                  <a:srgbClr val="5BAC35"/>
                </a:solidFill>
                <a:latin typeface="Arial Narrow" pitchFamily="34" charset="0"/>
              </a:defRPr>
            </a:lvl5pPr>
            <a:lvl6pPr marL="457189" algn="l" defTabSz="457189" rtl="0" eaLnBrk="1" fontAlgn="base" hangingPunct="1">
              <a:spcBef>
                <a:spcPct val="0"/>
              </a:spcBef>
              <a:spcAft>
                <a:spcPct val="0"/>
              </a:spcAft>
              <a:defRPr sz="2600" b="1">
                <a:solidFill>
                  <a:srgbClr val="5BAC35"/>
                </a:solidFill>
                <a:latin typeface="Arial Narrow" pitchFamily="34" charset="0"/>
              </a:defRPr>
            </a:lvl6pPr>
            <a:lvl7pPr marL="914377" algn="l" defTabSz="457189" rtl="0" eaLnBrk="1" fontAlgn="base" hangingPunct="1">
              <a:spcBef>
                <a:spcPct val="0"/>
              </a:spcBef>
              <a:spcAft>
                <a:spcPct val="0"/>
              </a:spcAft>
              <a:defRPr sz="2600" b="1">
                <a:solidFill>
                  <a:srgbClr val="5BAC35"/>
                </a:solidFill>
                <a:latin typeface="Arial Narrow" pitchFamily="34" charset="0"/>
              </a:defRPr>
            </a:lvl7pPr>
            <a:lvl8pPr marL="1371566" algn="l" defTabSz="457189" rtl="0" eaLnBrk="1" fontAlgn="base" hangingPunct="1">
              <a:spcBef>
                <a:spcPct val="0"/>
              </a:spcBef>
              <a:spcAft>
                <a:spcPct val="0"/>
              </a:spcAft>
              <a:defRPr sz="2600" b="1">
                <a:solidFill>
                  <a:srgbClr val="5BAC35"/>
                </a:solidFill>
                <a:latin typeface="Arial Narrow" pitchFamily="34" charset="0"/>
              </a:defRPr>
            </a:lvl8pPr>
            <a:lvl9pPr marL="1828753" algn="l" defTabSz="457189" rtl="0" eaLnBrk="1" fontAlgn="base" hangingPunct="1">
              <a:spcBef>
                <a:spcPct val="0"/>
              </a:spcBef>
              <a:spcAft>
                <a:spcPct val="0"/>
              </a:spcAft>
              <a:defRPr sz="2600" b="1">
                <a:solidFill>
                  <a:srgbClr val="5BAC35"/>
                </a:solidFill>
                <a:latin typeface="Arial Narrow" pitchFamily="34" charset="0"/>
              </a:defRPr>
            </a:lvl9pPr>
          </a:lstStyle>
          <a:p>
            <a:r>
              <a:rPr lang="en-US" sz="4000" b="1" dirty="0">
                <a:solidFill>
                  <a:srgbClr val="1F2F5F"/>
                </a:solidFill>
                <a:latin typeface="Calibri" panose="020F0502020204030204" pitchFamily="34" charset="0"/>
              </a:rPr>
              <a:t>Role of Director of Gifts in Wills</a:t>
            </a:r>
          </a:p>
        </p:txBody>
      </p:sp>
      <p:graphicFrame>
        <p:nvGraphicFramePr>
          <p:cNvPr id="3" name="Diagram 2">
            <a:extLst>
              <a:ext uri="{FF2B5EF4-FFF2-40B4-BE49-F238E27FC236}">
                <a16:creationId xmlns:a16="http://schemas.microsoft.com/office/drawing/2014/main" id="{655CA092-324F-C14E-148E-D1648EE12B06}"/>
              </a:ext>
            </a:extLst>
          </p:cNvPr>
          <p:cNvGraphicFramePr/>
          <p:nvPr>
            <p:extLst>
              <p:ext uri="{D42A27DB-BD31-4B8C-83A1-F6EECF244321}">
                <p14:modId xmlns:p14="http://schemas.microsoft.com/office/powerpoint/2010/main" val="1473351064"/>
              </p:ext>
            </p:extLst>
          </p:nvPr>
        </p:nvGraphicFramePr>
        <p:xfrm>
          <a:off x="2190264" y="1467014"/>
          <a:ext cx="694944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1E26BA6B-0A38-61B4-5479-0721523C7484}"/>
              </a:ext>
            </a:extLst>
          </p:cNvPr>
          <p:cNvPicPr>
            <a:picLocks noChangeAspect="1"/>
          </p:cNvPicPr>
          <p:nvPr/>
        </p:nvPicPr>
        <p:blipFill>
          <a:blip r:embed="rId8"/>
          <a:stretch>
            <a:fillRect/>
          </a:stretch>
        </p:blipFill>
        <p:spPr>
          <a:xfrm>
            <a:off x="307975" y="6082750"/>
            <a:ext cx="1463675" cy="556108"/>
          </a:xfrm>
          <a:prstGeom prst="rect">
            <a:avLst/>
          </a:prstGeom>
        </p:spPr>
      </p:pic>
    </p:spTree>
    <p:extLst>
      <p:ext uri="{BB962C8B-B14F-4D97-AF65-F5344CB8AC3E}">
        <p14:creationId xmlns:p14="http://schemas.microsoft.com/office/powerpoint/2010/main" val="20774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187DAA95-AB6F-1317-9E86-58EAAC0F3667}"/>
              </a:ext>
            </a:extLst>
          </p:cNvPr>
          <p:cNvSpPr txBox="1">
            <a:spLocks noChangeArrowheads="1"/>
          </p:cNvSpPr>
          <p:nvPr/>
        </p:nvSpPr>
        <p:spPr>
          <a:xfrm>
            <a:off x="1143001" y="1295400"/>
            <a:ext cx="9235796" cy="4901609"/>
          </a:xfrm>
          <a:prstGeom prst="rect">
            <a:avLst/>
          </a:prstGeom>
        </p:spPr>
        <p:txBody>
          <a:bodyPr>
            <a:normAutofit/>
          </a:bodyPr>
          <a:lstStyle>
            <a:lvl1pPr marL="243834" indent="-243834" algn="l" defTabSz="457189" rtl="0" fontAlgn="base">
              <a:spcBef>
                <a:spcPts val="1600"/>
              </a:spcBef>
              <a:spcAft>
                <a:spcPct val="0"/>
              </a:spcAft>
              <a:buSzPct val="90000"/>
              <a:buFontTx/>
              <a:buBlip>
                <a:blip r:embed="rId2"/>
              </a:buBlip>
              <a:defRPr sz="2000" kern="1200">
                <a:solidFill>
                  <a:srgbClr val="6B6F71"/>
                </a:solidFill>
                <a:latin typeface="Arial"/>
                <a:ea typeface="+mn-ea"/>
                <a:cs typeface="Arial"/>
              </a:defRPr>
            </a:lvl1pPr>
            <a:lvl2pPr marL="487668" indent="-243834" algn="l" defTabSz="457189" rtl="0" fontAlgn="base">
              <a:spcBef>
                <a:spcPts val="300"/>
              </a:spcBef>
              <a:spcAft>
                <a:spcPct val="0"/>
              </a:spcAft>
              <a:buClr>
                <a:schemeClr val="tx2">
                  <a:lumMod val="50000"/>
                </a:schemeClr>
              </a:buClr>
              <a:buFont typeface="Arial" panose="020B0604020202020204" pitchFamily="34" charset="0"/>
              <a:buChar char="−"/>
              <a:defRPr sz="1600" kern="1200">
                <a:solidFill>
                  <a:srgbClr val="6B6F71"/>
                </a:solidFill>
                <a:latin typeface="Arial"/>
                <a:ea typeface="+mn-ea"/>
                <a:cs typeface="Arial"/>
              </a:defRPr>
            </a:lvl2pPr>
            <a:lvl3pPr marL="731502" indent="-243834" algn="l" defTabSz="457189" rtl="0" fontAlgn="base">
              <a:spcBef>
                <a:spcPts val="800"/>
              </a:spcBef>
              <a:spcAft>
                <a:spcPct val="0"/>
              </a:spcAft>
              <a:buFont typeface="Arial"/>
              <a:buChar char="•"/>
              <a:defRPr sz="2133" kern="1200">
                <a:solidFill>
                  <a:srgbClr val="6B6F71"/>
                </a:solidFill>
                <a:latin typeface="Arial"/>
                <a:ea typeface="+mn-ea"/>
                <a:cs typeface="Arial"/>
              </a:defRPr>
            </a:lvl3pPr>
            <a:lvl4pPr marL="975336" indent="-243834" algn="l" defTabSz="457189" rtl="0" fontAlgn="base">
              <a:spcBef>
                <a:spcPts val="800"/>
              </a:spcBef>
              <a:spcAft>
                <a:spcPct val="0"/>
              </a:spcAft>
              <a:buSzPct val="100000"/>
              <a:buFont typeface="Arial"/>
              <a:buChar char="•"/>
              <a:defRPr sz="1867" kern="1200">
                <a:solidFill>
                  <a:srgbClr val="6B6F71"/>
                </a:solidFill>
                <a:latin typeface="Arial"/>
                <a:ea typeface="+mn-ea"/>
                <a:cs typeface="Arial"/>
              </a:defRPr>
            </a:lvl4pPr>
            <a:lvl5pPr marL="1219170" indent="-243834" algn="l" defTabSz="457189" rtl="0" fontAlgn="base">
              <a:spcBef>
                <a:spcPts val="800"/>
              </a:spcBef>
              <a:spcAft>
                <a:spcPct val="0"/>
              </a:spcAft>
              <a:buFont typeface="Arial"/>
              <a:buChar char="•"/>
              <a:defRPr sz="1867" kern="1200">
                <a:solidFill>
                  <a:srgbClr val="6B6F7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5"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3"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2"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base" latinLnBrk="0" hangingPunct="1">
              <a:lnSpc>
                <a:spcPct val="100000"/>
              </a:lnSpc>
              <a:spcBef>
                <a:spcPts val="1600"/>
              </a:spcBef>
              <a:spcAft>
                <a:spcPct val="0"/>
              </a:spcAft>
              <a:buClrTx/>
              <a:buSzPct val="90000"/>
              <a:buFontTx/>
              <a:buNone/>
              <a:tabLst/>
              <a:defRPr/>
            </a:pPr>
            <a:endParaRPr kumimoji="0" lang="en-US" altLang="en-US" sz="2000" b="0" i="0" u="none" strike="noStrike" kern="1200" cap="none" spc="0" normalizeH="0" baseline="0" noProof="0" dirty="0">
              <a:ln>
                <a:noFill/>
              </a:ln>
              <a:solidFill>
                <a:srgbClr val="6B6F71"/>
              </a:solidFill>
              <a:effectLst/>
              <a:uLnTx/>
              <a:uFillTx/>
              <a:latin typeface="Arial"/>
              <a:ea typeface="+mn-ea"/>
              <a:cs typeface="Arial"/>
            </a:endParaRPr>
          </a:p>
        </p:txBody>
      </p:sp>
      <p:sp>
        <p:nvSpPr>
          <p:cNvPr id="7" name="Text Placeholder 3">
            <a:extLst>
              <a:ext uri="{FF2B5EF4-FFF2-40B4-BE49-F238E27FC236}">
                <a16:creationId xmlns:a16="http://schemas.microsoft.com/office/drawing/2014/main" id="{817D892F-930A-01D7-A850-3ED0C221D4A5}"/>
              </a:ext>
            </a:extLst>
          </p:cNvPr>
          <p:cNvSpPr txBox="1">
            <a:spLocks/>
          </p:cNvSpPr>
          <p:nvPr/>
        </p:nvSpPr>
        <p:spPr>
          <a:xfrm>
            <a:off x="1387918" y="1656428"/>
            <a:ext cx="10472065" cy="3683000"/>
          </a:xfrm>
          <a:prstGeom prst="rect">
            <a:avLst/>
          </a:prstGeom>
        </p:spPr>
        <p:txBody>
          <a:bodyPr/>
          <a:lstStyle>
            <a:lvl1pPr marL="342900" indent="-342900" algn="l" defTabSz="457189" rtl="0" fontAlgn="base">
              <a:spcBef>
                <a:spcPts val="1600"/>
              </a:spcBef>
              <a:spcAft>
                <a:spcPct val="0"/>
              </a:spcAft>
              <a:buSzPct val="90000"/>
              <a:buFont typeface="Arial" panose="020B0604020202020204" pitchFamily="34" charset="0"/>
              <a:buChar char="•"/>
              <a:defRPr sz="2400" kern="1200">
                <a:solidFill>
                  <a:srgbClr val="6B6F71"/>
                </a:solidFill>
                <a:latin typeface="+mn-lt"/>
                <a:ea typeface="+mn-ea"/>
                <a:cs typeface="Arial"/>
              </a:defRPr>
            </a:lvl1pPr>
            <a:lvl2pPr marL="487668" indent="-243834" algn="l" defTabSz="457189" rtl="0" fontAlgn="base">
              <a:spcBef>
                <a:spcPts val="300"/>
              </a:spcBef>
              <a:spcAft>
                <a:spcPct val="0"/>
              </a:spcAft>
              <a:buClr>
                <a:schemeClr val="tx2">
                  <a:lumMod val="50000"/>
                </a:schemeClr>
              </a:buClr>
              <a:buFont typeface="Arial" panose="020B0604020202020204" pitchFamily="34" charset="0"/>
              <a:buChar char="−"/>
              <a:defRPr sz="2400" kern="1200">
                <a:solidFill>
                  <a:srgbClr val="6B6F71"/>
                </a:solidFill>
                <a:latin typeface="+mn-lt"/>
                <a:ea typeface="+mn-ea"/>
                <a:cs typeface="Arial"/>
              </a:defRPr>
            </a:lvl2pPr>
            <a:lvl3pPr marL="731502" indent="-243834" algn="l" defTabSz="457189" rtl="0" fontAlgn="base">
              <a:spcBef>
                <a:spcPts val="800"/>
              </a:spcBef>
              <a:spcAft>
                <a:spcPct val="0"/>
              </a:spcAft>
              <a:buFont typeface="Arial"/>
              <a:buChar char="•"/>
              <a:defRPr sz="2400" kern="1200">
                <a:solidFill>
                  <a:srgbClr val="6B6F71"/>
                </a:solidFill>
                <a:latin typeface="+mn-lt"/>
                <a:ea typeface="+mn-ea"/>
                <a:cs typeface="Arial"/>
              </a:defRPr>
            </a:lvl3pPr>
            <a:lvl4pPr marL="975336" indent="-243834" algn="l" defTabSz="457189" rtl="0" fontAlgn="base">
              <a:spcBef>
                <a:spcPts val="800"/>
              </a:spcBef>
              <a:spcAft>
                <a:spcPct val="0"/>
              </a:spcAft>
              <a:buSzPct val="100000"/>
              <a:buFont typeface="Arial"/>
              <a:buChar char="•"/>
              <a:defRPr sz="2400" kern="1200">
                <a:solidFill>
                  <a:srgbClr val="6B6F71"/>
                </a:solidFill>
                <a:latin typeface="+mn-lt"/>
                <a:ea typeface="+mn-ea"/>
                <a:cs typeface="Arial"/>
              </a:defRPr>
            </a:lvl4pPr>
            <a:lvl5pPr marL="1219170" indent="-243834" algn="l" defTabSz="457189" rtl="0" fontAlgn="base">
              <a:spcBef>
                <a:spcPts val="800"/>
              </a:spcBef>
              <a:spcAft>
                <a:spcPct val="0"/>
              </a:spcAft>
              <a:buFont typeface="Arial"/>
              <a:buChar char="•"/>
              <a:defRPr sz="2400" kern="1200">
                <a:solidFill>
                  <a:srgbClr val="6B6F71"/>
                </a:solidFill>
                <a:latin typeface="+mn-lt"/>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5"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3"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2"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217613" marR="0" lvl="4" indent="-242888" algn="l" defTabSz="457189" rtl="0" eaLnBrk="1" fontAlgn="base" latinLnBrk="0" hangingPunct="1">
              <a:lnSpc>
                <a:spcPct val="120000"/>
              </a:lnSpc>
              <a:spcBef>
                <a:spcPts val="200"/>
              </a:spcBef>
              <a:spcAft>
                <a:spcPct val="0"/>
              </a:spcAft>
              <a:buClr>
                <a:srgbClr val="00B174"/>
              </a:buClr>
              <a:buSzTx/>
              <a:buFont typeface="Arial" panose="020B0604020202020204" pitchFamily="34" charset="0"/>
              <a:buChar char="•"/>
              <a:tabLst/>
              <a:defRPr/>
            </a:pPr>
            <a:r>
              <a:rPr kumimoji="0" lang="en-US" sz="2800"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rPr>
              <a:t>Cross-functional skill set</a:t>
            </a:r>
          </a:p>
          <a:p>
            <a:pPr marL="1217613" marR="0" lvl="4" indent="-242888" algn="l" defTabSz="457189" rtl="0" eaLnBrk="1" fontAlgn="base" latinLnBrk="0" hangingPunct="1">
              <a:lnSpc>
                <a:spcPct val="120000"/>
              </a:lnSpc>
              <a:spcBef>
                <a:spcPts val="200"/>
              </a:spcBef>
              <a:spcAft>
                <a:spcPct val="0"/>
              </a:spcAft>
              <a:buClr>
                <a:srgbClr val="00B174"/>
              </a:buClr>
              <a:buSzTx/>
              <a:buFont typeface="Arial" panose="020B0604020202020204" pitchFamily="34" charset="0"/>
              <a:buChar char="•"/>
              <a:tabLst/>
              <a:defRPr/>
            </a:pPr>
            <a:r>
              <a:rPr lang="en-US" sz="2800" dirty="0">
                <a:solidFill>
                  <a:schemeClr val="bg2">
                    <a:lumMod val="25000"/>
                  </a:schemeClr>
                </a:solidFill>
                <a:latin typeface="Arial" panose="020B0604020202020204" pitchFamily="34" charset="0"/>
                <a:cs typeface="Arial" panose="020B0604020202020204" pitchFamily="34" charset="0"/>
              </a:rPr>
              <a:t>A</a:t>
            </a:r>
            <a:r>
              <a:rPr kumimoji="0" lang="en-US" sz="2800"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rPr>
              <a:t>n “enlightened generalist”</a:t>
            </a:r>
          </a:p>
          <a:p>
            <a:pPr marL="1217613" marR="0" lvl="4" indent="-242888" algn="l" defTabSz="457189" rtl="0" eaLnBrk="1" fontAlgn="base" latinLnBrk="0" hangingPunct="1">
              <a:lnSpc>
                <a:spcPct val="120000"/>
              </a:lnSpc>
              <a:spcBef>
                <a:spcPts val="200"/>
              </a:spcBef>
              <a:spcAft>
                <a:spcPct val="0"/>
              </a:spcAft>
              <a:buClr>
                <a:srgbClr val="00B174"/>
              </a:buClr>
              <a:buSzTx/>
              <a:buFont typeface="Arial" panose="020B0604020202020204" pitchFamily="34" charset="0"/>
              <a:buChar char="•"/>
              <a:tabLst/>
              <a:defRPr/>
            </a:pPr>
            <a:r>
              <a:rPr lang="en-US" sz="2800" dirty="0">
                <a:solidFill>
                  <a:schemeClr val="bg2">
                    <a:lumMod val="25000"/>
                  </a:schemeClr>
                </a:solidFill>
                <a:latin typeface="Arial" panose="020B0604020202020204" pitchFamily="34" charset="0"/>
                <a:cs typeface="Arial" panose="020B0604020202020204" pitchFamily="34" charset="0"/>
              </a:rPr>
              <a:t>Prospect identification</a:t>
            </a:r>
            <a:endParaRPr kumimoji="0" lang="en-US" sz="2800"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endParaRPr>
          </a:p>
          <a:p>
            <a:pPr marL="1217613" marR="0" lvl="4" indent="-242888" algn="l" defTabSz="457189" rtl="0" eaLnBrk="1" fontAlgn="base" latinLnBrk="0" hangingPunct="1">
              <a:lnSpc>
                <a:spcPct val="120000"/>
              </a:lnSpc>
              <a:spcBef>
                <a:spcPts val="200"/>
              </a:spcBef>
              <a:spcAft>
                <a:spcPct val="0"/>
              </a:spcAft>
              <a:buClr>
                <a:srgbClr val="00B174"/>
              </a:buClr>
              <a:buSzTx/>
              <a:buFont typeface="Arial" panose="020B0604020202020204" pitchFamily="34" charset="0"/>
              <a:buChar char="•"/>
              <a:tabLst/>
              <a:defRPr/>
            </a:pPr>
            <a:r>
              <a:rPr lang="en-US" sz="2800" dirty="0">
                <a:solidFill>
                  <a:schemeClr val="bg2">
                    <a:lumMod val="25000"/>
                  </a:schemeClr>
                </a:solidFill>
                <a:latin typeface="Arial" panose="020B0604020202020204" pitchFamily="34" charset="0"/>
                <a:cs typeface="Arial" panose="020B0604020202020204" pitchFamily="34" charset="0"/>
              </a:rPr>
              <a:t>Joint donor meetings</a:t>
            </a:r>
          </a:p>
          <a:p>
            <a:pPr marL="974725" marR="0" lvl="4" indent="0" algn="l" defTabSz="457189" rtl="0" eaLnBrk="1" fontAlgn="base" latinLnBrk="0" hangingPunct="1">
              <a:lnSpc>
                <a:spcPct val="120000"/>
              </a:lnSpc>
              <a:spcBef>
                <a:spcPts val="200"/>
              </a:spcBef>
              <a:spcAft>
                <a:spcPct val="0"/>
              </a:spcAft>
              <a:buClr>
                <a:srgbClr val="00B174"/>
              </a:buClr>
              <a:buSzTx/>
              <a:buNone/>
              <a:tabLst/>
              <a:defRPr/>
            </a:pPr>
            <a:endParaRPr lang="en-US" sz="800" dirty="0">
              <a:solidFill>
                <a:schemeClr val="bg2">
                  <a:lumMod val="25000"/>
                </a:schemeClr>
              </a:solidFill>
              <a:latin typeface="Arial" panose="020B0604020202020204" pitchFamily="34" charset="0"/>
              <a:cs typeface="Arial" panose="020B0604020202020204" pitchFamily="34" charset="0"/>
            </a:endParaRPr>
          </a:p>
          <a:p>
            <a:pPr marL="974725" marR="0" lvl="4" indent="0" algn="l" defTabSz="457189" rtl="0" eaLnBrk="1" fontAlgn="base" latinLnBrk="0" hangingPunct="1">
              <a:lnSpc>
                <a:spcPct val="120000"/>
              </a:lnSpc>
              <a:spcBef>
                <a:spcPts val="200"/>
              </a:spcBef>
              <a:spcAft>
                <a:spcPct val="0"/>
              </a:spcAft>
              <a:buClr>
                <a:srgbClr val="00B174"/>
              </a:buClr>
              <a:buSzTx/>
              <a:buNone/>
              <a:tabLst/>
              <a:defRPr/>
            </a:pPr>
            <a:r>
              <a:rPr lang="en-US" sz="2800" b="1" dirty="0">
                <a:solidFill>
                  <a:srgbClr val="1F2F5F"/>
                </a:solidFill>
                <a:latin typeface="Arial" panose="020B0604020202020204" pitchFamily="34" charset="0"/>
                <a:cs typeface="Arial" panose="020B0604020202020204" pitchFamily="34" charset="0"/>
              </a:rPr>
              <a:t>Collaborate with gift planning director:</a:t>
            </a:r>
          </a:p>
          <a:p>
            <a:pPr marL="1317625" marR="0" lvl="4" indent="-342900" algn="l" defTabSz="457189" rtl="0" eaLnBrk="1" fontAlgn="base" latinLnBrk="0" hangingPunct="1">
              <a:lnSpc>
                <a:spcPct val="120000"/>
              </a:lnSpc>
              <a:spcBef>
                <a:spcPts val="200"/>
              </a:spcBef>
              <a:spcAft>
                <a:spcPct val="0"/>
              </a:spcAft>
              <a:buClr>
                <a:srgbClr val="00B174"/>
              </a:buClr>
              <a:buSzTx/>
              <a:buFont typeface="+mj-lt"/>
              <a:buAutoNum type="arabicPeriod"/>
              <a:tabLst/>
              <a:defRPr/>
            </a:pPr>
            <a:r>
              <a:rPr lang="en-US" dirty="0">
                <a:solidFill>
                  <a:schemeClr val="bg2">
                    <a:lumMod val="25000"/>
                  </a:schemeClr>
                </a:solidFill>
                <a:latin typeface="Arial" panose="020B0604020202020204" pitchFamily="34" charset="0"/>
                <a:cs typeface="Arial" panose="020B0604020202020204" pitchFamily="34" charset="0"/>
              </a:rPr>
              <a:t>Proposals</a:t>
            </a:r>
          </a:p>
          <a:p>
            <a:pPr marL="1317625" marR="0" lvl="4" indent="-342900" algn="l" defTabSz="457189" rtl="0" eaLnBrk="1" fontAlgn="base" latinLnBrk="0" hangingPunct="1">
              <a:lnSpc>
                <a:spcPct val="120000"/>
              </a:lnSpc>
              <a:spcBef>
                <a:spcPts val="200"/>
              </a:spcBef>
              <a:spcAft>
                <a:spcPct val="0"/>
              </a:spcAft>
              <a:buClr>
                <a:srgbClr val="00B174"/>
              </a:buClr>
              <a:buSzTx/>
              <a:buFont typeface="+mj-lt"/>
              <a:buAutoNum type="arabicPeriod"/>
              <a:tabLst/>
              <a:defRPr/>
            </a:pPr>
            <a:r>
              <a:rPr kumimoji="0" lang="en-US"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rPr>
              <a:t>Gift </a:t>
            </a:r>
            <a:r>
              <a:rPr kumimoji="0" lang="en-US" b="0" i="0" u="none" strike="noStrike" kern="1200" cap="none" spc="0" normalizeH="0" baseline="0" noProof="0" dirty="0" err="1">
                <a:ln>
                  <a:noFill/>
                </a:ln>
                <a:solidFill>
                  <a:schemeClr val="bg2">
                    <a:lumMod val="25000"/>
                  </a:schemeClr>
                </a:solidFill>
                <a:effectLst/>
                <a:uLnTx/>
                <a:uFillTx/>
                <a:latin typeface="Arial" panose="020B0604020202020204" pitchFamily="34" charset="0"/>
                <a:ea typeface="+mn-ea"/>
                <a:cs typeface="Arial" panose="020B0604020202020204" pitchFamily="34" charset="0"/>
              </a:rPr>
              <a:t>agreemen</a:t>
            </a:r>
            <a:r>
              <a:rPr lang="en-US" dirty="0" err="1">
                <a:solidFill>
                  <a:schemeClr val="bg2">
                    <a:lumMod val="25000"/>
                  </a:schemeClr>
                </a:solidFill>
                <a:latin typeface="Arial" panose="020B0604020202020204" pitchFamily="34" charset="0"/>
                <a:cs typeface="Arial" panose="020B0604020202020204" pitchFamily="34" charset="0"/>
              </a:rPr>
              <a:t>ts</a:t>
            </a:r>
            <a:endParaRPr lang="en-US" dirty="0">
              <a:solidFill>
                <a:schemeClr val="bg2">
                  <a:lumMod val="25000"/>
                </a:schemeClr>
              </a:solidFill>
              <a:latin typeface="Arial" panose="020B0604020202020204" pitchFamily="34" charset="0"/>
              <a:cs typeface="Arial" panose="020B0604020202020204" pitchFamily="34" charset="0"/>
            </a:endParaRPr>
          </a:p>
          <a:p>
            <a:pPr marL="1317625" marR="0" lvl="4" indent="-342900" algn="l" defTabSz="457189" rtl="0" eaLnBrk="1" fontAlgn="base" latinLnBrk="0" hangingPunct="1">
              <a:lnSpc>
                <a:spcPct val="120000"/>
              </a:lnSpc>
              <a:spcBef>
                <a:spcPts val="200"/>
              </a:spcBef>
              <a:spcAft>
                <a:spcPct val="0"/>
              </a:spcAft>
              <a:buClr>
                <a:srgbClr val="00B174"/>
              </a:buClr>
              <a:buSzTx/>
              <a:buFont typeface="+mj-lt"/>
              <a:buAutoNum type="arabicPeriod"/>
              <a:tabLst/>
              <a:defRPr/>
            </a:pPr>
            <a:r>
              <a:rPr lang="en-US" dirty="0">
                <a:solidFill>
                  <a:schemeClr val="bg2">
                    <a:lumMod val="25000"/>
                  </a:schemeClr>
                </a:solidFill>
                <a:latin typeface="Arial" panose="020B0604020202020204" pitchFamily="34" charset="0"/>
                <a:cs typeface="Arial" panose="020B0604020202020204" pitchFamily="34" charset="0"/>
              </a:rPr>
              <a:t>Stewardship</a:t>
            </a:r>
          </a:p>
          <a:p>
            <a:pPr marL="1317625" marR="0" lvl="4" indent="-342900" algn="l" defTabSz="457189" rtl="0" eaLnBrk="1" fontAlgn="base" latinLnBrk="0" hangingPunct="1">
              <a:lnSpc>
                <a:spcPct val="120000"/>
              </a:lnSpc>
              <a:spcBef>
                <a:spcPts val="200"/>
              </a:spcBef>
              <a:spcAft>
                <a:spcPct val="0"/>
              </a:spcAft>
              <a:buClr>
                <a:srgbClr val="00B174"/>
              </a:buClr>
              <a:buSzTx/>
              <a:buFont typeface="+mj-lt"/>
              <a:buAutoNum type="arabicPeriod"/>
              <a:tabLst/>
              <a:defRPr/>
            </a:pPr>
            <a:r>
              <a:rPr kumimoji="0" lang="en-US"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rPr>
              <a:t>Re</a:t>
            </a:r>
            <a:r>
              <a:rPr lang="en-US" dirty="0">
                <a:solidFill>
                  <a:schemeClr val="bg2">
                    <a:lumMod val="25000"/>
                  </a:schemeClr>
                </a:solidFill>
                <a:latin typeface="Arial" panose="020B0604020202020204" pitchFamily="34" charset="0"/>
                <a:cs typeface="Arial" panose="020B0604020202020204" pitchFamily="34" charset="0"/>
              </a:rPr>
              <a:t>cognition/Legacy Society</a:t>
            </a:r>
            <a:r>
              <a:rPr kumimoji="0" lang="en-US"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rPr>
              <a:t> </a:t>
            </a:r>
          </a:p>
          <a:p>
            <a:pPr marL="974725" marR="0" lvl="4" indent="0" algn="l" defTabSz="457189" rtl="0" eaLnBrk="1" fontAlgn="base" latinLnBrk="0" hangingPunct="1">
              <a:lnSpc>
                <a:spcPct val="120000"/>
              </a:lnSpc>
              <a:spcBef>
                <a:spcPts val="200"/>
              </a:spcBef>
              <a:spcAft>
                <a:spcPct val="0"/>
              </a:spcAft>
              <a:buClr>
                <a:srgbClr val="00B174"/>
              </a:buClr>
              <a:buSzTx/>
              <a:buNone/>
              <a:tabLst/>
              <a:defRPr/>
            </a:pPr>
            <a:endParaRPr kumimoji="0" lang="en-US" sz="2800"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endParaRPr>
          </a:p>
          <a:p>
            <a:pPr marL="974725" marR="0" lvl="4" indent="0" algn="l" defTabSz="457189" rtl="0" eaLnBrk="1" fontAlgn="base" latinLnBrk="0" hangingPunct="1">
              <a:lnSpc>
                <a:spcPct val="120000"/>
              </a:lnSpc>
              <a:spcBef>
                <a:spcPts val="200"/>
              </a:spcBef>
              <a:spcAft>
                <a:spcPct val="0"/>
              </a:spcAft>
              <a:buClr>
                <a:srgbClr val="00B174"/>
              </a:buClr>
              <a:buSzTx/>
              <a:buNone/>
              <a:tabLst/>
              <a:defRPr/>
            </a:pPr>
            <a:endParaRPr kumimoji="0" lang="en-US" sz="2800"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endParaRPr>
          </a:p>
          <a:p>
            <a:pPr marL="974725" marR="0" lvl="4" indent="0" algn="l" defTabSz="457189" rtl="0" eaLnBrk="1" fontAlgn="base" latinLnBrk="0" hangingPunct="1">
              <a:lnSpc>
                <a:spcPct val="120000"/>
              </a:lnSpc>
              <a:spcBef>
                <a:spcPts val="200"/>
              </a:spcBef>
              <a:spcAft>
                <a:spcPct val="0"/>
              </a:spcAft>
              <a:buClr>
                <a:srgbClr val="00B174"/>
              </a:buClr>
              <a:buSzTx/>
              <a:buNone/>
              <a:tabLst/>
              <a:defRPr/>
            </a:pPr>
            <a:endParaRPr lang="en-US" sz="2800" dirty="0">
              <a:solidFill>
                <a:schemeClr val="bg2">
                  <a:lumMod val="25000"/>
                </a:schemeClr>
              </a:solidFill>
              <a:latin typeface="Arial" panose="020B0604020202020204" pitchFamily="34" charset="0"/>
              <a:cs typeface="Arial" panose="020B0604020202020204" pitchFamily="34" charset="0"/>
            </a:endParaRPr>
          </a:p>
          <a:p>
            <a:pPr marL="974725" marR="0" lvl="4" indent="0" algn="l" defTabSz="457189" rtl="0" eaLnBrk="1" fontAlgn="base" latinLnBrk="0" hangingPunct="1">
              <a:lnSpc>
                <a:spcPct val="120000"/>
              </a:lnSpc>
              <a:spcBef>
                <a:spcPts val="200"/>
              </a:spcBef>
              <a:spcAft>
                <a:spcPct val="0"/>
              </a:spcAft>
              <a:buClr>
                <a:srgbClr val="00B174"/>
              </a:buClr>
              <a:buSzTx/>
              <a:buNone/>
              <a:tabLst/>
              <a:defRPr/>
            </a:pPr>
            <a:endParaRPr kumimoji="0" lang="en-US" sz="2800"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endParaRPr>
          </a:p>
        </p:txBody>
      </p:sp>
      <p:sp>
        <p:nvSpPr>
          <p:cNvPr id="6" name="Title 1">
            <a:extLst>
              <a:ext uri="{FF2B5EF4-FFF2-40B4-BE49-F238E27FC236}">
                <a16:creationId xmlns:a16="http://schemas.microsoft.com/office/drawing/2014/main" id="{E9384664-9DDB-6C33-57E6-219272992377}"/>
              </a:ext>
            </a:extLst>
          </p:cNvPr>
          <p:cNvSpPr txBox="1">
            <a:spLocks/>
          </p:cNvSpPr>
          <p:nvPr/>
        </p:nvSpPr>
        <p:spPr>
          <a:xfrm>
            <a:off x="1524000" y="567494"/>
            <a:ext cx="9144000" cy="746002"/>
          </a:xfrm>
          <a:prstGeom prst="rect">
            <a:avLst/>
          </a:prstGeom>
        </p:spPr>
        <p:txBody>
          <a:bodyPr anchor="ctr">
            <a:normAutofit/>
          </a:bodyPr>
          <a:lstStyle>
            <a:lvl1pPr marL="0" marR="0" indent="0" algn="l" defTabSz="457189" rtl="0" eaLnBrk="1" fontAlgn="base" latinLnBrk="0" hangingPunct="1">
              <a:lnSpc>
                <a:spcPct val="100000"/>
              </a:lnSpc>
              <a:spcBef>
                <a:spcPct val="0"/>
              </a:spcBef>
              <a:spcAft>
                <a:spcPct val="0"/>
              </a:spcAft>
              <a:buClrTx/>
              <a:buSzTx/>
              <a:buFontTx/>
              <a:buNone/>
              <a:tabLst/>
              <a:defRPr lang="en-US" sz="4400" b="0" i="0" kern="1200" cap="none" spc="20" baseline="0">
                <a:solidFill>
                  <a:schemeClr val="accent4"/>
                </a:solidFill>
                <a:latin typeface="+mj-lt"/>
                <a:ea typeface="+mn-ea"/>
                <a:cs typeface="Arial"/>
              </a:defRPr>
            </a:lvl1pPr>
            <a:lvl2pPr algn="l" defTabSz="457189" rtl="0" eaLnBrk="1" fontAlgn="base" hangingPunct="1">
              <a:spcBef>
                <a:spcPct val="0"/>
              </a:spcBef>
              <a:spcAft>
                <a:spcPct val="0"/>
              </a:spcAft>
              <a:defRPr sz="2600" b="1">
                <a:solidFill>
                  <a:srgbClr val="5BAC35"/>
                </a:solidFill>
                <a:latin typeface="Arial Narrow" pitchFamily="34" charset="0"/>
              </a:defRPr>
            </a:lvl2pPr>
            <a:lvl3pPr algn="l" defTabSz="457189" rtl="0" eaLnBrk="1" fontAlgn="base" hangingPunct="1">
              <a:spcBef>
                <a:spcPct val="0"/>
              </a:spcBef>
              <a:spcAft>
                <a:spcPct val="0"/>
              </a:spcAft>
              <a:defRPr sz="2600" b="1">
                <a:solidFill>
                  <a:srgbClr val="5BAC35"/>
                </a:solidFill>
                <a:latin typeface="Arial Narrow" pitchFamily="34" charset="0"/>
              </a:defRPr>
            </a:lvl3pPr>
            <a:lvl4pPr algn="l" defTabSz="457189" rtl="0" eaLnBrk="1" fontAlgn="base" hangingPunct="1">
              <a:spcBef>
                <a:spcPct val="0"/>
              </a:spcBef>
              <a:spcAft>
                <a:spcPct val="0"/>
              </a:spcAft>
              <a:defRPr sz="2600" b="1">
                <a:solidFill>
                  <a:srgbClr val="5BAC35"/>
                </a:solidFill>
                <a:latin typeface="Arial Narrow" pitchFamily="34" charset="0"/>
              </a:defRPr>
            </a:lvl4pPr>
            <a:lvl5pPr algn="l" defTabSz="457189" rtl="0" eaLnBrk="1" fontAlgn="base" hangingPunct="1">
              <a:spcBef>
                <a:spcPct val="0"/>
              </a:spcBef>
              <a:spcAft>
                <a:spcPct val="0"/>
              </a:spcAft>
              <a:defRPr sz="2600" b="1">
                <a:solidFill>
                  <a:srgbClr val="5BAC35"/>
                </a:solidFill>
                <a:latin typeface="Arial Narrow" pitchFamily="34" charset="0"/>
              </a:defRPr>
            </a:lvl5pPr>
            <a:lvl6pPr marL="457189" algn="l" defTabSz="457189" rtl="0" eaLnBrk="1" fontAlgn="base" hangingPunct="1">
              <a:spcBef>
                <a:spcPct val="0"/>
              </a:spcBef>
              <a:spcAft>
                <a:spcPct val="0"/>
              </a:spcAft>
              <a:defRPr sz="2600" b="1">
                <a:solidFill>
                  <a:srgbClr val="5BAC35"/>
                </a:solidFill>
                <a:latin typeface="Arial Narrow" pitchFamily="34" charset="0"/>
              </a:defRPr>
            </a:lvl6pPr>
            <a:lvl7pPr marL="914377" algn="l" defTabSz="457189" rtl="0" eaLnBrk="1" fontAlgn="base" hangingPunct="1">
              <a:spcBef>
                <a:spcPct val="0"/>
              </a:spcBef>
              <a:spcAft>
                <a:spcPct val="0"/>
              </a:spcAft>
              <a:defRPr sz="2600" b="1">
                <a:solidFill>
                  <a:srgbClr val="5BAC35"/>
                </a:solidFill>
                <a:latin typeface="Arial Narrow" pitchFamily="34" charset="0"/>
              </a:defRPr>
            </a:lvl7pPr>
            <a:lvl8pPr marL="1371566" algn="l" defTabSz="457189" rtl="0" eaLnBrk="1" fontAlgn="base" hangingPunct="1">
              <a:spcBef>
                <a:spcPct val="0"/>
              </a:spcBef>
              <a:spcAft>
                <a:spcPct val="0"/>
              </a:spcAft>
              <a:defRPr sz="2600" b="1">
                <a:solidFill>
                  <a:srgbClr val="5BAC35"/>
                </a:solidFill>
                <a:latin typeface="Arial Narrow" pitchFamily="34" charset="0"/>
              </a:defRPr>
            </a:lvl8pPr>
            <a:lvl9pPr marL="1828753" algn="l" defTabSz="457189" rtl="0" eaLnBrk="1" fontAlgn="base" hangingPunct="1">
              <a:spcBef>
                <a:spcPct val="0"/>
              </a:spcBef>
              <a:spcAft>
                <a:spcPct val="0"/>
              </a:spcAft>
              <a:defRPr sz="2600" b="1">
                <a:solidFill>
                  <a:srgbClr val="5BAC35"/>
                </a:solidFill>
                <a:latin typeface="Arial Narrow" pitchFamily="34" charset="0"/>
              </a:defRPr>
            </a:lvl9pPr>
          </a:lstStyle>
          <a:p>
            <a:r>
              <a:rPr lang="en-US" sz="4000" b="1" dirty="0">
                <a:solidFill>
                  <a:srgbClr val="1F2F5F"/>
                </a:solidFill>
                <a:latin typeface="Calibri" panose="020F0502020204030204" pitchFamily="34" charset="0"/>
              </a:rPr>
              <a:t>Role of Major and Principal Gift Staff</a:t>
            </a:r>
          </a:p>
        </p:txBody>
      </p:sp>
      <p:pic>
        <p:nvPicPr>
          <p:cNvPr id="3" name="Picture 2">
            <a:extLst>
              <a:ext uri="{FF2B5EF4-FFF2-40B4-BE49-F238E27FC236}">
                <a16:creationId xmlns:a16="http://schemas.microsoft.com/office/drawing/2014/main" id="{864FECD0-A794-11D2-782D-FD585A37B47D}"/>
              </a:ext>
            </a:extLst>
          </p:cNvPr>
          <p:cNvPicPr>
            <a:picLocks noChangeAspect="1"/>
          </p:cNvPicPr>
          <p:nvPr/>
        </p:nvPicPr>
        <p:blipFill>
          <a:blip r:embed="rId3"/>
          <a:stretch>
            <a:fillRect/>
          </a:stretch>
        </p:blipFill>
        <p:spPr>
          <a:xfrm>
            <a:off x="307975" y="6082750"/>
            <a:ext cx="1463675" cy="556108"/>
          </a:xfrm>
          <a:prstGeom prst="rect">
            <a:avLst/>
          </a:prstGeom>
        </p:spPr>
      </p:pic>
    </p:spTree>
    <p:extLst>
      <p:ext uri="{BB962C8B-B14F-4D97-AF65-F5344CB8AC3E}">
        <p14:creationId xmlns:p14="http://schemas.microsoft.com/office/powerpoint/2010/main" val="70003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187DAA95-AB6F-1317-9E86-58EAAC0F3667}"/>
              </a:ext>
            </a:extLst>
          </p:cNvPr>
          <p:cNvSpPr txBox="1">
            <a:spLocks noChangeArrowheads="1"/>
          </p:cNvSpPr>
          <p:nvPr/>
        </p:nvSpPr>
        <p:spPr>
          <a:xfrm>
            <a:off x="1143001" y="1295400"/>
            <a:ext cx="9235796" cy="4901609"/>
          </a:xfrm>
          <a:prstGeom prst="rect">
            <a:avLst/>
          </a:prstGeom>
        </p:spPr>
        <p:txBody>
          <a:bodyPr>
            <a:normAutofit/>
          </a:bodyPr>
          <a:lstStyle>
            <a:lvl1pPr marL="243834" indent="-243834" algn="l" defTabSz="457189" rtl="0" fontAlgn="base">
              <a:spcBef>
                <a:spcPts val="1600"/>
              </a:spcBef>
              <a:spcAft>
                <a:spcPct val="0"/>
              </a:spcAft>
              <a:buSzPct val="90000"/>
              <a:buFontTx/>
              <a:buBlip>
                <a:blip r:embed="rId2"/>
              </a:buBlip>
              <a:defRPr sz="2000" kern="1200">
                <a:solidFill>
                  <a:srgbClr val="6B6F71"/>
                </a:solidFill>
                <a:latin typeface="Arial"/>
                <a:ea typeface="+mn-ea"/>
                <a:cs typeface="Arial"/>
              </a:defRPr>
            </a:lvl1pPr>
            <a:lvl2pPr marL="487668" indent="-243834" algn="l" defTabSz="457189" rtl="0" fontAlgn="base">
              <a:spcBef>
                <a:spcPts val="300"/>
              </a:spcBef>
              <a:spcAft>
                <a:spcPct val="0"/>
              </a:spcAft>
              <a:buClr>
                <a:schemeClr val="tx2">
                  <a:lumMod val="50000"/>
                </a:schemeClr>
              </a:buClr>
              <a:buFont typeface="Arial" panose="020B0604020202020204" pitchFamily="34" charset="0"/>
              <a:buChar char="−"/>
              <a:defRPr sz="1600" kern="1200">
                <a:solidFill>
                  <a:srgbClr val="6B6F71"/>
                </a:solidFill>
                <a:latin typeface="Arial"/>
                <a:ea typeface="+mn-ea"/>
                <a:cs typeface="Arial"/>
              </a:defRPr>
            </a:lvl2pPr>
            <a:lvl3pPr marL="731502" indent="-243834" algn="l" defTabSz="457189" rtl="0" fontAlgn="base">
              <a:spcBef>
                <a:spcPts val="800"/>
              </a:spcBef>
              <a:spcAft>
                <a:spcPct val="0"/>
              </a:spcAft>
              <a:buFont typeface="Arial"/>
              <a:buChar char="•"/>
              <a:defRPr sz="2133" kern="1200">
                <a:solidFill>
                  <a:srgbClr val="6B6F71"/>
                </a:solidFill>
                <a:latin typeface="Arial"/>
                <a:ea typeface="+mn-ea"/>
                <a:cs typeface="Arial"/>
              </a:defRPr>
            </a:lvl3pPr>
            <a:lvl4pPr marL="975336" indent="-243834" algn="l" defTabSz="457189" rtl="0" fontAlgn="base">
              <a:spcBef>
                <a:spcPts val="800"/>
              </a:spcBef>
              <a:spcAft>
                <a:spcPct val="0"/>
              </a:spcAft>
              <a:buSzPct val="100000"/>
              <a:buFont typeface="Arial"/>
              <a:buChar char="•"/>
              <a:defRPr sz="1867" kern="1200">
                <a:solidFill>
                  <a:srgbClr val="6B6F71"/>
                </a:solidFill>
                <a:latin typeface="Arial"/>
                <a:ea typeface="+mn-ea"/>
                <a:cs typeface="Arial"/>
              </a:defRPr>
            </a:lvl4pPr>
            <a:lvl5pPr marL="1219170" indent="-243834" algn="l" defTabSz="457189" rtl="0" fontAlgn="base">
              <a:spcBef>
                <a:spcPts val="800"/>
              </a:spcBef>
              <a:spcAft>
                <a:spcPct val="0"/>
              </a:spcAft>
              <a:buFont typeface="Arial"/>
              <a:buChar char="•"/>
              <a:defRPr sz="1867" kern="1200">
                <a:solidFill>
                  <a:srgbClr val="6B6F7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5"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3"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2"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base" latinLnBrk="0" hangingPunct="1">
              <a:lnSpc>
                <a:spcPct val="100000"/>
              </a:lnSpc>
              <a:spcBef>
                <a:spcPts val="1600"/>
              </a:spcBef>
              <a:spcAft>
                <a:spcPct val="0"/>
              </a:spcAft>
              <a:buClrTx/>
              <a:buSzPct val="90000"/>
              <a:buFontTx/>
              <a:buNone/>
              <a:tabLst/>
              <a:defRPr/>
            </a:pPr>
            <a:endParaRPr kumimoji="0" lang="en-US" altLang="en-US" sz="2000" b="0" i="0" u="none" strike="noStrike" kern="1200" cap="none" spc="0" normalizeH="0" baseline="0" noProof="0" dirty="0">
              <a:ln>
                <a:noFill/>
              </a:ln>
              <a:solidFill>
                <a:srgbClr val="6B6F71"/>
              </a:solidFill>
              <a:effectLst/>
              <a:uLnTx/>
              <a:uFillTx/>
              <a:latin typeface="Arial"/>
              <a:ea typeface="+mn-ea"/>
              <a:cs typeface="Arial"/>
            </a:endParaRPr>
          </a:p>
        </p:txBody>
      </p:sp>
      <p:sp>
        <p:nvSpPr>
          <p:cNvPr id="7" name="Text Placeholder 3">
            <a:extLst>
              <a:ext uri="{FF2B5EF4-FFF2-40B4-BE49-F238E27FC236}">
                <a16:creationId xmlns:a16="http://schemas.microsoft.com/office/drawing/2014/main" id="{817D892F-930A-01D7-A850-3ED0C221D4A5}"/>
              </a:ext>
            </a:extLst>
          </p:cNvPr>
          <p:cNvSpPr txBox="1">
            <a:spLocks/>
          </p:cNvSpPr>
          <p:nvPr/>
        </p:nvSpPr>
        <p:spPr>
          <a:xfrm>
            <a:off x="555162" y="1542128"/>
            <a:ext cx="10020300" cy="3683000"/>
          </a:xfrm>
          <a:prstGeom prst="rect">
            <a:avLst/>
          </a:prstGeom>
        </p:spPr>
        <p:txBody>
          <a:bodyPr/>
          <a:lstStyle>
            <a:lvl1pPr marL="342900" indent="-342900" algn="l" defTabSz="457189" rtl="0" fontAlgn="base">
              <a:spcBef>
                <a:spcPts val="1600"/>
              </a:spcBef>
              <a:spcAft>
                <a:spcPct val="0"/>
              </a:spcAft>
              <a:buSzPct val="90000"/>
              <a:buFont typeface="Arial" panose="020B0604020202020204" pitchFamily="34" charset="0"/>
              <a:buChar char="•"/>
              <a:defRPr sz="2400" kern="1200">
                <a:solidFill>
                  <a:srgbClr val="6B6F71"/>
                </a:solidFill>
                <a:latin typeface="+mn-lt"/>
                <a:ea typeface="+mn-ea"/>
                <a:cs typeface="Arial"/>
              </a:defRPr>
            </a:lvl1pPr>
            <a:lvl2pPr marL="487668" indent="-243834" algn="l" defTabSz="457189" rtl="0" fontAlgn="base">
              <a:spcBef>
                <a:spcPts val="300"/>
              </a:spcBef>
              <a:spcAft>
                <a:spcPct val="0"/>
              </a:spcAft>
              <a:buClr>
                <a:schemeClr val="tx2">
                  <a:lumMod val="50000"/>
                </a:schemeClr>
              </a:buClr>
              <a:buFont typeface="Arial" panose="020B0604020202020204" pitchFamily="34" charset="0"/>
              <a:buChar char="−"/>
              <a:defRPr sz="2400" kern="1200">
                <a:solidFill>
                  <a:srgbClr val="6B6F71"/>
                </a:solidFill>
                <a:latin typeface="+mn-lt"/>
                <a:ea typeface="+mn-ea"/>
                <a:cs typeface="Arial"/>
              </a:defRPr>
            </a:lvl2pPr>
            <a:lvl3pPr marL="731502" indent="-243834" algn="l" defTabSz="457189" rtl="0" fontAlgn="base">
              <a:spcBef>
                <a:spcPts val="800"/>
              </a:spcBef>
              <a:spcAft>
                <a:spcPct val="0"/>
              </a:spcAft>
              <a:buFont typeface="Arial"/>
              <a:buChar char="•"/>
              <a:defRPr sz="2400" kern="1200">
                <a:solidFill>
                  <a:srgbClr val="6B6F71"/>
                </a:solidFill>
                <a:latin typeface="+mn-lt"/>
                <a:ea typeface="+mn-ea"/>
                <a:cs typeface="Arial"/>
              </a:defRPr>
            </a:lvl3pPr>
            <a:lvl4pPr marL="975336" indent="-243834" algn="l" defTabSz="457189" rtl="0" fontAlgn="base">
              <a:spcBef>
                <a:spcPts val="800"/>
              </a:spcBef>
              <a:spcAft>
                <a:spcPct val="0"/>
              </a:spcAft>
              <a:buSzPct val="100000"/>
              <a:buFont typeface="Arial"/>
              <a:buChar char="•"/>
              <a:defRPr sz="2400" kern="1200">
                <a:solidFill>
                  <a:srgbClr val="6B6F71"/>
                </a:solidFill>
                <a:latin typeface="+mn-lt"/>
                <a:ea typeface="+mn-ea"/>
                <a:cs typeface="Arial"/>
              </a:defRPr>
            </a:lvl4pPr>
            <a:lvl5pPr marL="1219170" indent="-243834" algn="l" defTabSz="457189" rtl="0" fontAlgn="base">
              <a:spcBef>
                <a:spcPts val="800"/>
              </a:spcBef>
              <a:spcAft>
                <a:spcPct val="0"/>
              </a:spcAft>
              <a:buFont typeface="Arial"/>
              <a:buChar char="•"/>
              <a:defRPr sz="2400" kern="1200">
                <a:solidFill>
                  <a:srgbClr val="6B6F71"/>
                </a:solidFill>
                <a:latin typeface="+mn-lt"/>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5"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3"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2"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217613" marR="0" lvl="4" indent="-242888" algn="l" defTabSz="457189" rtl="0" eaLnBrk="1" fontAlgn="base" latinLnBrk="0" hangingPunct="1">
              <a:lnSpc>
                <a:spcPct val="120000"/>
              </a:lnSpc>
              <a:spcBef>
                <a:spcPts val="200"/>
              </a:spcBef>
              <a:spcAft>
                <a:spcPct val="0"/>
              </a:spcAft>
              <a:buClr>
                <a:srgbClr val="00B174"/>
              </a:buClr>
              <a:buSzTx/>
              <a:buFont typeface="Arial" panose="020B0604020202020204" pitchFamily="34" charset="0"/>
              <a:buChar char="•"/>
              <a:tabLst/>
              <a:defRPr/>
            </a:pPr>
            <a:r>
              <a:rPr kumimoji="0" lang="en-US" sz="2800"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rPr>
              <a:t>Prospect identification </a:t>
            </a:r>
            <a:r>
              <a:rPr lang="en-US" sz="2800" dirty="0">
                <a:solidFill>
                  <a:schemeClr val="bg2">
                    <a:lumMod val="25000"/>
                  </a:schemeClr>
                </a:solidFill>
                <a:latin typeface="Arial" panose="020B0604020202020204" pitchFamily="34" charset="0"/>
                <a:cs typeface="Arial" panose="020B0604020202020204" pitchFamily="34" charset="0"/>
              </a:rPr>
              <a:t>(proper training)</a:t>
            </a:r>
            <a:endParaRPr kumimoji="0" lang="en-US" sz="2800"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endParaRPr>
          </a:p>
          <a:p>
            <a:pPr marL="1217613" marR="0" lvl="4" indent="-242888" algn="l" defTabSz="457189" rtl="0" eaLnBrk="1" fontAlgn="base" latinLnBrk="0" hangingPunct="1">
              <a:lnSpc>
                <a:spcPct val="120000"/>
              </a:lnSpc>
              <a:spcBef>
                <a:spcPts val="200"/>
              </a:spcBef>
              <a:spcAft>
                <a:spcPct val="0"/>
              </a:spcAft>
              <a:buClr>
                <a:srgbClr val="00B174"/>
              </a:buClr>
              <a:buSzTx/>
              <a:buFont typeface="Arial" panose="020B0604020202020204" pitchFamily="34" charset="0"/>
              <a:buChar char="•"/>
              <a:tabLst/>
              <a:defRPr/>
            </a:pPr>
            <a:r>
              <a:rPr lang="en-US" sz="2800" dirty="0">
                <a:solidFill>
                  <a:schemeClr val="bg2">
                    <a:lumMod val="25000"/>
                  </a:schemeClr>
                </a:solidFill>
                <a:latin typeface="Arial" panose="020B0604020202020204" pitchFamily="34" charset="0"/>
                <a:cs typeface="Arial" panose="020B0604020202020204" pitchFamily="34" charset="0"/>
              </a:rPr>
              <a:t>Joint donor meetings</a:t>
            </a:r>
          </a:p>
          <a:p>
            <a:pPr marL="974725" marR="0" lvl="4" indent="0" algn="l" defTabSz="457189" rtl="0" eaLnBrk="1" fontAlgn="base" latinLnBrk="0" hangingPunct="1">
              <a:lnSpc>
                <a:spcPct val="120000"/>
              </a:lnSpc>
              <a:spcBef>
                <a:spcPts val="200"/>
              </a:spcBef>
              <a:spcAft>
                <a:spcPct val="0"/>
              </a:spcAft>
              <a:buClr>
                <a:srgbClr val="00B174"/>
              </a:buClr>
              <a:buSzTx/>
              <a:buNone/>
              <a:tabLst/>
              <a:defRPr/>
            </a:pPr>
            <a:endParaRPr kumimoji="0" lang="en-US" sz="800"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endParaRPr>
          </a:p>
          <a:p>
            <a:pPr marL="974725" marR="0" lvl="4" indent="0" algn="l" defTabSz="457189" rtl="0" eaLnBrk="1" fontAlgn="base" latinLnBrk="0" hangingPunct="1">
              <a:lnSpc>
                <a:spcPct val="120000"/>
              </a:lnSpc>
              <a:spcBef>
                <a:spcPts val="200"/>
              </a:spcBef>
              <a:spcAft>
                <a:spcPct val="0"/>
              </a:spcAft>
              <a:buClr>
                <a:srgbClr val="00B174"/>
              </a:buClr>
              <a:buSzTx/>
              <a:buNone/>
              <a:tabLst/>
              <a:defRPr/>
            </a:pPr>
            <a:r>
              <a:rPr lang="en-US" sz="2800" b="1" dirty="0">
                <a:solidFill>
                  <a:srgbClr val="1F2F5F"/>
                </a:solidFill>
                <a:latin typeface="Arial" panose="020B0604020202020204" pitchFamily="34" charset="0"/>
                <a:cs typeface="Arial" panose="020B0604020202020204" pitchFamily="34" charset="0"/>
              </a:rPr>
              <a:t>Collaborate with gift planning director:</a:t>
            </a:r>
          </a:p>
          <a:p>
            <a:pPr marL="1431925" marR="0" lvl="4" indent="-457200" algn="l" defTabSz="457189" rtl="0" eaLnBrk="1" fontAlgn="base" latinLnBrk="0" hangingPunct="1">
              <a:lnSpc>
                <a:spcPct val="120000"/>
              </a:lnSpc>
              <a:spcBef>
                <a:spcPts val="200"/>
              </a:spcBef>
              <a:spcAft>
                <a:spcPct val="0"/>
              </a:spcAft>
              <a:buClr>
                <a:srgbClr val="00B174"/>
              </a:buClr>
              <a:buSzTx/>
              <a:buFont typeface="+mj-lt"/>
              <a:buAutoNum type="arabicPeriod"/>
              <a:tabLst/>
              <a:defRPr/>
            </a:pPr>
            <a:r>
              <a:rPr lang="en-US" dirty="0">
                <a:solidFill>
                  <a:schemeClr val="bg2">
                    <a:lumMod val="25000"/>
                  </a:schemeClr>
                </a:solidFill>
                <a:latin typeface="Arial" panose="020B0604020202020204" pitchFamily="34" charset="0"/>
                <a:cs typeface="Arial" panose="020B0604020202020204" pitchFamily="34" charset="0"/>
              </a:rPr>
              <a:t>Proposals</a:t>
            </a:r>
          </a:p>
          <a:p>
            <a:pPr marL="1431925" marR="0" lvl="4" indent="-457200" algn="l" defTabSz="457189" rtl="0" eaLnBrk="1" fontAlgn="base" latinLnBrk="0" hangingPunct="1">
              <a:lnSpc>
                <a:spcPct val="120000"/>
              </a:lnSpc>
              <a:spcBef>
                <a:spcPts val="200"/>
              </a:spcBef>
              <a:spcAft>
                <a:spcPct val="0"/>
              </a:spcAft>
              <a:buClr>
                <a:srgbClr val="00B174"/>
              </a:buClr>
              <a:buSzTx/>
              <a:buFont typeface="+mj-lt"/>
              <a:buAutoNum type="arabicPeriod"/>
              <a:tabLst/>
              <a:defRPr/>
            </a:pPr>
            <a:r>
              <a:rPr kumimoji="0" lang="en-US"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rPr>
              <a:t>Gift </a:t>
            </a:r>
            <a:r>
              <a:rPr kumimoji="0" lang="en-US" b="0" i="0" u="none" strike="noStrike" kern="1200" cap="none" spc="0" normalizeH="0" baseline="0" noProof="0" dirty="0" err="1">
                <a:ln>
                  <a:noFill/>
                </a:ln>
                <a:solidFill>
                  <a:schemeClr val="bg2">
                    <a:lumMod val="25000"/>
                  </a:schemeClr>
                </a:solidFill>
                <a:effectLst/>
                <a:uLnTx/>
                <a:uFillTx/>
                <a:latin typeface="Arial" panose="020B0604020202020204" pitchFamily="34" charset="0"/>
                <a:ea typeface="+mn-ea"/>
                <a:cs typeface="Arial" panose="020B0604020202020204" pitchFamily="34" charset="0"/>
              </a:rPr>
              <a:t>agreemen</a:t>
            </a:r>
            <a:r>
              <a:rPr lang="en-US" dirty="0" err="1">
                <a:solidFill>
                  <a:schemeClr val="bg2">
                    <a:lumMod val="25000"/>
                  </a:schemeClr>
                </a:solidFill>
                <a:latin typeface="Arial" panose="020B0604020202020204" pitchFamily="34" charset="0"/>
                <a:cs typeface="Arial" panose="020B0604020202020204" pitchFamily="34" charset="0"/>
              </a:rPr>
              <a:t>ts</a:t>
            </a:r>
            <a:endParaRPr lang="en-US" dirty="0">
              <a:solidFill>
                <a:schemeClr val="bg2">
                  <a:lumMod val="25000"/>
                </a:schemeClr>
              </a:solidFill>
              <a:latin typeface="Arial" panose="020B0604020202020204" pitchFamily="34" charset="0"/>
              <a:cs typeface="Arial" panose="020B0604020202020204" pitchFamily="34" charset="0"/>
            </a:endParaRPr>
          </a:p>
          <a:p>
            <a:pPr marL="1431925" marR="0" lvl="4" indent="-457200" algn="l" defTabSz="457189" rtl="0" eaLnBrk="1" fontAlgn="base" latinLnBrk="0" hangingPunct="1">
              <a:lnSpc>
                <a:spcPct val="120000"/>
              </a:lnSpc>
              <a:spcBef>
                <a:spcPts val="200"/>
              </a:spcBef>
              <a:spcAft>
                <a:spcPct val="0"/>
              </a:spcAft>
              <a:buClr>
                <a:srgbClr val="00B174"/>
              </a:buClr>
              <a:buSzTx/>
              <a:buFont typeface="+mj-lt"/>
              <a:buAutoNum type="arabicPeriod"/>
              <a:tabLst/>
              <a:defRPr/>
            </a:pPr>
            <a:r>
              <a:rPr kumimoji="0" lang="en-US"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rPr>
              <a:t>Stewardship </a:t>
            </a:r>
          </a:p>
          <a:p>
            <a:pPr marL="1431925" marR="0" lvl="4" indent="-457200" algn="l" defTabSz="457189" rtl="0" eaLnBrk="1" fontAlgn="base" latinLnBrk="0" hangingPunct="1">
              <a:lnSpc>
                <a:spcPct val="120000"/>
              </a:lnSpc>
              <a:spcBef>
                <a:spcPts val="200"/>
              </a:spcBef>
              <a:spcAft>
                <a:spcPct val="0"/>
              </a:spcAft>
              <a:buClr>
                <a:srgbClr val="00B174"/>
              </a:buClr>
              <a:buSzTx/>
              <a:buFont typeface="+mj-lt"/>
              <a:buAutoNum type="arabicPeriod"/>
              <a:tabLst/>
              <a:defRPr/>
            </a:pPr>
            <a:r>
              <a:rPr lang="en-US" dirty="0">
                <a:solidFill>
                  <a:schemeClr val="bg2">
                    <a:lumMod val="25000"/>
                  </a:schemeClr>
                </a:solidFill>
                <a:latin typeface="Arial" panose="020B0604020202020204" pitchFamily="34" charset="0"/>
                <a:cs typeface="Arial" panose="020B0604020202020204" pitchFamily="34" charset="0"/>
              </a:rPr>
              <a:t>Recognition/Legacy Society</a:t>
            </a:r>
            <a:endParaRPr kumimoji="0" lang="en-US"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endParaRPr>
          </a:p>
          <a:p>
            <a:pPr marL="974725" marR="0" lvl="4" indent="0" algn="l" defTabSz="457189" rtl="0" eaLnBrk="1" fontAlgn="base" latinLnBrk="0" hangingPunct="1">
              <a:lnSpc>
                <a:spcPct val="120000"/>
              </a:lnSpc>
              <a:spcBef>
                <a:spcPts val="200"/>
              </a:spcBef>
              <a:spcAft>
                <a:spcPct val="0"/>
              </a:spcAft>
              <a:buClr>
                <a:srgbClr val="00B174"/>
              </a:buClr>
              <a:buSzTx/>
              <a:buNone/>
              <a:tabLst/>
              <a:defRPr/>
            </a:pPr>
            <a:endParaRPr kumimoji="0" lang="en-US" sz="2800"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endParaRPr>
          </a:p>
          <a:p>
            <a:pPr marL="974725" marR="0" lvl="4" indent="0" algn="l" defTabSz="457189" rtl="0" eaLnBrk="1" fontAlgn="base" latinLnBrk="0" hangingPunct="1">
              <a:lnSpc>
                <a:spcPct val="120000"/>
              </a:lnSpc>
              <a:spcBef>
                <a:spcPts val="200"/>
              </a:spcBef>
              <a:spcAft>
                <a:spcPct val="0"/>
              </a:spcAft>
              <a:buClr>
                <a:srgbClr val="00B174"/>
              </a:buClr>
              <a:buSzTx/>
              <a:buNone/>
              <a:tabLst/>
              <a:defRPr/>
            </a:pPr>
            <a:endParaRPr lang="en-US" sz="2800" dirty="0">
              <a:solidFill>
                <a:schemeClr val="bg2">
                  <a:lumMod val="25000"/>
                </a:schemeClr>
              </a:solidFill>
              <a:latin typeface="Arial" panose="020B0604020202020204" pitchFamily="34" charset="0"/>
              <a:cs typeface="Arial" panose="020B0604020202020204" pitchFamily="34" charset="0"/>
            </a:endParaRPr>
          </a:p>
          <a:p>
            <a:pPr marL="974725" marR="0" lvl="4" indent="0" algn="l" defTabSz="457189" rtl="0" eaLnBrk="1" fontAlgn="base" latinLnBrk="0" hangingPunct="1">
              <a:lnSpc>
                <a:spcPct val="120000"/>
              </a:lnSpc>
              <a:spcBef>
                <a:spcPts val="200"/>
              </a:spcBef>
              <a:spcAft>
                <a:spcPct val="0"/>
              </a:spcAft>
              <a:buClr>
                <a:srgbClr val="00B174"/>
              </a:buClr>
              <a:buSzTx/>
              <a:buNone/>
              <a:tabLst/>
              <a:defRPr/>
            </a:pPr>
            <a:endParaRPr kumimoji="0" lang="en-US" sz="2800"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endParaRPr>
          </a:p>
        </p:txBody>
      </p:sp>
      <p:sp>
        <p:nvSpPr>
          <p:cNvPr id="6" name="Title 1">
            <a:extLst>
              <a:ext uri="{FF2B5EF4-FFF2-40B4-BE49-F238E27FC236}">
                <a16:creationId xmlns:a16="http://schemas.microsoft.com/office/drawing/2014/main" id="{FC1ADC35-FA62-5961-169A-C4C179823113}"/>
              </a:ext>
            </a:extLst>
          </p:cNvPr>
          <p:cNvSpPr txBox="1">
            <a:spLocks/>
          </p:cNvSpPr>
          <p:nvPr/>
        </p:nvSpPr>
        <p:spPr>
          <a:xfrm>
            <a:off x="1524000" y="567494"/>
            <a:ext cx="9144000" cy="746002"/>
          </a:xfrm>
          <a:prstGeom prst="rect">
            <a:avLst/>
          </a:prstGeom>
        </p:spPr>
        <p:txBody>
          <a:bodyPr anchor="ctr">
            <a:normAutofit/>
          </a:bodyPr>
          <a:lstStyle>
            <a:lvl1pPr marL="0" marR="0" indent="0" algn="l" defTabSz="457189" rtl="0" eaLnBrk="1" fontAlgn="base" latinLnBrk="0" hangingPunct="1">
              <a:lnSpc>
                <a:spcPct val="100000"/>
              </a:lnSpc>
              <a:spcBef>
                <a:spcPct val="0"/>
              </a:spcBef>
              <a:spcAft>
                <a:spcPct val="0"/>
              </a:spcAft>
              <a:buClrTx/>
              <a:buSzTx/>
              <a:buFontTx/>
              <a:buNone/>
              <a:tabLst/>
              <a:defRPr lang="en-US" sz="4400" b="0" i="0" kern="1200" cap="none" spc="20" baseline="0">
                <a:solidFill>
                  <a:schemeClr val="accent4"/>
                </a:solidFill>
                <a:latin typeface="+mj-lt"/>
                <a:ea typeface="+mn-ea"/>
                <a:cs typeface="Arial"/>
              </a:defRPr>
            </a:lvl1pPr>
            <a:lvl2pPr algn="l" defTabSz="457189" rtl="0" eaLnBrk="1" fontAlgn="base" hangingPunct="1">
              <a:spcBef>
                <a:spcPct val="0"/>
              </a:spcBef>
              <a:spcAft>
                <a:spcPct val="0"/>
              </a:spcAft>
              <a:defRPr sz="2600" b="1">
                <a:solidFill>
                  <a:srgbClr val="5BAC35"/>
                </a:solidFill>
                <a:latin typeface="Arial Narrow" pitchFamily="34" charset="0"/>
              </a:defRPr>
            </a:lvl2pPr>
            <a:lvl3pPr algn="l" defTabSz="457189" rtl="0" eaLnBrk="1" fontAlgn="base" hangingPunct="1">
              <a:spcBef>
                <a:spcPct val="0"/>
              </a:spcBef>
              <a:spcAft>
                <a:spcPct val="0"/>
              </a:spcAft>
              <a:defRPr sz="2600" b="1">
                <a:solidFill>
                  <a:srgbClr val="5BAC35"/>
                </a:solidFill>
                <a:latin typeface="Arial Narrow" pitchFamily="34" charset="0"/>
              </a:defRPr>
            </a:lvl3pPr>
            <a:lvl4pPr algn="l" defTabSz="457189" rtl="0" eaLnBrk="1" fontAlgn="base" hangingPunct="1">
              <a:spcBef>
                <a:spcPct val="0"/>
              </a:spcBef>
              <a:spcAft>
                <a:spcPct val="0"/>
              </a:spcAft>
              <a:defRPr sz="2600" b="1">
                <a:solidFill>
                  <a:srgbClr val="5BAC35"/>
                </a:solidFill>
                <a:latin typeface="Arial Narrow" pitchFamily="34" charset="0"/>
              </a:defRPr>
            </a:lvl4pPr>
            <a:lvl5pPr algn="l" defTabSz="457189" rtl="0" eaLnBrk="1" fontAlgn="base" hangingPunct="1">
              <a:spcBef>
                <a:spcPct val="0"/>
              </a:spcBef>
              <a:spcAft>
                <a:spcPct val="0"/>
              </a:spcAft>
              <a:defRPr sz="2600" b="1">
                <a:solidFill>
                  <a:srgbClr val="5BAC35"/>
                </a:solidFill>
                <a:latin typeface="Arial Narrow" pitchFamily="34" charset="0"/>
              </a:defRPr>
            </a:lvl5pPr>
            <a:lvl6pPr marL="457189" algn="l" defTabSz="457189" rtl="0" eaLnBrk="1" fontAlgn="base" hangingPunct="1">
              <a:spcBef>
                <a:spcPct val="0"/>
              </a:spcBef>
              <a:spcAft>
                <a:spcPct val="0"/>
              </a:spcAft>
              <a:defRPr sz="2600" b="1">
                <a:solidFill>
                  <a:srgbClr val="5BAC35"/>
                </a:solidFill>
                <a:latin typeface="Arial Narrow" pitchFamily="34" charset="0"/>
              </a:defRPr>
            </a:lvl6pPr>
            <a:lvl7pPr marL="914377" algn="l" defTabSz="457189" rtl="0" eaLnBrk="1" fontAlgn="base" hangingPunct="1">
              <a:spcBef>
                <a:spcPct val="0"/>
              </a:spcBef>
              <a:spcAft>
                <a:spcPct val="0"/>
              </a:spcAft>
              <a:defRPr sz="2600" b="1">
                <a:solidFill>
                  <a:srgbClr val="5BAC35"/>
                </a:solidFill>
                <a:latin typeface="Arial Narrow" pitchFamily="34" charset="0"/>
              </a:defRPr>
            </a:lvl7pPr>
            <a:lvl8pPr marL="1371566" algn="l" defTabSz="457189" rtl="0" eaLnBrk="1" fontAlgn="base" hangingPunct="1">
              <a:spcBef>
                <a:spcPct val="0"/>
              </a:spcBef>
              <a:spcAft>
                <a:spcPct val="0"/>
              </a:spcAft>
              <a:defRPr sz="2600" b="1">
                <a:solidFill>
                  <a:srgbClr val="5BAC35"/>
                </a:solidFill>
                <a:latin typeface="Arial Narrow" pitchFamily="34" charset="0"/>
              </a:defRPr>
            </a:lvl8pPr>
            <a:lvl9pPr marL="1828753" algn="l" defTabSz="457189" rtl="0" eaLnBrk="1" fontAlgn="base" hangingPunct="1">
              <a:spcBef>
                <a:spcPct val="0"/>
              </a:spcBef>
              <a:spcAft>
                <a:spcPct val="0"/>
              </a:spcAft>
              <a:defRPr sz="2600" b="1">
                <a:solidFill>
                  <a:srgbClr val="5BAC35"/>
                </a:solidFill>
                <a:latin typeface="Arial Narrow" pitchFamily="34" charset="0"/>
              </a:defRPr>
            </a:lvl9pPr>
          </a:lstStyle>
          <a:p>
            <a:r>
              <a:rPr lang="en-US" sz="4000" b="1" dirty="0">
                <a:solidFill>
                  <a:srgbClr val="1F2F5F"/>
                </a:solidFill>
                <a:latin typeface="Calibri" panose="020F0502020204030204" pitchFamily="34" charset="0"/>
              </a:rPr>
              <a:t>Role of Annual Gifts’ Staff</a:t>
            </a:r>
          </a:p>
        </p:txBody>
      </p:sp>
      <p:pic>
        <p:nvPicPr>
          <p:cNvPr id="3" name="Picture 2">
            <a:extLst>
              <a:ext uri="{FF2B5EF4-FFF2-40B4-BE49-F238E27FC236}">
                <a16:creationId xmlns:a16="http://schemas.microsoft.com/office/drawing/2014/main" id="{DB176BD1-E225-A103-C331-EBF69E90A21A}"/>
              </a:ext>
            </a:extLst>
          </p:cNvPr>
          <p:cNvPicPr>
            <a:picLocks noChangeAspect="1"/>
          </p:cNvPicPr>
          <p:nvPr/>
        </p:nvPicPr>
        <p:blipFill>
          <a:blip r:embed="rId3"/>
          <a:stretch>
            <a:fillRect/>
          </a:stretch>
        </p:blipFill>
        <p:spPr>
          <a:xfrm>
            <a:off x="307975" y="6082750"/>
            <a:ext cx="1463675" cy="556108"/>
          </a:xfrm>
          <a:prstGeom prst="rect">
            <a:avLst/>
          </a:prstGeom>
        </p:spPr>
      </p:pic>
    </p:spTree>
    <p:extLst>
      <p:ext uri="{BB962C8B-B14F-4D97-AF65-F5344CB8AC3E}">
        <p14:creationId xmlns:p14="http://schemas.microsoft.com/office/powerpoint/2010/main" val="161965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2364918" y="3277559"/>
            <a:ext cx="2683330" cy="1216835"/>
          </a:xfrm>
          <a:prstGeom prst="rect">
            <a:avLst/>
          </a:prstGeom>
        </p:spPr>
        <p:txBody>
          <a:bodyPr>
            <a:normAutofit/>
          </a:bodyPr>
          <a:lstStyle/>
          <a:p>
            <a:pPr marL="0" indent="0">
              <a:spcAft>
                <a:spcPts val="600"/>
              </a:spcAft>
              <a:buClr>
                <a:srgbClr val="C00000"/>
              </a:buClr>
              <a:buSzPct val="85000"/>
              <a:buNone/>
            </a:pPr>
            <a:endParaRPr lang="en-US" sz="1800" dirty="0">
              <a:solidFill>
                <a:srgbClr val="C00000"/>
              </a:solidFill>
            </a:endParaRPr>
          </a:p>
          <a:p>
            <a:pPr marL="0" indent="0">
              <a:spcBef>
                <a:spcPts val="1000"/>
              </a:spcBef>
              <a:buClr>
                <a:srgbClr val="00B174"/>
              </a:buClr>
              <a:buSzPct val="85000"/>
              <a:buNone/>
            </a:pPr>
            <a:r>
              <a:rPr lang="en-US" altLang="en-US" sz="1800" dirty="0">
                <a:latin typeface="Calibri" panose="020F0502020204030204" pitchFamily="34" charset="0"/>
              </a:rPr>
              <a:t>          Semantics?</a:t>
            </a:r>
          </a:p>
          <a:p>
            <a:pPr marL="0" indent="0">
              <a:spcBef>
                <a:spcPts val="1000"/>
              </a:spcBef>
              <a:spcAft>
                <a:spcPts val="0"/>
              </a:spcAft>
              <a:buClr>
                <a:srgbClr val="BD8B30"/>
              </a:buClr>
              <a:buSzPct val="85000"/>
              <a:buNone/>
            </a:pPr>
            <a:endParaRPr lang="en-US" altLang="en-US" sz="1800" dirty="0">
              <a:solidFill>
                <a:schemeClr val="tx1">
                  <a:lumMod val="75000"/>
                </a:schemeClr>
              </a:solidFill>
              <a:latin typeface="Calibri" panose="020F0502020204030204" pitchFamily="34" charset="0"/>
            </a:endParaRPr>
          </a:p>
          <a:p>
            <a:pPr marL="0" indent="0">
              <a:spcAft>
                <a:spcPts val="600"/>
              </a:spcAft>
              <a:buClr>
                <a:srgbClr val="C00000"/>
              </a:buClr>
              <a:buNone/>
            </a:pPr>
            <a:endParaRPr lang="en-US" altLang="en-US" sz="1800" dirty="0"/>
          </a:p>
        </p:txBody>
      </p:sp>
      <p:sp>
        <p:nvSpPr>
          <p:cNvPr id="2" name="Title 1">
            <a:extLst>
              <a:ext uri="{FF2B5EF4-FFF2-40B4-BE49-F238E27FC236}">
                <a16:creationId xmlns:a16="http://schemas.microsoft.com/office/drawing/2014/main" id="{EAF68A47-1154-1B74-F8FD-91A8083CEA3A}"/>
              </a:ext>
            </a:extLst>
          </p:cNvPr>
          <p:cNvSpPr txBox="1">
            <a:spLocks/>
          </p:cNvSpPr>
          <p:nvPr/>
        </p:nvSpPr>
        <p:spPr>
          <a:xfrm>
            <a:off x="-108857" y="219142"/>
            <a:ext cx="11745685" cy="746002"/>
          </a:xfrm>
          <a:prstGeom prst="rect">
            <a:avLst/>
          </a:prstGeom>
        </p:spPr>
        <p:txBody>
          <a:bodyPr anchor="ctr">
            <a:noAutofit/>
          </a:bodyPr>
          <a:lstStyle>
            <a:lvl1pPr marL="0" marR="0" indent="0" algn="l" defTabSz="457189" rtl="0" eaLnBrk="1" fontAlgn="base" latinLnBrk="0" hangingPunct="1">
              <a:lnSpc>
                <a:spcPct val="100000"/>
              </a:lnSpc>
              <a:spcBef>
                <a:spcPct val="0"/>
              </a:spcBef>
              <a:spcAft>
                <a:spcPct val="0"/>
              </a:spcAft>
              <a:buClrTx/>
              <a:buSzTx/>
              <a:buFontTx/>
              <a:buNone/>
              <a:tabLst/>
              <a:defRPr lang="en-US" sz="4400" b="0" i="0" kern="1200" cap="none" spc="20" baseline="0">
                <a:solidFill>
                  <a:schemeClr val="accent4"/>
                </a:solidFill>
                <a:latin typeface="+mj-lt"/>
                <a:ea typeface="+mn-ea"/>
                <a:cs typeface="Arial"/>
              </a:defRPr>
            </a:lvl1pPr>
            <a:lvl2pPr algn="l" defTabSz="457189" rtl="0" eaLnBrk="1" fontAlgn="base" hangingPunct="1">
              <a:spcBef>
                <a:spcPct val="0"/>
              </a:spcBef>
              <a:spcAft>
                <a:spcPct val="0"/>
              </a:spcAft>
              <a:defRPr sz="2600" b="1">
                <a:solidFill>
                  <a:srgbClr val="5BAC35"/>
                </a:solidFill>
                <a:latin typeface="Arial Narrow" pitchFamily="34" charset="0"/>
              </a:defRPr>
            </a:lvl2pPr>
            <a:lvl3pPr algn="l" defTabSz="457189" rtl="0" eaLnBrk="1" fontAlgn="base" hangingPunct="1">
              <a:spcBef>
                <a:spcPct val="0"/>
              </a:spcBef>
              <a:spcAft>
                <a:spcPct val="0"/>
              </a:spcAft>
              <a:defRPr sz="2600" b="1">
                <a:solidFill>
                  <a:srgbClr val="5BAC35"/>
                </a:solidFill>
                <a:latin typeface="Arial Narrow" pitchFamily="34" charset="0"/>
              </a:defRPr>
            </a:lvl3pPr>
            <a:lvl4pPr algn="l" defTabSz="457189" rtl="0" eaLnBrk="1" fontAlgn="base" hangingPunct="1">
              <a:spcBef>
                <a:spcPct val="0"/>
              </a:spcBef>
              <a:spcAft>
                <a:spcPct val="0"/>
              </a:spcAft>
              <a:defRPr sz="2600" b="1">
                <a:solidFill>
                  <a:srgbClr val="5BAC35"/>
                </a:solidFill>
                <a:latin typeface="Arial Narrow" pitchFamily="34" charset="0"/>
              </a:defRPr>
            </a:lvl4pPr>
            <a:lvl5pPr algn="l" defTabSz="457189" rtl="0" eaLnBrk="1" fontAlgn="base" hangingPunct="1">
              <a:spcBef>
                <a:spcPct val="0"/>
              </a:spcBef>
              <a:spcAft>
                <a:spcPct val="0"/>
              </a:spcAft>
              <a:defRPr sz="2600" b="1">
                <a:solidFill>
                  <a:srgbClr val="5BAC35"/>
                </a:solidFill>
                <a:latin typeface="Arial Narrow" pitchFamily="34" charset="0"/>
              </a:defRPr>
            </a:lvl5pPr>
            <a:lvl6pPr marL="457189" algn="l" defTabSz="457189" rtl="0" eaLnBrk="1" fontAlgn="base" hangingPunct="1">
              <a:spcBef>
                <a:spcPct val="0"/>
              </a:spcBef>
              <a:spcAft>
                <a:spcPct val="0"/>
              </a:spcAft>
              <a:defRPr sz="2600" b="1">
                <a:solidFill>
                  <a:srgbClr val="5BAC35"/>
                </a:solidFill>
                <a:latin typeface="Arial Narrow" pitchFamily="34" charset="0"/>
              </a:defRPr>
            </a:lvl6pPr>
            <a:lvl7pPr marL="914377" algn="l" defTabSz="457189" rtl="0" eaLnBrk="1" fontAlgn="base" hangingPunct="1">
              <a:spcBef>
                <a:spcPct val="0"/>
              </a:spcBef>
              <a:spcAft>
                <a:spcPct val="0"/>
              </a:spcAft>
              <a:defRPr sz="2600" b="1">
                <a:solidFill>
                  <a:srgbClr val="5BAC35"/>
                </a:solidFill>
                <a:latin typeface="Arial Narrow" pitchFamily="34" charset="0"/>
              </a:defRPr>
            </a:lvl7pPr>
            <a:lvl8pPr marL="1371566" algn="l" defTabSz="457189" rtl="0" eaLnBrk="1" fontAlgn="base" hangingPunct="1">
              <a:spcBef>
                <a:spcPct val="0"/>
              </a:spcBef>
              <a:spcAft>
                <a:spcPct val="0"/>
              </a:spcAft>
              <a:defRPr sz="2600" b="1">
                <a:solidFill>
                  <a:srgbClr val="5BAC35"/>
                </a:solidFill>
                <a:latin typeface="Arial Narrow" pitchFamily="34" charset="0"/>
              </a:defRPr>
            </a:lvl8pPr>
            <a:lvl9pPr marL="1828753" algn="l" defTabSz="457189" rtl="0" eaLnBrk="1" fontAlgn="base" hangingPunct="1">
              <a:spcBef>
                <a:spcPct val="0"/>
              </a:spcBef>
              <a:spcAft>
                <a:spcPct val="0"/>
              </a:spcAft>
              <a:defRPr sz="2600" b="1">
                <a:solidFill>
                  <a:srgbClr val="5BAC35"/>
                </a:solidFill>
                <a:latin typeface="Arial Narrow" pitchFamily="34" charset="0"/>
              </a:defRPr>
            </a:lvl9pPr>
          </a:lstStyle>
          <a:p>
            <a:pPr marL="0" marR="0" lvl="0" indent="0" algn="ctr" defTabSz="457189" rtl="0" eaLnBrk="1" fontAlgn="base" latinLnBrk="0" hangingPunct="1">
              <a:lnSpc>
                <a:spcPct val="100000"/>
              </a:lnSpc>
              <a:spcBef>
                <a:spcPct val="0"/>
              </a:spcBef>
              <a:spcAft>
                <a:spcPct val="0"/>
              </a:spcAft>
              <a:buClrTx/>
              <a:buSzTx/>
              <a:buFontTx/>
              <a:buNone/>
              <a:tabLst/>
              <a:defRPr/>
            </a:pPr>
            <a:endParaRPr lang="en-US" sz="4000" b="1" dirty="0">
              <a:solidFill>
                <a:srgbClr val="1F2F5F"/>
              </a:solidFill>
              <a:latin typeface="Calibri" panose="020F0502020204030204" pitchFamily="34" charset="0"/>
            </a:endParaRPr>
          </a:p>
          <a:p>
            <a:pPr marL="0" marR="0" lvl="0" indent="0" algn="ctr" defTabSz="457189" rtl="0" eaLnBrk="1" fontAlgn="base" latinLnBrk="0" hangingPunct="1">
              <a:lnSpc>
                <a:spcPct val="100000"/>
              </a:lnSpc>
              <a:spcBef>
                <a:spcPct val="0"/>
              </a:spcBef>
              <a:spcAft>
                <a:spcPct val="0"/>
              </a:spcAft>
              <a:buClrTx/>
              <a:buSzTx/>
              <a:buFontTx/>
              <a:buNone/>
              <a:tabLst/>
              <a:defRPr/>
            </a:pPr>
            <a:r>
              <a:rPr lang="en-US" sz="4000" b="1" dirty="0">
                <a:solidFill>
                  <a:srgbClr val="1F2F5F"/>
                </a:solidFill>
                <a:latin typeface="Calibri" panose="020F0502020204030204" pitchFamily="34" charset="0"/>
              </a:rPr>
              <a:t>Transition: Planned Giving to Gift Planning</a:t>
            </a:r>
            <a:endParaRPr kumimoji="0" lang="en-US" sz="4000" b="1" u="none" strike="noStrike" kern="1200" cap="none" spc="20" normalizeH="0" baseline="0" noProof="0" dirty="0">
              <a:ln>
                <a:noFill/>
              </a:ln>
              <a:solidFill>
                <a:srgbClr val="1F2F5F"/>
              </a:solidFill>
              <a:effectLst/>
              <a:uLnTx/>
              <a:uFillTx/>
              <a:latin typeface="Calibri" panose="020F0502020204030204" pitchFamily="34" charset="0"/>
              <a:ea typeface="+mn-ea"/>
              <a:cs typeface="Arial"/>
            </a:endParaRPr>
          </a:p>
        </p:txBody>
      </p:sp>
      <p:pic>
        <p:nvPicPr>
          <p:cNvPr id="5" name="Picture 4" descr="Program coding on a computer screen">
            <a:extLst>
              <a:ext uri="{FF2B5EF4-FFF2-40B4-BE49-F238E27FC236}">
                <a16:creationId xmlns:a16="http://schemas.microsoft.com/office/drawing/2014/main" id="{4DCE87FC-976F-2046-F569-4AF77ED3BC3C}"/>
              </a:ext>
            </a:extLst>
          </p:cNvPr>
          <p:cNvPicPr>
            <a:picLocks noChangeAspect="1"/>
          </p:cNvPicPr>
          <p:nvPr/>
        </p:nvPicPr>
        <p:blipFill>
          <a:blip r:embed="rId2">
            <a:duotone>
              <a:schemeClr val="accent6">
                <a:shade val="45000"/>
                <a:satMod val="135000"/>
              </a:schemeClr>
              <a:prstClr val="white"/>
            </a:duotone>
          </a:blip>
          <a:stretch>
            <a:fillRect/>
          </a:stretch>
        </p:blipFill>
        <p:spPr>
          <a:xfrm>
            <a:off x="2136325" y="1599753"/>
            <a:ext cx="2988129" cy="1992086"/>
          </a:xfrm>
          <a:prstGeom prst="rect">
            <a:avLst/>
          </a:prstGeom>
          <a:ln>
            <a:noFill/>
          </a:ln>
        </p:spPr>
      </p:pic>
      <p:pic>
        <p:nvPicPr>
          <p:cNvPr id="7" name="Picture 6" descr="Close-up of a fountain pen on a document&#10;&#10;Description automatically generated">
            <a:extLst>
              <a:ext uri="{FF2B5EF4-FFF2-40B4-BE49-F238E27FC236}">
                <a16:creationId xmlns:a16="http://schemas.microsoft.com/office/drawing/2014/main" id="{A132B8B2-FC5F-265A-EFE8-D7240E37B2C7}"/>
              </a:ext>
            </a:extLst>
          </p:cNvPr>
          <p:cNvPicPr>
            <a:picLocks noChangeAspect="1"/>
          </p:cNvPicPr>
          <p:nvPr/>
        </p:nvPicPr>
        <p:blipFill>
          <a:blip r:embed="rId3"/>
          <a:stretch>
            <a:fillRect/>
          </a:stretch>
        </p:blipFill>
        <p:spPr>
          <a:xfrm>
            <a:off x="6316465" y="1599753"/>
            <a:ext cx="2988129" cy="1992086"/>
          </a:xfrm>
          <a:prstGeom prst="rect">
            <a:avLst/>
          </a:prstGeom>
          <a:ln>
            <a:noFill/>
          </a:ln>
        </p:spPr>
      </p:pic>
      <p:sp>
        <p:nvSpPr>
          <p:cNvPr id="8" name="Content Placeholder 2">
            <a:extLst>
              <a:ext uri="{FF2B5EF4-FFF2-40B4-BE49-F238E27FC236}">
                <a16:creationId xmlns:a16="http://schemas.microsoft.com/office/drawing/2014/main" id="{B25017D7-47C8-0A13-FF09-AF1C9053A990}"/>
              </a:ext>
            </a:extLst>
          </p:cNvPr>
          <p:cNvSpPr txBox="1">
            <a:spLocks/>
          </p:cNvSpPr>
          <p:nvPr/>
        </p:nvSpPr>
        <p:spPr>
          <a:xfrm>
            <a:off x="6096000" y="3091988"/>
            <a:ext cx="3031671" cy="1216835"/>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b="0" i="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Clr>
                <a:srgbClr val="C00000"/>
              </a:buClr>
              <a:buSzPct val="85000"/>
              <a:buFont typeface="Arial" panose="020B0604020202020204" pitchFamily="34" charset="0"/>
              <a:buNone/>
            </a:pPr>
            <a:endParaRPr lang="en-US" dirty="0">
              <a:solidFill>
                <a:srgbClr val="C00000"/>
              </a:solidFill>
            </a:endParaRPr>
          </a:p>
          <a:p>
            <a:pPr marL="0" indent="0">
              <a:buClr>
                <a:srgbClr val="00B174"/>
              </a:buClr>
              <a:buSzPct val="85000"/>
              <a:buFont typeface="Arial" panose="020B0604020202020204" pitchFamily="34" charset="0"/>
              <a:buNone/>
            </a:pPr>
            <a:r>
              <a:rPr lang="en-US" altLang="en-US" sz="2800" dirty="0">
                <a:latin typeface="Calibri" panose="020F0502020204030204" pitchFamily="34" charset="0"/>
              </a:rPr>
              <a:t>          </a:t>
            </a:r>
            <a:r>
              <a:rPr lang="en-US" altLang="en-US" sz="1800" dirty="0">
                <a:latin typeface="Calibri" panose="020F0502020204030204" pitchFamily="34" charset="0"/>
              </a:rPr>
              <a:t>Different Needs?</a:t>
            </a:r>
          </a:p>
          <a:p>
            <a:pPr marL="0" indent="0">
              <a:buClr>
                <a:srgbClr val="BD8B30"/>
              </a:buClr>
              <a:buSzPct val="85000"/>
              <a:buFont typeface="Arial" panose="020B0604020202020204" pitchFamily="34" charset="0"/>
              <a:buNone/>
            </a:pPr>
            <a:endParaRPr lang="en-US" altLang="en-US" sz="1800" dirty="0">
              <a:solidFill>
                <a:schemeClr val="tx1">
                  <a:lumMod val="75000"/>
                </a:schemeClr>
              </a:solidFill>
              <a:latin typeface="Calibri" panose="020F0502020204030204" pitchFamily="34" charset="0"/>
            </a:endParaRPr>
          </a:p>
          <a:p>
            <a:pPr marL="0" indent="0">
              <a:spcAft>
                <a:spcPts val="600"/>
              </a:spcAft>
              <a:buClr>
                <a:srgbClr val="C00000"/>
              </a:buClr>
              <a:buFont typeface="Arial" panose="020B0604020202020204" pitchFamily="34" charset="0"/>
              <a:buNone/>
            </a:pPr>
            <a:endParaRPr lang="en-US" altLang="en-US" dirty="0"/>
          </a:p>
        </p:txBody>
      </p:sp>
      <p:pic>
        <p:nvPicPr>
          <p:cNvPr id="12" name="Picture 11" descr="A person holding a red house with a heart cut out&#10;&#10;Description automatically generated">
            <a:extLst>
              <a:ext uri="{FF2B5EF4-FFF2-40B4-BE49-F238E27FC236}">
                <a16:creationId xmlns:a16="http://schemas.microsoft.com/office/drawing/2014/main" id="{8BAC1B83-D8EC-E83C-ED7D-E649F808ECAB}"/>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2060119" y="4180114"/>
            <a:ext cx="2988129" cy="1992086"/>
          </a:xfrm>
          <a:prstGeom prst="rect">
            <a:avLst/>
          </a:prstGeom>
          <a:ln>
            <a:noFill/>
          </a:ln>
        </p:spPr>
      </p:pic>
      <p:sp>
        <p:nvSpPr>
          <p:cNvPr id="13" name="Content Placeholder 2">
            <a:extLst>
              <a:ext uri="{FF2B5EF4-FFF2-40B4-BE49-F238E27FC236}">
                <a16:creationId xmlns:a16="http://schemas.microsoft.com/office/drawing/2014/main" id="{646A9AD5-CE1E-F56B-EFEB-2E35D63403EB}"/>
              </a:ext>
            </a:extLst>
          </p:cNvPr>
          <p:cNvSpPr txBox="1">
            <a:spLocks/>
          </p:cNvSpPr>
          <p:nvPr/>
        </p:nvSpPr>
        <p:spPr>
          <a:xfrm>
            <a:off x="2220233" y="5830889"/>
            <a:ext cx="2759534" cy="1216835"/>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b="0" i="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Clr>
                <a:srgbClr val="C00000"/>
              </a:buClr>
              <a:buSzPct val="85000"/>
              <a:buFont typeface="Arial" panose="020B0604020202020204" pitchFamily="34" charset="0"/>
              <a:buNone/>
            </a:pPr>
            <a:endParaRPr lang="en-US" sz="1800" dirty="0">
              <a:solidFill>
                <a:srgbClr val="C00000"/>
              </a:solidFill>
            </a:endParaRPr>
          </a:p>
          <a:p>
            <a:pPr marL="0" indent="0">
              <a:buClr>
                <a:srgbClr val="00B174"/>
              </a:buClr>
              <a:buSzPct val="85000"/>
              <a:buFont typeface="Arial" panose="020B0604020202020204" pitchFamily="34" charset="0"/>
              <a:buNone/>
            </a:pPr>
            <a:r>
              <a:rPr lang="en-US" altLang="en-US" sz="1800" dirty="0">
                <a:latin typeface="Calibri" panose="020F0502020204030204" pitchFamily="34" charset="0"/>
              </a:rPr>
              <a:t>          Donors’ Impact?</a:t>
            </a:r>
          </a:p>
          <a:p>
            <a:pPr marL="0" indent="0">
              <a:buClr>
                <a:srgbClr val="BD8B30"/>
              </a:buClr>
              <a:buSzPct val="85000"/>
              <a:buFont typeface="Arial" panose="020B0604020202020204" pitchFamily="34" charset="0"/>
              <a:buNone/>
            </a:pPr>
            <a:endParaRPr lang="en-US" altLang="en-US" sz="1800" dirty="0">
              <a:solidFill>
                <a:schemeClr val="tx1">
                  <a:lumMod val="75000"/>
                </a:schemeClr>
              </a:solidFill>
              <a:latin typeface="Calibri" panose="020F0502020204030204" pitchFamily="34" charset="0"/>
            </a:endParaRPr>
          </a:p>
          <a:p>
            <a:pPr marL="0" indent="0">
              <a:spcAft>
                <a:spcPts val="600"/>
              </a:spcAft>
              <a:buClr>
                <a:srgbClr val="C00000"/>
              </a:buClr>
              <a:buFont typeface="Arial" panose="020B0604020202020204" pitchFamily="34" charset="0"/>
              <a:buNone/>
            </a:pPr>
            <a:endParaRPr lang="en-US" altLang="en-US" sz="1800" dirty="0"/>
          </a:p>
        </p:txBody>
      </p:sp>
      <p:pic>
        <p:nvPicPr>
          <p:cNvPr id="17" name="Picture 16" descr="Volunteers distributing food in kitchen">
            <a:extLst>
              <a:ext uri="{FF2B5EF4-FFF2-40B4-BE49-F238E27FC236}">
                <a16:creationId xmlns:a16="http://schemas.microsoft.com/office/drawing/2014/main" id="{FCDB2554-D597-DA5B-C0E0-0CF8A48BA795}"/>
              </a:ext>
            </a:extLst>
          </p:cNvPr>
          <p:cNvPicPr>
            <a:picLocks noChangeAspect="1"/>
          </p:cNvPicPr>
          <p:nvPr/>
        </p:nvPicPr>
        <p:blipFill>
          <a:blip r:embed="rId6"/>
          <a:stretch>
            <a:fillRect/>
          </a:stretch>
        </p:blipFill>
        <p:spPr>
          <a:xfrm>
            <a:off x="6316465" y="4161509"/>
            <a:ext cx="2988129" cy="1992086"/>
          </a:xfrm>
          <a:prstGeom prst="rect">
            <a:avLst/>
          </a:prstGeom>
          <a:ln>
            <a:noFill/>
          </a:ln>
        </p:spPr>
      </p:pic>
      <p:sp>
        <p:nvSpPr>
          <p:cNvPr id="18" name="Content Placeholder 2">
            <a:extLst>
              <a:ext uri="{FF2B5EF4-FFF2-40B4-BE49-F238E27FC236}">
                <a16:creationId xmlns:a16="http://schemas.microsoft.com/office/drawing/2014/main" id="{1343FAC1-F74F-8560-C67A-C860CF52FA49}"/>
              </a:ext>
            </a:extLst>
          </p:cNvPr>
          <p:cNvSpPr txBox="1">
            <a:spLocks/>
          </p:cNvSpPr>
          <p:nvPr/>
        </p:nvSpPr>
        <p:spPr>
          <a:xfrm>
            <a:off x="6368138" y="5843111"/>
            <a:ext cx="2759533" cy="1216835"/>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b="0" i="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Clr>
                <a:srgbClr val="C00000"/>
              </a:buClr>
              <a:buSzPct val="85000"/>
              <a:buFont typeface="Arial" panose="020B0604020202020204" pitchFamily="34" charset="0"/>
              <a:buNone/>
            </a:pPr>
            <a:endParaRPr lang="en-US" sz="1800" dirty="0">
              <a:solidFill>
                <a:srgbClr val="C00000"/>
              </a:solidFill>
            </a:endParaRPr>
          </a:p>
          <a:p>
            <a:pPr marL="0" indent="0">
              <a:buClr>
                <a:srgbClr val="00B174"/>
              </a:buClr>
              <a:buSzPct val="85000"/>
              <a:buFont typeface="Arial" panose="020B0604020202020204" pitchFamily="34" charset="0"/>
              <a:buNone/>
            </a:pPr>
            <a:r>
              <a:rPr lang="en-US" altLang="en-US" sz="1800" dirty="0">
                <a:latin typeface="Calibri" panose="020F0502020204030204" pitchFamily="34" charset="0"/>
              </a:rPr>
              <a:t>          Impact on Charity?</a:t>
            </a:r>
          </a:p>
          <a:p>
            <a:pPr marL="0" indent="0">
              <a:buClr>
                <a:srgbClr val="BD8B30"/>
              </a:buClr>
              <a:buSzPct val="85000"/>
              <a:buFont typeface="Arial" panose="020B0604020202020204" pitchFamily="34" charset="0"/>
              <a:buNone/>
            </a:pPr>
            <a:endParaRPr lang="en-US" altLang="en-US" sz="1800" dirty="0">
              <a:solidFill>
                <a:schemeClr val="tx1">
                  <a:lumMod val="75000"/>
                </a:schemeClr>
              </a:solidFill>
              <a:latin typeface="Calibri" panose="020F0502020204030204" pitchFamily="34" charset="0"/>
            </a:endParaRPr>
          </a:p>
          <a:p>
            <a:pPr marL="0" indent="0">
              <a:spcAft>
                <a:spcPts val="600"/>
              </a:spcAft>
              <a:buClr>
                <a:srgbClr val="C00000"/>
              </a:buClr>
              <a:buFont typeface="Arial" panose="020B0604020202020204" pitchFamily="34" charset="0"/>
              <a:buNone/>
            </a:pPr>
            <a:endParaRPr lang="en-US" altLang="en-US" sz="1800" dirty="0"/>
          </a:p>
        </p:txBody>
      </p:sp>
      <p:pic>
        <p:nvPicPr>
          <p:cNvPr id="4" name="Picture 3">
            <a:extLst>
              <a:ext uri="{FF2B5EF4-FFF2-40B4-BE49-F238E27FC236}">
                <a16:creationId xmlns:a16="http://schemas.microsoft.com/office/drawing/2014/main" id="{30545D00-6ABF-2B56-350D-3B181E3C538E}"/>
              </a:ext>
            </a:extLst>
          </p:cNvPr>
          <p:cNvPicPr>
            <a:picLocks noChangeAspect="1"/>
          </p:cNvPicPr>
          <p:nvPr/>
        </p:nvPicPr>
        <p:blipFill>
          <a:blip r:embed="rId7"/>
          <a:stretch>
            <a:fillRect/>
          </a:stretch>
        </p:blipFill>
        <p:spPr>
          <a:xfrm>
            <a:off x="307975" y="6082750"/>
            <a:ext cx="1463675" cy="556108"/>
          </a:xfrm>
          <a:prstGeom prst="rect">
            <a:avLst/>
          </a:prstGeom>
        </p:spPr>
      </p:pic>
    </p:spTree>
    <p:extLst>
      <p:ext uri="{BB962C8B-B14F-4D97-AF65-F5344CB8AC3E}">
        <p14:creationId xmlns:p14="http://schemas.microsoft.com/office/powerpoint/2010/main" val="125762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P spid="13" grpId="0" build="p"/>
      <p:bldP spid="18"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187DAA95-AB6F-1317-9E86-58EAAC0F3667}"/>
              </a:ext>
            </a:extLst>
          </p:cNvPr>
          <p:cNvSpPr txBox="1">
            <a:spLocks noChangeArrowheads="1"/>
          </p:cNvSpPr>
          <p:nvPr/>
        </p:nvSpPr>
        <p:spPr>
          <a:xfrm>
            <a:off x="1143001" y="1295400"/>
            <a:ext cx="9235796" cy="4901609"/>
          </a:xfrm>
          <a:prstGeom prst="rect">
            <a:avLst/>
          </a:prstGeom>
        </p:spPr>
        <p:txBody>
          <a:bodyPr>
            <a:normAutofit/>
          </a:bodyPr>
          <a:lstStyle>
            <a:lvl1pPr marL="243834" indent="-243834" algn="l" defTabSz="457189" rtl="0" fontAlgn="base">
              <a:spcBef>
                <a:spcPts val="1600"/>
              </a:spcBef>
              <a:spcAft>
                <a:spcPct val="0"/>
              </a:spcAft>
              <a:buSzPct val="90000"/>
              <a:buFontTx/>
              <a:buBlip>
                <a:blip r:embed="rId2"/>
              </a:buBlip>
              <a:defRPr sz="2000" kern="1200">
                <a:solidFill>
                  <a:srgbClr val="6B6F71"/>
                </a:solidFill>
                <a:latin typeface="Arial"/>
                <a:ea typeface="+mn-ea"/>
                <a:cs typeface="Arial"/>
              </a:defRPr>
            </a:lvl1pPr>
            <a:lvl2pPr marL="487668" indent="-243834" algn="l" defTabSz="457189" rtl="0" fontAlgn="base">
              <a:spcBef>
                <a:spcPts val="300"/>
              </a:spcBef>
              <a:spcAft>
                <a:spcPct val="0"/>
              </a:spcAft>
              <a:buClr>
                <a:schemeClr val="tx2">
                  <a:lumMod val="50000"/>
                </a:schemeClr>
              </a:buClr>
              <a:buFont typeface="Arial" panose="020B0604020202020204" pitchFamily="34" charset="0"/>
              <a:buChar char="−"/>
              <a:defRPr sz="1600" kern="1200">
                <a:solidFill>
                  <a:srgbClr val="6B6F71"/>
                </a:solidFill>
                <a:latin typeface="Arial"/>
                <a:ea typeface="+mn-ea"/>
                <a:cs typeface="Arial"/>
              </a:defRPr>
            </a:lvl2pPr>
            <a:lvl3pPr marL="731502" indent="-243834" algn="l" defTabSz="457189" rtl="0" fontAlgn="base">
              <a:spcBef>
                <a:spcPts val="800"/>
              </a:spcBef>
              <a:spcAft>
                <a:spcPct val="0"/>
              </a:spcAft>
              <a:buFont typeface="Arial"/>
              <a:buChar char="•"/>
              <a:defRPr sz="2133" kern="1200">
                <a:solidFill>
                  <a:srgbClr val="6B6F71"/>
                </a:solidFill>
                <a:latin typeface="Arial"/>
                <a:ea typeface="+mn-ea"/>
                <a:cs typeface="Arial"/>
              </a:defRPr>
            </a:lvl3pPr>
            <a:lvl4pPr marL="975336" indent="-243834" algn="l" defTabSz="457189" rtl="0" fontAlgn="base">
              <a:spcBef>
                <a:spcPts val="800"/>
              </a:spcBef>
              <a:spcAft>
                <a:spcPct val="0"/>
              </a:spcAft>
              <a:buSzPct val="100000"/>
              <a:buFont typeface="Arial"/>
              <a:buChar char="•"/>
              <a:defRPr sz="1867" kern="1200">
                <a:solidFill>
                  <a:srgbClr val="6B6F71"/>
                </a:solidFill>
                <a:latin typeface="Arial"/>
                <a:ea typeface="+mn-ea"/>
                <a:cs typeface="Arial"/>
              </a:defRPr>
            </a:lvl4pPr>
            <a:lvl5pPr marL="1219170" indent="-243834" algn="l" defTabSz="457189" rtl="0" fontAlgn="base">
              <a:spcBef>
                <a:spcPts val="800"/>
              </a:spcBef>
              <a:spcAft>
                <a:spcPct val="0"/>
              </a:spcAft>
              <a:buFont typeface="Arial"/>
              <a:buChar char="•"/>
              <a:defRPr sz="1867" kern="1200">
                <a:solidFill>
                  <a:srgbClr val="6B6F7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5"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3"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2"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base" latinLnBrk="0" hangingPunct="1">
              <a:lnSpc>
                <a:spcPct val="100000"/>
              </a:lnSpc>
              <a:spcBef>
                <a:spcPts val="1600"/>
              </a:spcBef>
              <a:spcAft>
                <a:spcPct val="0"/>
              </a:spcAft>
              <a:buClrTx/>
              <a:buSzPct val="90000"/>
              <a:buFontTx/>
              <a:buNone/>
              <a:tabLst/>
              <a:defRPr/>
            </a:pPr>
            <a:endParaRPr kumimoji="0" lang="en-US" altLang="en-US" sz="2000" b="0" i="0" u="none" strike="noStrike" kern="1200" cap="none" spc="0" normalizeH="0" baseline="0" noProof="0" dirty="0">
              <a:ln>
                <a:noFill/>
              </a:ln>
              <a:solidFill>
                <a:srgbClr val="6B6F71"/>
              </a:solidFill>
              <a:effectLst/>
              <a:uLnTx/>
              <a:uFillTx/>
              <a:latin typeface="Arial"/>
              <a:ea typeface="+mn-ea"/>
              <a:cs typeface="Arial"/>
            </a:endParaRPr>
          </a:p>
        </p:txBody>
      </p:sp>
      <p:sp>
        <p:nvSpPr>
          <p:cNvPr id="7" name="Text Placeholder 3">
            <a:extLst>
              <a:ext uri="{FF2B5EF4-FFF2-40B4-BE49-F238E27FC236}">
                <a16:creationId xmlns:a16="http://schemas.microsoft.com/office/drawing/2014/main" id="{817D892F-930A-01D7-A850-3ED0C221D4A5}"/>
              </a:ext>
            </a:extLst>
          </p:cNvPr>
          <p:cNvSpPr txBox="1">
            <a:spLocks/>
          </p:cNvSpPr>
          <p:nvPr/>
        </p:nvSpPr>
        <p:spPr>
          <a:xfrm>
            <a:off x="933441" y="2252421"/>
            <a:ext cx="10020300" cy="3683000"/>
          </a:xfrm>
          <a:prstGeom prst="rect">
            <a:avLst/>
          </a:prstGeom>
        </p:spPr>
        <p:txBody>
          <a:bodyPr/>
          <a:lstStyle>
            <a:lvl1pPr marL="342900" indent="-342900" algn="l" defTabSz="457189" rtl="0" fontAlgn="base">
              <a:spcBef>
                <a:spcPts val="1600"/>
              </a:spcBef>
              <a:spcAft>
                <a:spcPct val="0"/>
              </a:spcAft>
              <a:buSzPct val="90000"/>
              <a:buFont typeface="Arial" panose="020B0604020202020204" pitchFamily="34" charset="0"/>
              <a:buChar char="•"/>
              <a:defRPr sz="2400" kern="1200">
                <a:solidFill>
                  <a:srgbClr val="6B6F71"/>
                </a:solidFill>
                <a:latin typeface="+mn-lt"/>
                <a:ea typeface="+mn-ea"/>
                <a:cs typeface="Arial"/>
              </a:defRPr>
            </a:lvl1pPr>
            <a:lvl2pPr marL="487668" indent="-243834" algn="l" defTabSz="457189" rtl="0" fontAlgn="base">
              <a:spcBef>
                <a:spcPts val="300"/>
              </a:spcBef>
              <a:spcAft>
                <a:spcPct val="0"/>
              </a:spcAft>
              <a:buClr>
                <a:schemeClr val="tx2">
                  <a:lumMod val="50000"/>
                </a:schemeClr>
              </a:buClr>
              <a:buFont typeface="Arial" panose="020B0604020202020204" pitchFamily="34" charset="0"/>
              <a:buChar char="−"/>
              <a:defRPr sz="2400" kern="1200">
                <a:solidFill>
                  <a:srgbClr val="6B6F71"/>
                </a:solidFill>
                <a:latin typeface="+mn-lt"/>
                <a:ea typeface="+mn-ea"/>
                <a:cs typeface="Arial"/>
              </a:defRPr>
            </a:lvl2pPr>
            <a:lvl3pPr marL="731502" indent="-243834" algn="l" defTabSz="457189" rtl="0" fontAlgn="base">
              <a:spcBef>
                <a:spcPts val="800"/>
              </a:spcBef>
              <a:spcAft>
                <a:spcPct val="0"/>
              </a:spcAft>
              <a:buFont typeface="Arial"/>
              <a:buChar char="•"/>
              <a:defRPr sz="2400" kern="1200">
                <a:solidFill>
                  <a:srgbClr val="6B6F71"/>
                </a:solidFill>
                <a:latin typeface="+mn-lt"/>
                <a:ea typeface="+mn-ea"/>
                <a:cs typeface="Arial"/>
              </a:defRPr>
            </a:lvl3pPr>
            <a:lvl4pPr marL="975336" indent="-243834" algn="l" defTabSz="457189" rtl="0" fontAlgn="base">
              <a:spcBef>
                <a:spcPts val="800"/>
              </a:spcBef>
              <a:spcAft>
                <a:spcPct val="0"/>
              </a:spcAft>
              <a:buSzPct val="100000"/>
              <a:buFont typeface="Arial"/>
              <a:buChar char="•"/>
              <a:defRPr sz="2400" kern="1200">
                <a:solidFill>
                  <a:srgbClr val="6B6F71"/>
                </a:solidFill>
                <a:latin typeface="+mn-lt"/>
                <a:ea typeface="+mn-ea"/>
                <a:cs typeface="Arial"/>
              </a:defRPr>
            </a:lvl4pPr>
            <a:lvl5pPr marL="1219170" indent="-243834" algn="l" defTabSz="457189" rtl="0" fontAlgn="base">
              <a:spcBef>
                <a:spcPts val="800"/>
              </a:spcBef>
              <a:spcAft>
                <a:spcPct val="0"/>
              </a:spcAft>
              <a:buFont typeface="Arial"/>
              <a:buChar char="•"/>
              <a:defRPr sz="2400" kern="1200">
                <a:solidFill>
                  <a:srgbClr val="6B6F71"/>
                </a:solidFill>
                <a:latin typeface="+mn-lt"/>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5"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3"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2"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217613" marR="0" lvl="4" indent="-242888" algn="l" defTabSz="457189" rtl="0" eaLnBrk="1" fontAlgn="base" latinLnBrk="0" hangingPunct="1">
              <a:spcBef>
                <a:spcPts val="800"/>
              </a:spcBef>
              <a:spcAft>
                <a:spcPct val="0"/>
              </a:spcAft>
              <a:buClr>
                <a:srgbClr val="00B174"/>
              </a:buClr>
              <a:buSzTx/>
              <a:buFont typeface="Arial" panose="020B0604020202020204" pitchFamily="34" charset="0"/>
              <a:buChar char="•"/>
              <a:tabLst/>
              <a:defRPr/>
            </a:pPr>
            <a:r>
              <a:rPr kumimoji="0" lang="en-US" sz="3200"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rPr>
              <a:t>Prospect identification </a:t>
            </a:r>
            <a:r>
              <a:rPr lang="en-US" sz="3200" dirty="0">
                <a:solidFill>
                  <a:schemeClr val="bg2">
                    <a:lumMod val="25000"/>
                  </a:schemeClr>
                </a:solidFill>
                <a:latin typeface="Arial" panose="020B0604020202020204" pitchFamily="34" charset="0"/>
                <a:cs typeface="Arial" panose="020B0604020202020204" pitchFamily="34" charset="0"/>
              </a:rPr>
              <a:t>(proper training)</a:t>
            </a:r>
          </a:p>
          <a:p>
            <a:pPr marL="974725" marR="0" lvl="4" indent="0" algn="l" defTabSz="457189" rtl="0" eaLnBrk="1" fontAlgn="base" latinLnBrk="0" hangingPunct="1">
              <a:spcBef>
                <a:spcPts val="800"/>
              </a:spcBef>
              <a:spcAft>
                <a:spcPct val="0"/>
              </a:spcAft>
              <a:buClr>
                <a:srgbClr val="00B174"/>
              </a:buClr>
              <a:buSzTx/>
              <a:buNone/>
              <a:tabLst/>
              <a:defRPr/>
            </a:pPr>
            <a:endParaRPr kumimoji="0" lang="en-US" sz="900"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endParaRPr>
          </a:p>
          <a:p>
            <a:pPr marL="974725" marR="0" lvl="4" indent="0" algn="l" defTabSz="457189" rtl="0" eaLnBrk="1" fontAlgn="base" latinLnBrk="0" hangingPunct="1">
              <a:spcBef>
                <a:spcPts val="800"/>
              </a:spcBef>
              <a:spcAft>
                <a:spcPct val="0"/>
              </a:spcAft>
              <a:buClr>
                <a:srgbClr val="00B174"/>
              </a:buClr>
              <a:buSzTx/>
              <a:buNone/>
              <a:tabLst/>
              <a:defRPr/>
            </a:pPr>
            <a:r>
              <a:rPr lang="en-US" sz="3200" b="1" dirty="0">
                <a:solidFill>
                  <a:srgbClr val="1F2F5F"/>
                </a:solidFill>
                <a:latin typeface="Arial" panose="020B0604020202020204" pitchFamily="34" charset="0"/>
                <a:cs typeface="Arial" panose="020B0604020202020204" pitchFamily="34" charset="0"/>
              </a:rPr>
              <a:t>Collaborate with gift planning director:</a:t>
            </a:r>
          </a:p>
          <a:p>
            <a:pPr marL="1431925" marR="0" lvl="4" indent="-457200" algn="l" defTabSz="457189" rtl="0" eaLnBrk="1" fontAlgn="base" latinLnBrk="0" hangingPunct="1">
              <a:spcBef>
                <a:spcPts val="800"/>
              </a:spcBef>
              <a:spcAft>
                <a:spcPct val="0"/>
              </a:spcAft>
              <a:buClr>
                <a:srgbClr val="00B174"/>
              </a:buClr>
              <a:buSzTx/>
              <a:buFont typeface="+mj-lt"/>
              <a:buAutoNum type="arabicPeriod"/>
              <a:tabLst/>
              <a:defRPr/>
            </a:pPr>
            <a:r>
              <a:rPr lang="en-US" sz="3200" dirty="0">
                <a:solidFill>
                  <a:schemeClr val="bg2">
                    <a:lumMod val="25000"/>
                  </a:schemeClr>
                </a:solidFill>
                <a:latin typeface="Arial" panose="020B0604020202020204" pitchFamily="34" charset="0"/>
                <a:cs typeface="Arial" panose="020B0604020202020204" pitchFamily="34" charset="0"/>
              </a:rPr>
              <a:t>Prospects</a:t>
            </a:r>
          </a:p>
          <a:p>
            <a:pPr marL="1431925" marR="0" lvl="4" indent="-457200" algn="l" defTabSz="457189" rtl="0" eaLnBrk="1" fontAlgn="base" latinLnBrk="0" hangingPunct="1">
              <a:spcBef>
                <a:spcPts val="800"/>
              </a:spcBef>
              <a:spcAft>
                <a:spcPct val="0"/>
              </a:spcAft>
              <a:buClr>
                <a:srgbClr val="00B174"/>
              </a:buClr>
              <a:buSzTx/>
              <a:buFont typeface="+mj-lt"/>
              <a:buAutoNum type="arabicPeriod"/>
              <a:tabLst/>
              <a:defRPr/>
            </a:pPr>
            <a:r>
              <a:rPr lang="en-US" sz="3200" dirty="0">
                <a:solidFill>
                  <a:schemeClr val="bg2">
                    <a:lumMod val="25000"/>
                  </a:schemeClr>
                </a:solidFill>
                <a:latin typeface="Arial" panose="020B0604020202020204" pitchFamily="34" charset="0"/>
                <a:cs typeface="Arial" panose="020B0604020202020204" pitchFamily="34" charset="0"/>
              </a:rPr>
              <a:t>Portfolio assignments</a:t>
            </a:r>
          </a:p>
          <a:p>
            <a:pPr marL="974725" marR="0" lvl="4" indent="0" algn="l" defTabSz="457189" rtl="0" eaLnBrk="1" fontAlgn="base" latinLnBrk="0" hangingPunct="1">
              <a:lnSpc>
                <a:spcPct val="120000"/>
              </a:lnSpc>
              <a:spcBef>
                <a:spcPts val="800"/>
              </a:spcBef>
              <a:spcAft>
                <a:spcPct val="0"/>
              </a:spcAft>
              <a:buClr>
                <a:srgbClr val="00B174"/>
              </a:buClr>
              <a:buSzTx/>
              <a:buNone/>
              <a:tabLst/>
              <a:defRPr/>
            </a:pPr>
            <a:endParaRPr kumimoji="0" lang="en-US" sz="2800"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endParaRPr>
          </a:p>
          <a:p>
            <a:pPr marL="974725" marR="0" lvl="4" indent="0" algn="l" defTabSz="457189" rtl="0" eaLnBrk="1" fontAlgn="base" latinLnBrk="0" hangingPunct="1">
              <a:lnSpc>
                <a:spcPct val="120000"/>
              </a:lnSpc>
              <a:spcBef>
                <a:spcPts val="800"/>
              </a:spcBef>
              <a:spcAft>
                <a:spcPct val="0"/>
              </a:spcAft>
              <a:buClr>
                <a:srgbClr val="00B174"/>
              </a:buClr>
              <a:buSzTx/>
              <a:buNone/>
              <a:tabLst/>
              <a:defRPr/>
            </a:pPr>
            <a:endParaRPr kumimoji="0" lang="en-US" sz="2800"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endParaRPr>
          </a:p>
          <a:p>
            <a:pPr marL="974725" marR="0" lvl="4" indent="0" algn="l" defTabSz="457189" rtl="0" eaLnBrk="1" fontAlgn="base" latinLnBrk="0" hangingPunct="1">
              <a:lnSpc>
                <a:spcPct val="120000"/>
              </a:lnSpc>
              <a:spcBef>
                <a:spcPts val="800"/>
              </a:spcBef>
              <a:spcAft>
                <a:spcPct val="0"/>
              </a:spcAft>
              <a:buClr>
                <a:srgbClr val="00B174"/>
              </a:buClr>
              <a:buSzTx/>
              <a:buNone/>
              <a:tabLst/>
              <a:defRPr/>
            </a:pPr>
            <a:endParaRPr lang="en-US" sz="2800" dirty="0">
              <a:solidFill>
                <a:schemeClr val="bg2">
                  <a:lumMod val="25000"/>
                </a:schemeClr>
              </a:solidFill>
              <a:latin typeface="Arial" panose="020B0604020202020204" pitchFamily="34" charset="0"/>
              <a:cs typeface="Arial" panose="020B0604020202020204" pitchFamily="34" charset="0"/>
            </a:endParaRPr>
          </a:p>
          <a:p>
            <a:pPr marL="974725" marR="0" lvl="4" indent="0" algn="l" defTabSz="457189" rtl="0" eaLnBrk="1" fontAlgn="base" latinLnBrk="0" hangingPunct="1">
              <a:lnSpc>
                <a:spcPct val="120000"/>
              </a:lnSpc>
              <a:spcBef>
                <a:spcPts val="800"/>
              </a:spcBef>
              <a:spcAft>
                <a:spcPct val="0"/>
              </a:spcAft>
              <a:buClr>
                <a:srgbClr val="00B174"/>
              </a:buClr>
              <a:buSzTx/>
              <a:buNone/>
              <a:tabLst/>
              <a:defRPr/>
            </a:pPr>
            <a:endParaRPr kumimoji="0" lang="en-US" sz="2800"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endParaRPr>
          </a:p>
        </p:txBody>
      </p:sp>
      <p:sp>
        <p:nvSpPr>
          <p:cNvPr id="6" name="Title 1">
            <a:extLst>
              <a:ext uri="{FF2B5EF4-FFF2-40B4-BE49-F238E27FC236}">
                <a16:creationId xmlns:a16="http://schemas.microsoft.com/office/drawing/2014/main" id="{F3AF84AA-25AA-A9F2-8CCC-C8A61F442F27}"/>
              </a:ext>
            </a:extLst>
          </p:cNvPr>
          <p:cNvSpPr txBox="1">
            <a:spLocks/>
          </p:cNvSpPr>
          <p:nvPr/>
        </p:nvSpPr>
        <p:spPr>
          <a:xfrm>
            <a:off x="1524000" y="567494"/>
            <a:ext cx="9144000" cy="746002"/>
          </a:xfrm>
          <a:prstGeom prst="rect">
            <a:avLst/>
          </a:prstGeom>
        </p:spPr>
        <p:txBody>
          <a:bodyPr anchor="ctr">
            <a:normAutofit/>
          </a:bodyPr>
          <a:lstStyle>
            <a:lvl1pPr marL="0" marR="0" indent="0" algn="l" defTabSz="457189" rtl="0" eaLnBrk="1" fontAlgn="base" latinLnBrk="0" hangingPunct="1">
              <a:lnSpc>
                <a:spcPct val="100000"/>
              </a:lnSpc>
              <a:spcBef>
                <a:spcPct val="0"/>
              </a:spcBef>
              <a:spcAft>
                <a:spcPct val="0"/>
              </a:spcAft>
              <a:buClrTx/>
              <a:buSzTx/>
              <a:buFontTx/>
              <a:buNone/>
              <a:tabLst/>
              <a:defRPr lang="en-US" sz="4400" b="0" i="0" kern="1200" cap="none" spc="20" baseline="0">
                <a:solidFill>
                  <a:schemeClr val="accent4"/>
                </a:solidFill>
                <a:latin typeface="+mj-lt"/>
                <a:ea typeface="+mn-ea"/>
                <a:cs typeface="Arial"/>
              </a:defRPr>
            </a:lvl1pPr>
            <a:lvl2pPr algn="l" defTabSz="457189" rtl="0" eaLnBrk="1" fontAlgn="base" hangingPunct="1">
              <a:spcBef>
                <a:spcPct val="0"/>
              </a:spcBef>
              <a:spcAft>
                <a:spcPct val="0"/>
              </a:spcAft>
              <a:defRPr sz="2600" b="1">
                <a:solidFill>
                  <a:srgbClr val="5BAC35"/>
                </a:solidFill>
                <a:latin typeface="Arial Narrow" pitchFamily="34" charset="0"/>
              </a:defRPr>
            </a:lvl2pPr>
            <a:lvl3pPr algn="l" defTabSz="457189" rtl="0" eaLnBrk="1" fontAlgn="base" hangingPunct="1">
              <a:spcBef>
                <a:spcPct val="0"/>
              </a:spcBef>
              <a:spcAft>
                <a:spcPct val="0"/>
              </a:spcAft>
              <a:defRPr sz="2600" b="1">
                <a:solidFill>
                  <a:srgbClr val="5BAC35"/>
                </a:solidFill>
                <a:latin typeface="Arial Narrow" pitchFamily="34" charset="0"/>
              </a:defRPr>
            </a:lvl3pPr>
            <a:lvl4pPr algn="l" defTabSz="457189" rtl="0" eaLnBrk="1" fontAlgn="base" hangingPunct="1">
              <a:spcBef>
                <a:spcPct val="0"/>
              </a:spcBef>
              <a:spcAft>
                <a:spcPct val="0"/>
              </a:spcAft>
              <a:defRPr sz="2600" b="1">
                <a:solidFill>
                  <a:srgbClr val="5BAC35"/>
                </a:solidFill>
                <a:latin typeface="Arial Narrow" pitchFamily="34" charset="0"/>
              </a:defRPr>
            </a:lvl4pPr>
            <a:lvl5pPr algn="l" defTabSz="457189" rtl="0" eaLnBrk="1" fontAlgn="base" hangingPunct="1">
              <a:spcBef>
                <a:spcPct val="0"/>
              </a:spcBef>
              <a:spcAft>
                <a:spcPct val="0"/>
              </a:spcAft>
              <a:defRPr sz="2600" b="1">
                <a:solidFill>
                  <a:srgbClr val="5BAC35"/>
                </a:solidFill>
                <a:latin typeface="Arial Narrow" pitchFamily="34" charset="0"/>
              </a:defRPr>
            </a:lvl5pPr>
            <a:lvl6pPr marL="457189" algn="l" defTabSz="457189" rtl="0" eaLnBrk="1" fontAlgn="base" hangingPunct="1">
              <a:spcBef>
                <a:spcPct val="0"/>
              </a:spcBef>
              <a:spcAft>
                <a:spcPct val="0"/>
              </a:spcAft>
              <a:defRPr sz="2600" b="1">
                <a:solidFill>
                  <a:srgbClr val="5BAC35"/>
                </a:solidFill>
                <a:latin typeface="Arial Narrow" pitchFamily="34" charset="0"/>
              </a:defRPr>
            </a:lvl6pPr>
            <a:lvl7pPr marL="914377" algn="l" defTabSz="457189" rtl="0" eaLnBrk="1" fontAlgn="base" hangingPunct="1">
              <a:spcBef>
                <a:spcPct val="0"/>
              </a:spcBef>
              <a:spcAft>
                <a:spcPct val="0"/>
              </a:spcAft>
              <a:defRPr sz="2600" b="1">
                <a:solidFill>
                  <a:srgbClr val="5BAC35"/>
                </a:solidFill>
                <a:latin typeface="Arial Narrow" pitchFamily="34" charset="0"/>
              </a:defRPr>
            </a:lvl7pPr>
            <a:lvl8pPr marL="1371566" algn="l" defTabSz="457189" rtl="0" eaLnBrk="1" fontAlgn="base" hangingPunct="1">
              <a:spcBef>
                <a:spcPct val="0"/>
              </a:spcBef>
              <a:spcAft>
                <a:spcPct val="0"/>
              </a:spcAft>
              <a:defRPr sz="2600" b="1">
                <a:solidFill>
                  <a:srgbClr val="5BAC35"/>
                </a:solidFill>
                <a:latin typeface="Arial Narrow" pitchFamily="34" charset="0"/>
              </a:defRPr>
            </a:lvl8pPr>
            <a:lvl9pPr marL="1828753" algn="l" defTabSz="457189" rtl="0" eaLnBrk="1" fontAlgn="base" hangingPunct="1">
              <a:spcBef>
                <a:spcPct val="0"/>
              </a:spcBef>
              <a:spcAft>
                <a:spcPct val="0"/>
              </a:spcAft>
              <a:defRPr sz="2600" b="1">
                <a:solidFill>
                  <a:srgbClr val="5BAC35"/>
                </a:solidFill>
                <a:latin typeface="Arial Narrow" pitchFamily="34" charset="0"/>
              </a:defRPr>
            </a:lvl9pPr>
          </a:lstStyle>
          <a:p>
            <a:r>
              <a:rPr lang="en-US" sz="4000" b="1" dirty="0">
                <a:solidFill>
                  <a:srgbClr val="1F2F5F"/>
                </a:solidFill>
                <a:latin typeface="Calibri" panose="020F0502020204030204" pitchFamily="34" charset="0"/>
              </a:rPr>
              <a:t>Role of Data Science Staff</a:t>
            </a:r>
          </a:p>
        </p:txBody>
      </p:sp>
      <p:pic>
        <p:nvPicPr>
          <p:cNvPr id="3" name="Picture 2">
            <a:extLst>
              <a:ext uri="{FF2B5EF4-FFF2-40B4-BE49-F238E27FC236}">
                <a16:creationId xmlns:a16="http://schemas.microsoft.com/office/drawing/2014/main" id="{3D9BFC42-5A01-EAD8-9175-ED4C9A635E1C}"/>
              </a:ext>
            </a:extLst>
          </p:cNvPr>
          <p:cNvPicPr>
            <a:picLocks noChangeAspect="1"/>
          </p:cNvPicPr>
          <p:nvPr/>
        </p:nvPicPr>
        <p:blipFill>
          <a:blip r:embed="rId3"/>
          <a:stretch>
            <a:fillRect/>
          </a:stretch>
        </p:blipFill>
        <p:spPr>
          <a:xfrm>
            <a:off x="307975" y="6082750"/>
            <a:ext cx="1463675" cy="556108"/>
          </a:xfrm>
          <a:prstGeom prst="rect">
            <a:avLst/>
          </a:prstGeom>
        </p:spPr>
      </p:pic>
    </p:spTree>
    <p:extLst>
      <p:ext uri="{BB962C8B-B14F-4D97-AF65-F5344CB8AC3E}">
        <p14:creationId xmlns:p14="http://schemas.microsoft.com/office/powerpoint/2010/main" val="315476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187DAA95-AB6F-1317-9E86-58EAAC0F3667}"/>
              </a:ext>
            </a:extLst>
          </p:cNvPr>
          <p:cNvSpPr txBox="1">
            <a:spLocks noChangeArrowheads="1"/>
          </p:cNvSpPr>
          <p:nvPr/>
        </p:nvSpPr>
        <p:spPr>
          <a:xfrm>
            <a:off x="1143001" y="1295400"/>
            <a:ext cx="9235796" cy="4901609"/>
          </a:xfrm>
          <a:prstGeom prst="rect">
            <a:avLst/>
          </a:prstGeom>
        </p:spPr>
        <p:txBody>
          <a:bodyPr>
            <a:normAutofit/>
          </a:bodyPr>
          <a:lstStyle>
            <a:lvl1pPr marL="243834" indent="-243834" algn="l" defTabSz="457189" rtl="0" fontAlgn="base">
              <a:spcBef>
                <a:spcPts val="1600"/>
              </a:spcBef>
              <a:spcAft>
                <a:spcPct val="0"/>
              </a:spcAft>
              <a:buSzPct val="90000"/>
              <a:buFontTx/>
              <a:buBlip>
                <a:blip r:embed="rId2"/>
              </a:buBlip>
              <a:defRPr sz="2000" kern="1200">
                <a:solidFill>
                  <a:srgbClr val="6B6F71"/>
                </a:solidFill>
                <a:latin typeface="Arial"/>
                <a:ea typeface="+mn-ea"/>
                <a:cs typeface="Arial"/>
              </a:defRPr>
            </a:lvl1pPr>
            <a:lvl2pPr marL="487668" indent="-243834" algn="l" defTabSz="457189" rtl="0" fontAlgn="base">
              <a:spcBef>
                <a:spcPts val="300"/>
              </a:spcBef>
              <a:spcAft>
                <a:spcPct val="0"/>
              </a:spcAft>
              <a:buClr>
                <a:schemeClr val="tx2">
                  <a:lumMod val="50000"/>
                </a:schemeClr>
              </a:buClr>
              <a:buFont typeface="Arial" panose="020B0604020202020204" pitchFamily="34" charset="0"/>
              <a:buChar char="−"/>
              <a:defRPr sz="1600" kern="1200">
                <a:solidFill>
                  <a:srgbClr val="6B6F71"/>
                </a:solidFill>
                <a:latin typeface="Arial"/>
                <a:ea typeface="+mn-ea"/>
                <a:cs typeface="Arial"/>
              </a:defRPr>
            </a:lvl2pPr>
            <a:lvl3pPr marL="731502" indent="-243834" algn="l" defTabSz="457189" rtl="0" fontAlgn="base">
              <a:spcBef>
                <a:spcPts val="800"/>
              </a:spcBef>
              <a:spcAft>
                <a:spcPct val="0"/>
              </a:spcAft>
              <a:buFont typeface="Arial"/>
              <a:buChar char="•"/>
              <a:defRPr sz="2133" kern="1200">
                <a:solidFill>
                  <a:srgbClr val="6B6F71"/>
                </a:solidFill>
                <a:latin typeface="Arial"/>
                <a:ea typeface="+mn-ea"/>
                <a:cs typeface="Arial"/>
              </a:defRPr>
            </a:lvl3pPr>
            <a:lvl4pPr marL="975336" indent="-243834" algn="l" defTabSz="457189" rtl="0" fontAlgn="base">
              <a:spcBef>
                <a:spcPts val="800"/>
              </a:spcBef>
              <a:spcAft>
                <a:spcPct val="0"/>
              </a:spcAft>
              <a:buSzPct val="100000"/>
              <a:buFont typeface="Arial"/>
              <a:buChar char="•"/>
              <a:defRPr sz="1867" kern="1200">
                <a:solidFill>
                  <a:srgbClr val="6B6F71"/>
                </a:solidFill>
                <a:latin typeface="Arial"/>
                <a:ea typeface="+mn-ea"/>
                <a:cs typeface="Arial"/>
              </a:defRPr>
            </a:lvl4pPr>
            <a:lvl5pPr marL="1219170" indent="-243834" algn="l" defTabSz="457189" rtl="0" fontAlgn="base">
              <a:spcBef>
                <a:spcPts val="800"/>
              </a:spcBef>
              <a:spcAft>
                <a:spcPct val="0"/>
              </a:spcAft>
              <a:buFont typeface="Arial"/>
              <a:buChar char="•"/>
              <a:defRPr sz="1867" kern="1200">
                <a:solidFill>
                  <a:srgbClr val="6B6F7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5"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3"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2"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base" latinLnBrk="0" hangingPunct="1">
              <a:lnSpc>
                <a:spcPct val="100000"/>
              </a:lnSpc>
              <a:spcBef>
                <a:spcPts val="1600"/>
              </a:spcBef>
              <a:spcAft>
                <a:spcPct val="0"/>
              </a:spcAft>
              <a:buClrTx/>
              <a:buSzPct val="90000"/>
              <a:buFontTx/>
              <a:buNone/>
              <a:tabLst/>
              <a:defRPr/>
            </a:pPr>
            <a:endParaRPr kumimoji="0" lang="en-US" altLang="en-US" sz="2000" b="0" i="0" u="none" strike="noStrike" kern="1200" cap="none" spc="0" normalizeH="0" baseline="0" noProof="0" dirty="0">
              <a:ln>
                <a:noFill/>
              </a:ln>
              <a:solidFill>
                <a:srgbClr val="6B6F71"/>
              </a:solidFill>
              <a:effectLst/>
              <a:uLnTx/>
              <a:uFillTx/>
              <a:latin typeface="Arial"/>
              <a:ea typeface="+mn-ea"/>
              <a:cs typeface="Arial"/>
            </a:endParaRPr>
          </a:p>
        </p:txBody>
      </p:sp>
      <p:sp>
        <p:nvSpPr>
          <p:cNvPr id="7" name="Text Placeholder 3">
            <a:extLst>
              <a:ext uri="{FF2B5EF4-FFF2-40B4-BE49-F238E27FC236}">
                <a16:creationId xmlns:a16="http://schemas.microsoft.com/office/drawing/2014/main" id="{817D892F-930A-01D7-A850-3ED0C221D4A5}"/>
              </a:ext>
            </a:extLst>
          </p:cNvPr>
          <p:cNvSpPr txBox="1">
            <a:spLocks/>
          </p:cNvSpPr>
          <p:nvPr/>
        </p:nvSpPr>
        <p:spPr>
          <a:xfrm>
            <a:off x="495290" y="1587500"/>
            <a:ext cx="10352323" cy="3683000"/>
          </a:xfrm>
          <a:prstGeom prst="rect">
            <a:avLst/>
          </a:prstGeom>
        </p:spPr>
        <p:txBody>
          <a:bodyPr/>
          <a:lstStyle>
            <a:lvl1pPr marL="342900" indent="-342900" algn="l" defTabSz="457189" rtl="0" fontAlgn="base">
              <a:spcBef>
                <a:spcPts val="1600"/>
              </a:spcBef>
              <a:spcAft>
                <a:spcPct val="0"/>
              </a:spcAft>
              <a:buSzPct val="90000"/>
              <a:buFont typeface="Arial" panose="020B0604020202020204" pitchFamily="34" charset="0"/>
              <a:buChar char="•"/>
              <a:defRPr sz="2400" kern="1200">
                <a:solidFill>
                  <a:srgbClr val="6B6F71"/>
                </a:solidFill>
                <a:latin typeface="+mn-lt"/>
                <a:ea typeface="+mn-ea"/>
                <a:cs typeface="Arial"/>
              </a:defRPr>
            </a:lvl1pPr>
            <a:lvl2pPr marL="487668" indent="-243834" algn="l" defTabSz="457189" rtl="0" fontAlgn="base">
              <a:spcBef>
                <a:spcPts val="300"/>
              </a:spcBef>
              <a:spcAft>
                <a:spcPct val="0"/>
              </a:spcAft>
              <a:buClr>
                <a:schemeClr val="tx2">
                  <a:lumMod val="50000"/>
                </a:schemeClr>
              </a:buClr>
              <a:buFont typeface="Arial" panose="020B0604020202020204" pitchFamily="34" charset="0"/>
              <a:buChar char="−"/>
              <a:defRPr sz="2400" kern="1200">
                <a:solidFill>
                  <a:srgbClr val="6B6F71"/>
                </a:solidFill>
                <a:latin typeface="+mn-lt"/>
                <a:ea typeface="+mn-ea"/>
                <a:cs typeface="Arial"/>
              </a:defRPr>
            </a:lvl2pPr>
            <a:lvl3pPr marL="731502" indent="-243834" algn="l" defTabSz="457189" rtl="0" fontAlgn="base">
              <a:spcBef>
                <a:spcPts val="800"/>
              </a:spcBef>
              <a:spcAft>
                <a:spcPct val="0"/>
              </a:spcAft>
              <a:buFont typeface="Arial"/>
              <a:buChar char="•"/>
              <a:defRPr sz="2400" kern="1200">
                <a:solidFill>
                  <a:srgbClr val="6B6F71"/>
                </a:solidFill>
                <a:latin typeface="+mn-lt"/>
                <a:ea typeface="+mn-ea"/>
                <a:cs typeface="Arial"/>
              </a:defRPr>
            </a:lvl3pPr>
            <a:lvl4pPr marL="975336" indent="-243834" algn="l" defTabSz="457189" rtl="0" fontAlgn="base">
              <a:spcBef>
                <a:spcPts val="800"/>
              </a:spcBef>
              <a:spcAft>
                <a:spcPct val="0"/>
              </a:spcAft>
              <a:buSzPct val="100000"/>
              <a:buFont typeface="Arial"/>
              <a:buChar char="•"/>
              <a:defRPr sz="2400" kern="1200">
                <a:solidFill>
                  <a:srgbClr val="6B6F71"/>
                </a:solidFill>
                <a:latin typeface="+mn-lt"/>
                <a:ea typeface="+mn-ea"/>
                <a:cs typeface="Arial"/>
              </a:defRPr>
            </a:lvl4pPr>
            <a:lvl5pPr marL="1219170" indent="-243834" algn="l" defTabSz="457189" rtl="0" fontAlgn="base">
              <a:spcBef>
                <a:spcPts val="800"/>
              </a:spcBef>
              <a:spcAft>
                <a:spcPct val="0"/>
              </a:spcAft>
              <a:buFont typeface="Arial"/>
              <a:buChar char="•"/>
              <a:defRPr sz="2400" kern="1200">
                <a:solidFill>
                  <a:srgbClr val="6B6F71"/>
                </a:solidFill>
                <a:latin typeface="+mn-lt"/>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5"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3"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2"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974725" marR="0" lvl="4" indent="0" algn="l" defTabSz="457189" rtl="0" eaLnBrk="1" fontAlgn="base" latinLnBrk="0" hangingPunct="1">
              <a:lnSpc>
                <a:spcPct val="120000"/>
              </a:lnSpc>
              <a:spcBef>
                <a:spcPts val="200"/>
              </a:spcBef>
              <a:spcAft>
                <a:spcPct val="0"/>
              </a:spcAft>
              <a:buClr>
                <a:srgbClr val="00B174"/>
              </a:buClr>
              <a:buSzTx/>
              <a:buNone/>
              <a:tabLst/>
              <a:defRPr/>
            </a:pPr>
            <a:endParaRPr kumimoji="0" lang="en-US" sz="2800"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endParaRPr>
          </a:p>
          <a:p>
            <a:pPr marL="974725" marR="0" lvl="4" indent="0" algn="l" defTabSz="457189" rtl="0" eaLnBrk="1" fontAlgn="base" latinLnBrk="0" hangingPunct="1">
              <a:lnSpc>
                <a:spcPct val="120000"/>
              </a:lnSpc>
              <a:spcBef>
                <a:spcPts val="200"/>
              </a:spcBef>
              <a:spcAft>
                <a:spcPct val="0"/>
              </a:spcAft>
              <a:buClr>
                <a:srgbClr val="00B174"/>
              </a:buClr>
              <a:buSzTx/>
              <a:buNone/>
              <a:tabLst/>
              <a:defRPr/>
            </a:pPr>
            <a:r>
              <a:rPr lang="en-US" sz="3200" b="1" dirty="0">
                <a:solidFill>
                  <a:srgbClr val="1F2F5F"/>
                </a:solidFill>
                <a:latin typeface="Arial" panose="020B0604020202020204" pitchFamily="34" charset="0"/>
                <a:cs typeface="Arial" panose="020B0604020202020204" pitchFamily="34" charset="0"/>
              </a:rPr>
              <a:t>Collaborate with gift planning director:</a:t>
            </a:r>
          </a:p>
          <a:p>
            <a:pPr marL="1431925" marR="0" lvl="4" indent="-457200" algn="l" defTabSz="457189" rtl="0" eaLnBrk="1" fontAlgn="base" latinLnBrk="0" hangingPunct="1">
              <a:lnSpc>
                <a:spcPct val="120000"/>
              </a:lnSpc>
              <a:spcBef>
                <a:spcPts val="200"/>
              </a:spcBef>
              <a:spcAft>
                <a:spcPct val="0"/>
              </a:spcAft>
              <a:buClr>
                <a:srgbClr val="00B174"/>
              </a:buClr>
              <a:buSzTx/>
              <a:buFont typeface="+mj-lt"/>
              <a:buAutoNum type="arabicPeriod"/>
              <a:tabLst/>
              <a:defRPr/>
            </a:pPr>
            <a:r>
              <a:rPr lang="en-US" sz="3200" dirty="0">
                <a:solidFill>
                  <a:schemeClr val="bg2">
                    <a:lumMod val="25000"/>
                  </a:schemeClr>
                </a:solidFill>
                <a:latin typeface="Arial" panose="020B0604020202020204" pitchFamily="34" charset="0"/>
                <a:cs typeface="Arial" panose="020B0604020202020204" pitchFamily="34" charset="0"/>
              </a:rPr>
              <a:t>Tailored communication/marketing to tiers of prospects and affinity groups</a:t>
            </a:r>
          </a:p>
          <a:p>
            <a:pPr marL="1431925" marR="0" lvl="4" indent="-457200" algn="l" defTabSz="457189" rtl="0" eaLnBrk="1" fontAlgn="base" latinLnBrk="0" hangingPunct="1">
              <a:lnSpc>
                <a:spcPct val="120000"/>
              </a:lnSpc>
              <a:spcBef>
                <a:spcPts val="200"/>
              </a:spcBef>
              <a:spcAft>
                <a:spcPct val="0"/>
              </a:spcAft>
              <a:buClr>
                <a:srgbClr val="00B174"/>
              </a:buClr>
              <a:buSzTx/>
              <a:buFont typeface="+mj-lt"/>
              <a:buAutoNum type="arabicPeriod"/>
              <a:tabLst/>
              <a:defRPr/>
            </a:pPr>
            <a:r>
              <a:rPr lang="en-US" sz="3200" dirty="0">
                <a:solidFill>
                  <a:schemeClr val="bg2">
                    <a:lumMod val="25000"/>
                  </a:schemeClr>
                </a:solidFill>
                <a:latin typeface="Arial" panose="020B0604020202020204" pitchFamily="34" charset="0"/>
                <a:cs typeface="Arial" panose="020B0604020202020204" pitchFamily="34" charset="0"/>
              </a:rPr>
              <a:t>Ensure gift planning is </a:t>
            </a:r>
            <a:r>
              <a:rPr lang="en-US" sz="3200" b="1" dirty="0">
                <a:solidFill>
                  <a:srgbClr val="1F2F5F"/>
                </a:solidFill>
                <a:latin typeface="Arial" panose="020B0604020202020204" pitchFamily="34" charset="0"/>
                <a:cs typeface="Arial" panose="020B0604020202020204" pitchFamily="34" charset="0"/>
              </a:rPr>
              <a:t>CONSISTENTLY </a:t>
            </a:r>
            <a:r>
              <a:rPr lang="en-US" sz="3200" dirty="0">
                <a:solidFill>
                  <a:schemeClr val="bg2">
                    <a:lumMod val="25000"/>
                  </a:schemeClr>
                </a:solidFill>
                <a:latin typeface="Arial" panose="020B0604020202020204" pitchFamily="34" charset="0"/>
                <a:cs typeface="Arial" panose="020B0604020202020204" pitchFamily="34" charset="0"/>
              </a:rPr>
              <a:t>represented in/on </a:t>
            </a:r>
            <a:r>
              <a:rPr lang="en-US" sz="3200" b="1" dirty="0">
                <a:solidFill>
                  <a:srgbClr val="1F2F5F"/>
                </a:solidFill>
                <a:latin typeface="Arial" panose="020B0604020202020204" pitchFamily="34" charset="0"/>
                <a:cs typeface="Arial" panose="020B0604020202020204" pitchFamily="34" charset="0"/>
              </a:rPr>
              <a:t>ALL </a:t>
            </a:r>
            <a:r>
              <a:rPr lang="en-US" sz="3200" dirty="0">
                <a:solidFill>
                  <a:schemeClr val="bg2">
                    <a:lumMod val="25000"/>
                  </a:schemeClr>
                </a:solidFill>
                <a:latin typeface="Arial" panose="020B0604020202020204" pitchFamily="34" charset="0"/>
                <a:cs typeface="Arial" panose="020B0604020202020204" pitchFamily="34" charset="0"/>
              </a:rPr>
              <a:t>donor-facing platforms</a:t>
            </a:r>
          </a:p>
          <a:p>
            <a:pPr marL="974725" marR="0" lvl="4" indent="0" algn="l" defTabSz="457189" rtl="0" eaLnBrk="1" fontAlgn="base" latinLnBrk="0" hangingPunct="1">
              <a:lnSpc>
                <a:spcPct val="120000"/>
              </a:lnSpc>
              <a:spcBef>
                <a:spcPts val="200"/>
              </a:spcBef>
              <a:spcAft>
                <a:spcPct val="0"/>
              </a:spcAft>
              <a:buClr>
                <a:srgbClr val="00B174"/>
              </a:buClr>
              <a:buSzTx/>
              <a:buNone/>
              <a:tabLst/>
              <a:defRPr/>
            </a:pPr>
            <a:endParaRPr kumimoji="0" lang="en-US" sz="2800"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endParaRPr>
          </a:p>
          <a:p>
            <a:pPr marL="974725" marR="0" lvl="4" indent="0" algn="l" defTabSz="457189" rtl="0" eaLnBrk="1" fontAlgn="base" latinLnBrk="0" hangingPunct="1">
              <a:lnSpc>
                <a:spcPct val="120000"/>
              </a:lnSpc>
              <a:spcBef>
                <a:spcPts val="200"/>
              </a:spcBef>
              <a:spcAft>
                <a:spcPct val="0"/>
              </a:spcAft>
              <a:buClr>
                <a:srgbClr val="00B174"/>
              </a:buClr>
              <a:buSzTx/>
              <a:buNone/>
              <a:tabLst/>
              <a:defRPr/>
            </a:pPr>
            <a:endParaRPr kumimoji="0" lang="en-US" sz="2800"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endParaRPr>
          </a:p>
          <a:p>
            <a:pPr marL="974725" marR="0" lvl="4" indent="0" algn="l" defTabSz="457189" rtl="0" eaLnBrk="1" fontAlgn="base" latinLnBrk="0" hangingPunct="1">
              <a:lnSpc>
                <a:spcPct val="120000"/>
              </a:lnSpc>
              <a:spcBef>
                <a:spcPts val="200"/>
              </a:spcBef>
              <a:spcAft>
                <a:spcPct val="0"/>
              </a:spcAft>
              <a:buClr>
                <a:srgbClr val="00B174"/>
              </a:buClr>
              <a:buSzTx/>
              <a:buNone/>
              <a:tabLst/>
              <a:defRPr/>
            </a:pPr>
            <a:endParaRPr lang="en-US" sz="2800" dirty="0">
              <a:solidFill>
                <a:schemeClr val="bg2">
                  <a:lumMod val="25000"/>
                </a:schemeClr>
              </a:solidFill>
              <a:latin typeface="Arial" panose="020B0604020202020204" pitchFamily="34" charset="0"/>
              <a:cs typeface="Arial" panose="020B0604020202020204" pitchFamily="34" charset="0"/>
            </a:endParaRPr>
          </a:p>
          <a:p>
            <a:pPr marL="974725" marR="0" lvl="4" indent="0" algn="l" defTabSz="457189" rtl="0" eaLnBrk="1" fontAlgn="base" latinLnBrk="0" hangingPunct="1">
              <a:lnSpc>
                <a:spcPct val="120000"/>
              </a:lnSpc>
              <a:spcBef>
                <a:spcPts val="200"/>
              </a:spcBef>
              <a:spcAft>
                <a:spcPct val="0"/>
              </a:spcAft>
              <a:buClr>
                <a:srgbClr val="00B174"/>
              </a:buClr>
              <a:buSzTx/>
              <a:buNone/>
              <a:tabLst/>
              <a:defRPr/>
            </a:pPr>
            <a:endParaRPr kumimoji="0" lang="en-US" sz="2800"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endParaRPr>
          </a:p>
        </p:txBody>
      </p:sp>
      <p:sp>
        <p:nvSpPr>
          <p:cNvPr id="6" name="Title 1">
            <a:extLst>
              <a:ext uri="{FF2B5EF4-FFF2-40B4-BE49-F238E27FC236}">
                <a16:creationId xmlns:a16="http://schemas.microsoft.com/office/drawing/2014/main" id="{21B3B5B8-B68D-C186-FED7-7FBC39479964}"/>
              </a:ext>
            </a:extLst>
          </p:cNvPr>
          <p:cNvSpPr txBox="1">
            <a:spLocks/>
          </p:cNvSpPr>
          <p:nvPr/>
        </p:nvSpPr>
        <p:spPr>
          <a:xfrm>
            <a:off x="1524000" y="567494"/>
            <a:ext cx="9144000" cy="746002"/>
          </a:xfrm>
          <a:prstGeom prst="rect">
            <a:avLst/>
          </a:prstGeom>
        </p:spPr>
        <p:txBody>
          <a:bodyPr anchor="ctr">
            <a:normAutofit/>
          </a:bodyPr>
          <a:lstStyle>
            <a:lvl1pPr marL="0" marR="0" indent="0" algn="l" defTabSz="457189" rtl="0" eaLnBrk="1" fontAlgn="base" latinLnBrk="0" hangingPunct="1">
              <a:lnSpc>
                <a:spcPct val="100000"/>
              </a:lnSpc>
              <a:spcBef>
                <a:spcPct val="0"/>
              </a:spcBef>
              <a:spcAft>
                <a:spcPct val="0"/>
              </a:spcAft>
              <a:buClrTx/>
              <a:buSzTx/>
              <a:buFontTx/>
              <a:buNone/>
              <a:tabLst/>
              <a:defRPr lang="en-US" sz="4400" b="0" i="0" kern="1200" cap="none" spc="20" baseline="0">
                <a:solidFill>
                  <a:schemeClr val="accent4"/>
                </a:solidFill>
                <a:latin typeface="+mj-lt"/>
                <a:ea typeface="+mn-ea"/>
                <a:cs typeface="Arial"/>
              </a:defRPr>
            </a:lvl1pPr>
            <a:lvl2pPr algn="l" defTabSz="457189" rtl="0" eaLnBrk="1" fontAlgn="base" hangingPunct="1">
              <a:spcBef>
                <a:spcPct val="0"/>
              </a:spcBef>
              <a:spcAft>
                <a:spcPct val="0"/>
              </a:spcAft>
              <a:defRPr sz="2600" b="1">
                <a:solidFill>
                  <a:srgbClr val="5BAC35"/>
                </a:solidFill>
                <a:latin typeface="Arial Narrow" pitchFamily="34" charset="0"/>
              </a:defRPr>
            </a:lvl2pPr>
            <a:lvl3pPr algn="l" defTabSz="457189" rtl="0" eaLnBrk="1" fontAlgn="base" hangingPunct="1">
              <a:spcBef>
                <a:spcPct val="0"/>
              </a:spcBef>
              <a:spcAft>
                <a:spcPct val="0"/>
              </a:spcAft>
              <a:defRPr sz="2600" b="1">
                <a:solidFill>
                  <a:srgbClr val="5BAC35"/>
                </a:solidFill>
                <a:latin typeface="Arial Narrow" pitchFamily="34" charset="0"/>
              </a:defRPr>
            </a:lvl3pPr>
            <a:lvl4pPr algn="l" defTabSz="457189" rtl="0" eaLnBrk="1" fontAlgn="base" hangingPunct="1">
              <a:spcBef>
                <a:spcPct val="0"/>
              </a:spcBef>
              <a:spcAft>
                <a:spcPct val="0"/>
              </a:spcAft>
              <a:defRPr sz="2600" b="1">
                <a:solidFill>
                  <a:srgbClr val="5BAC35"/>
                </a:solidFill>
                <a:latin typeface="Arial Narrow" pitchFamily="34" charset="0"/>
              </a:defRPr>
            </a:lvl4pPr>
            <a:lvl5pPr algn="l" defTabSz="457189" rtl="0" eaLnBrk="1" fontAlgn="base" hangingPunct="1">
              <a:spcBef>
                <a:spcPct val="0"/>
              </a:spcBef>
              <a:spcAft>
                <a:spcPct val="0"/>
              </a:spcAft>
              <a:defRPr sz="2600" b="1">
                <a:solidFill>
                  <a:srgbClr val="5BAC35"/>
                </a:solidFill>
                <a:latin typeface="Arial Narrow" pitchFamily="34" charset="0"/>
              </a:defRPr>
            </a:lvl5pPr>
            <a:lvl6pPr marL="457189" algn="l" defTabSz="457189" rtl="0" eaLnBrk="1" fontAlgn="base" hangingPunct="1">
              <a:spcBef>
                <a:spcPct val="0"/>
              </a:spcBef>
              <a:spcAft>
                <a:spcPct val="0"/>
              </a:spcAft>
              <a:defRPr sz="2600" b="1">
                <a:solidFill>
                  <a:srgbClr val="5BAC35"/>
                </a:solidFill>
                <a:latin typeface="Arial Narrow" pitchFamily="34" charset="0"/>
              </a:defRPr>
            </a:lvl6pPr>
            <a:lvl7pPr marL="914377" algn="l" defTabSz="457189" rtl="0" eaLnBrk="1" fontAlgn="base" hangingPunct="1">
              <a:spcBef>
                <a:spcPct val="0"/>
              </a:spcBef>
              <a:spcAft>
                <a:spcPct val="0"/>
              </a:spcAft>
              <a:defRPr sz="2600" b="1">
                <a:solidFill>
                  <a:srgbClr val="5BAC35"/>
                </a:solidFill>
                <a:latin typeface="Arial Narrow" pitchFamily="34" charset="0"/>
              </a:defRPr>
            </a:lvl7pPr>
            <a:lvl8pPr marL="1371566" algn="l" defTabSz="457189" rtl="0" eaLnBrk="1" fontAlgn="base" hangingPunct="1">
              <a:spcBef>
                <a:spcPct val="0"/>
              </a:spcBef>
              <a:spcAft>
                <a:spcPct val="0"/>
              </a:spcAft>
              <a:defRPr sz="2600" b="1">
                <a:solidFill>
                  <a:srgbClr val="5BAC35"/>
                </a:solidFill>
                <a:latin typeface="Arial Narrow" pitchFamily="34" charset="0"/>
              </a:defRPr>
            </a:lvl8pPr>
            <a:lvl9pPr marL="1828753" algn="l" defTabSz="457189" rtl="0" eaLnBrk="1" fontAlgn="base" hangingPunct="1">
              <a:spcBef>
                <a:spcPct val="0"/>
              </a:spcBef>
              <a:spcAft>
                <a:spcPct val="0"/>
              </a:spcAft>
              <a:defRPr sz="2600" b="1">
                <a:solidFill>
                  <a:srgbClr val="5BAC35"/>
                </a:solidFill>
                <a:latin typeface="Arial Narrow" pitchFamily="34" charset="0"/>
              </a:defRPr>
            </a:lvl9pPr>
          </a:lstStyle>
          <a:p>
            <a:r>
              <a:rPr lang="en-US" sz="4000" b="1" dirty="0">
                <a:solidFill>
                  <a:srgbClr val="1F2F5F"/>
                </a:solidFill>
                <a:latin typeface="Calibri" panose="020F0502020204030204" pitchFamily="34" charset="0"/>
              </a:rPr>
              <a:t>Role of MARCOMMS Staff</a:t>
            </a:r>
          </a:p>
        </p:txBody>
      </p:sp>
      <p:pic>
        <p:nvPicPr>
          <p:cNvPr id="3" name="Picture 2">
            <a:extLst>
              <a:ext uri="{FF2B5EF4-FFF2-40B4-BE49-F238E27FC236}">
                <a16:creationId xmlns:a16="http://schemas.microsoft.com/office/drawing/2014/main" id="{6BB00C79-995F-52F5-6A59-0BED6497A225}"/>
              </a:ext>
            </a:extLst>
          </p:cNvPr>
          <p:cNvPicPr>
            <a:picLocks noChangeAspect="1"/>
          </p:cNvPicPr>
          <p:nvPr/>
        </p:nvPicPr>
        <p:blipFill>
          <a:blip r:embed="rId3"/>
          <a:stretch>
            <a:fillRect/>
          </a:stretch>
        </p:blipFill>
        <p:spPr>
          <a:xfrm>
            <a:off x="307975" y="6082750"/>
            <a:ext cx="1463675" cy="556108"/>
          </a:xfrm>
          <a:prstGeom prst="rect">
            <a:avLst/>
          </a:prstGeom>
        </p:spPr>
      </p:pic>
    </p:spTree>
    <p:extLst>
      <p:ext uri="{BB962C8B-B14F-4D97-AF65-F5344CB8AC3E}">
        <p14:creationId xmlns:p14="http://schemas.microsoft.com/office/powerpoint/2010/main" val="1314702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76278-5468-C2B0-1541-133D3C98781C}"/>
              </a:ext>
            </a:extLst>
          </p:cNvPr>
          <p:cNvSpPr>
            <a:spLocks noGrp="1"/>
          </p:cNvSpPr>
          <p:nvPr>
            <p:ph type="title"/>
          </p:nvPr>
        </p:nvSpPr>
        <p:spPr/>
        <p:txBody>
          <a:bodyPr/>
          <a:lstStyle/>
          <a:p>
            <a:endParaRPr lang="en-US"/>
          </a:p>
        </p:txBody>
      </p:sp>
      <p:pic>
        <p:nvPicPr>
          <p:cNvPr id="4" name="Content Placeholder 3" descr="Overhead of communal office desk pod">
            <a:extLst>
              <a:ext uri="{FF2B5EF4-FFF2-40B4-BE49-F238E27FC236}">
                <a16:creationId xmlns:a16="http://schemas.microsoft.com/office/drawing/2014/main" id="{15B923CB-60A7-8307-1F97-C7E1C66C5797}"/>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FBEB7ED-A761-9F48-7715-B7CD982035A0}"/>
              </a:ext>
            </a:extLst>
          </p:cNvPr>
          <p:cNvSpPr txBox="1"/>
          <p:nvPr/>
        </p:nvSpPr>
        <p:spPr>
          <a:xfrm>
            <a:off x="-54435" y="1643743"/>
            <a:ext cx="12344400" cy="707886"/>
          </a:xfrm>
          <a:prstGeom prst="rect">
            <a:avLst/>
          </a:prstGeom>
          <a:solidFill>
            <a:schemeClr val="bg1"/>
          </a:solidFill>
        </p:spPr>
        <p:txBody>
          <a:bodyPr wrap="square" rtlCol="0">
            <a:spAutoFit/>
          </a:bodyPr>
          <a:lstStyle/>
          <a:p>
            <a:pPr algn="ctr"/>
            <a:r>
              <a:rPr lang="en-US" sz="4000" b="1" dirty="0">
                <a:solidFill>
                  <a:srgbClr val="1F2F5F"/>
                </a:solidFill>
                <a:latin typeface="Calibri" panose="020F0502020204030204" pitchFamily="34" charset="0"/>
              </a:rPr>
              <a:t>Tier Gift Planning Prospects</a:t>
            </a:r>
          </a:p>
        </p:txBody>
      </p:sp>
    </p:spTree>
    <p:extLst>
      <p:ext uri="{BB962C8B-B14F-4D97-AF65-F5344CB8AC3E}">
        <p14:creationId xmlns:p14="http://schemas.microsoft.com/office/powerpoint/2010/main" val="3600163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TextBox 3"/>
          <p:cNvSpPr txBox="1"/>
          <p:nvPr/>
        </p:nvSpPr>
        <p:spPr>
          <a:xfrm>
            <a:off x="1597500" y="1607950"/>
            <a:ext cx="9716514" cy="4508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R="0" lvl="0" algn="l" defTabSz="914400" rtl="0" eaLnBrk="1" fontAlgn="auto" latinLnBrk="0" hangingPunct="0">
              <a:lnSpc>
                <a:spcPct val="100000"/>
              </a:lnSpc>
              <a:spcBef>
                <a:spcPts val="0"/>
              </a:spcBef>
              <a:spcAft>
                <a:spcPts val="600"/>
              </a:spcAft>
              <a:buClr>
                <a:srgbClr val="BD8B30"/>
              </a:buClr>
              <a:buSzPct val="100000"/>
              <a:tabLst/>
              <a:defRPr sz="3600">
                <a:solidFill>
                  <a:srgbClr val="424242"/>
                </a:solidFill>
                <a:latin typeface="Cambria"/>
                <a:ea typeface="Cambria"/>
                <a:cs typeface="Cambria"/>
                <a:sym typeface="Cambria"/>
              </a:defRPr>
            </a:pPr>
            <a:r>
              <a:rPr lang="en-US" sz="3200" kern="0" dirty="0">
                <a:solidFill>
                  <a:srgbClr val="1F2F5F"/>
                </a:solidFill>
                <a:latin typeface="Calibri" panose="020F0502020204030204" pitchFamily="34" charset="0"/>
                <a:cs typeface="Arial" panose="020B0604020202020204" pitchFamily="34" charset="0"/>
                <a:sym typeface="Cambria"/>
              </a:rPr>
              <a:t>Tiers determined by segmentation of donors:</a:t>
            </a:r>
            <a:r>
              <a:rPr kumimoji="0" lang="en-US" sz="3200" u="none" strike="noStrike" kern="0" cap="none" spc="0" normalizeH="0" baseline="0" noProof="0" dirty="0">
                <a:ln>
                  <a:noFill/>
                </a:ln>
                <a:solidFill>
                  <a:srgbClr val="1F2F5F"/>
                </a:solidFill>
                <a:effectLst/>
                <a:uLnTx/>
                <a:uFillTx/>
                <a:latin typeface="Calibri" panose="020F0502020204030204" pitchFamily="34" charset="0"/>
                <a:cs typeface="Arial" panose="020B0604020202020204" pitchFamily="34" charset="0"/>
                <a:sym typeface="Cambria"/>
              </a:rPr>
              <a:t> </a:t>
            </a:r>
          </a:p>
          <a:p>
            <a:pPr marL="571500" marR="0" lvl="0" indent="-571500" algn="l" defTabSz="914400" rtl="0" eaLnBrk="1" fontAlgn="auto" latinLnBrk="0" hangingPunct="0">
              <a:lnSpc>
                <a:spcPct val="100000"/>
              </a:lnSpc>
              <a:spcBef>
                <a:spcPts val="0"/>
              </a:spcBef>
              <a:spcAft>
                <a:spcPts val="600"/>
              </a:spcAft>
              <a:buClr>
                <a:srgbClr val="00B174"/>
              </a:buClr>
              <a:buSzPct val="100000"/>
              <a:buFont typeface="+mj-lt"/>
              <a:buAutoNum type="arabicPeriod"/>
              <a:tabLst/>
              <a:defRPr sz="3600">
                <a:solidFill>
                  <a:srgbClr val="424242"/>
                </a:solidFill>
                <a:latin typeface="Cambria"/>
                <a:ea typeface="Cambria"/>
                <a:cs typeface="Cambria"/>
                <a:sym typeface="Cambria"/>
              </a:defRPr>
            </a:pPr>
            <a:r>
              <a:rPr lang="en-US" sz="3200" kern="0" dirty="0">
                <a:solidFill>
                  <a:schemeClr val="bg2">
                    <a:lumMod val="25000"/>
                  </a:schemeClr>
                </a:solidFill>
                <a:latin typeface="Calibri" panose="020F0502020204030204" pitchFamily="34" charset="0"/>
                <a:cs typeface="Arial" panose="020B0604020202020204" pitchFamily="34" charset="0"/>
                <a:sym typeface="Cambria"/>
              </a:rPr>
              <a:t>Age</a:t>
            </a:r>
          </a:p>
          <a:p>
            <a:pPr marL="571500" marR="0" lvl="0" indent="-571500" algn="l" defTabSz="914400" rtl="0" eaLnBrk="1" fontAlgn="auto" latinLnBrk="0" hangingPunct="0">
              <a:lnSpc>
                <a:spcPct val="100000"/>
              </a:lnSpc>
              <a:spcBef>
                <a:spcPts val="0"/>
              </a:spcBef>
              <a:spcAft>
                <a:spcPts val="600"/>
              </a:spcAft>
              <a:buClr>
                <a:srgbClr val="00B174"/>
              </a:buClr>
              <a:buSzPct val="100000"/>
              <a:buFont typeface="+mj-lt"/>
              <a:buAutoNum type="arabicPeriod"/>
              <a:tabLst/>
              <a:defRPr sz="3600">
                <a:solidFill>
                  <a:srgbClr val="424242"/>
                </a:solidFill>
                <a:latin typeface="Cambria"/>
                <a:ea typeface="Cambria"/>
                <a:cs typeface="Cambria"/>
                <a:sym typeface="Cambria"/>
              </a:defRPr>
            </a:pPr>
            <a:r>
              <a:rPr lang="en-US" sz="3200" kern="0" dirty="0">
                <a:solidFill>
                  <a:schemeClr val="bg2">
                    <a:lumMod val="25000"/>
                  </a:schemeClr>
                </a:solidFill>
                <a:latin typeface="Calibri" panose="020F0502020204030204" pitchFamily="34" charset="0"/>
                <a:cs typeface="Arial" panose="020B0604020202020204" pitchFamily="34" charset="0"/>
                <a:sym typeface="Cambria"/>
              </a:rPr>
              <a:t>Biography</a:t>
            </a:r>
            <a:endParaRPr kumimoji="0" lang="en-US" sz="3200" u="none" strike="noStrike" kern="0" cap="none" spc="0" normalizeH="0" baseline="0" noProof="0" dirty="0">
              <a:ln>
                <a:noFill/>
              </a:ln>
              <a:solidFill>
                <a:schemeClr val="bg2">
                  <a:lumMod val="25000"/>
                </a:schemeClr>
              </a:solidFill>
              <a:effectLst/>
              <a:uLnTx/>
              <a:uFillTx/>
              <a:latin typeface="Calibri" panose="020F0502020204030204" pitchFamily="34" charset="0"/>
              <a:cs typeface="Arial" panose="020B0604020202020204" pitchFamily="34" charset="0"/>
              <a:sym typeface="Cambria"/>
            </a:endParaRPr>
          </a:p>
          <a:p>
            <a:pPr marL="571500" marR="0" lvl="0" indent="-571500" algn="l" defTabSz="914400" rtl="0" eaLnBrk="1" fontAlgn="auto" latinLnBrk="0" hangingPunct="0">
              <a:lnSpc>
                <a:spcPct val="100000"/>
              </a:lnSpc>
              <a:spcBef>
                <a:spcPts val="0"/>
              </a:spcBef>
              <a:spcAft>
                <a:spcPts val="600"/>
              </a:spcAft>
              <a:buClr>
                <a:srgbClr val="00B174"/>
              </a:buClr>
              <a:buSzPct val="100000"/>
              <a:buFont typeface="+mj-lt"/>
              <a:buAutoNum type="arabicPeriod"/>
              <a:tabLst/>
              <a:defRPr sz="3600">
                <a:solidFill>
                  <a:srgbClr val="424242"/>
                </a:solidFill>
                <a:latin typeface="Cambria"/>
                <a:ea typeface="Cambria"/>
                <a:cs typeface="Cambria"/>
                <a:sym typeface="Cambria"/>
              </a:defRPr>
            </a:pPr>
            <a:r>
              <a:rPr lang="en-US" sz="3200" kern="0" dirty="0">
                <a:solidFill>
                  <a:schemeClr val="bg2">
                    <a:lumMod val="25000"/>
                  </a:schemeClr>
                </a:solidFill>
                <a:latin typeface="Calibri" panose="020F0502020204030204" pitchFamily="34" charset="0"/>
                <a:cs typeface="Arial" panose="020B0604020202020204" pitchFamily="34" charset="0"/>
                <a:sym typeface="Cambria"/>
              </a:rPr>
              <a:t>Wealth</a:t>
            </a:r>
          </a:p>
          <a:p>
            <a:pPr marL="571500" marR="0" lvl="0" indent="-571500" algn="l" defTabSz="914400" rtl="0" eaLnBrk="1" fontAlgn="auto" latinLnBrk="0" hangingPunct="0">
              <a:lnSpc>
                <a:spcPct val="100000"/>
              </a:lnSpc>
              <a:spcBef>
                <a:spcPts val="0"/>
              </a:spcBef>
              <a:spcAft>
                <a:spcPts val="600"/>
              </a:spcAft>
              <a:buClr>
                <a:srgbClr val="00B174"/>
              </a:buClr>
              <a:buSzPct val="100000"/>
              <a:buFont typeface="+mj-lt"/>
              <a:buAutoNum type="arabicPeriod"/>
              <a:tabLst/>
              <a:defRPr sz="3600">
                <a:solidFill>
                  <a:srgbClr val="424242"/>
                </a:solidFill>
                <a:latin typeface="Cambria"/>
                <a:ea typeface="Cambria"/>
                <a:cs typeface="Cambria"/>
                <a:sym typeface="Cambria"/>
              </a:defRPr>
            </a:pPr>
            <a:r>
              <a:rPr lang="en-US" sz="3200" kern="0" dirty="0">
                <a:solidFill>
                  <a:schemeClr val="bg2">
                    <a:lumMod val="25000"/>
                  </a:schemeClr>
                </a:solidFill>
                <a:latin typeface="Calibri" panose="020F0502020204030204" pitchFamily="34" charset="0"/>
                <a:cs typeface="Arial" panose="020B0604020202020204" pitchFamily="34" charset="0"/>
                <a:sym typeface="Cambria"/>
              </a:rPr>
              <a:t>Giving history</a:t>
            </a:r>
          </a:p>
          <a:p>
            <a:pPr marL="571500" marR="0" lvl="0" indent="-571500" algn="l" defTabSz="914400" rtl="0" eaLnBrk="1" fontAlgn="auto" latinLnBrk="0" hangingPunct="0">
              <a:lnSpc>
                <a:spcPct val="100000"/>
              </a:lnSpc>
              <a:spcBef>
                <a:spcPts val="0"/>
              </a:spcBef>
              <a:spcAft>
                <a:spcPts val="600"/>
              </a:spcAft>
              <a:buClr>
                <a:srgbClr val="00B174"/>
              </a:buClr>
              <a:buSzPct val="100000"/>
              <a:buFont typeface="+mj-lt"/>
              <a:buAutoNum type="arabicPeriod"/>
              <a:tabLst/>
              <a:defRPr sz="3600">
                <a:solidFill>
                  <a:srgbClr val="424242"/>
                </a:solidFill>
                <a:latin typeface="Cambria"/>
                <a:ea typeface="Cambria"/>
                <a:cs typeface="Cambria"/>
                <a:sym typeface="Cambria"/>
              </a:defRPr>
            </a:pPr>
            <a:r>
              <a:rPr lang="en-US" sz="3200" kern="0" dirty="0">
                <a:solidFill>
                  <a:schemeClr val="bg2">
                    <a:lumMod val="25000"/>
                  </a:schemeClr>
                </a:solidFill>
                <a:latin typeface="Calibri" panose="020F0502020204030204" pitchFamily="34" charset="0"/>
                <a:cs typeface="Arial" panose="020B0604020202020204" pitchFamily="34" charset="0"/>
                <a:sym typeface="Cambria"/>
              </a:rPr>
              <a:t>Affinity</a:t>
            </a:r>
          </a:p>
          <a:p>
            <a:pPr marL="571500" marR="0" lvl="0" indent="-571500" algn="l" defTabSz="914400" rtl="0" eaLnBrk="1" fontAlgn="auto" latinLnBrk="0" hangingPunct="0">
              <a:lnSpc>
                <a:spcPct val="100000"/>
              </a:lnSpc>
              <a:spcBef>
                <a:spcPts val="0"/>
              </a:spcBef>
              <a:spcAft>
                <a:spcPts val="600"/>
              </a:spcAft>
              <a:buClr>
                <a:srgbClr val="00B174"/>
              </a:buClr>
              <a:buSzPct val="100000"/>
              <a:buFont typeface="+mj-lt"/>
              <a:buAutoNum type="arabicPeriod"/>
              <a:tabLst/>
              <a:defRPr sz="3600">
                <a:solidFill>
                  <a:srgbClr val="424242"/>
                </a:solidFill>
                <a:latin typeface="Cambria"/>
                <a:ea typeface="Cambria"/>
                <a:cs typeface="Cambria"/>
                <a:sym typeface="Cambria"/>
              </a:defRPr>
            </a:pPr>
            <a:r>
              <a:rPr lang="en-US" sz="3200" kern="0" dirty="0">
                <a:solidFill>
                  <a:schemeClr val="bg2">
                    <a:lumMod val="25000"/>
                  </a:schemeClr>
                </a:solidFill>
                <a:latin typeface="Calibri" panose="020F0502020204030204" pitchFamily="34" charset="0"/>
                <a:cs typeface="Arial" panose="020B0604020202020204" pitchFamily="34" charset="0"/>
                <a:sym typeface="Cambria"/>
              </a:rPr>
              <a:t>Engagement history</a:t>
            </a:r>
          </a:p>
          <a:p>
            <a:pPr marL="0" marR="0" lvl="2" algn="l" defTabSz="914400" rtl="0" eaLnBrk="1" fontAlgn="auto" latinLnBrk="0" hangingPunct="0">
              <a:lnSpc>
                <a:spcPct val="100000"/>
              </a:lnSpc>
              <a:spcBef>
                <a:spcPts val="0"/>
              </a:spcBef>
              <a:spcAft>
                <a:spcPts val="0"/>
              </a:spcAft>
              <a:buClr>
                <a:srgbClr val="BD8B30"/>
              </a:buClr>
              <a:buSzPct val="100000"/>
              <a:tabLst/>
              <a:defRPr sz="3600">
                <a:solidFill>
                  <a:srgbClr val="424242"/>
                </a:solidFill>
                <a:latin typeface="Cambria"/>
                <a:ea typeface="Cambria"/>
                <a:cs typeface="Cambria"/>
                <a:sym typeface="Cambria"/>
              </a:defRPr>
            </a:pPr>
            <a:endParaRPr kumimoji="0" sz="2800" u="none" strike="noStrike" kern="0" cap="none" spc="0" normalizeH="0" baseline="0" noProof="0" dirty="0">
              <a:ln>
                <a:noFill/>
              </a:ln>
              <a:solidFill>
                <a:srgbClr val="535353">
                  <a:lumMod val="75000"/>
                </a:srgbClr>
              </a:solidFill>
              <a:effectLst/>
              <a:uLnTx/>
              <a:uFillTx/>
              <a:latin typeface="Calibri" panose="020F0502020204030204" pitchFamily="34" charset="0"/>
              <a:cs typeface="Arial" panose="020B0604020202020204" pitchFamily="34" charset="0"/>
              <a:sym typeface="Cambria"/>
            </a:endParaRPr>
          </a:p>
        </p:txBody>
      </p:sp>
      <p:sp>
        <p:nvSpPr>
          <p:cNvPr id="2" name="Title 1">
            <a:extLst>
              <a:ext uri="{FF2B5EF4-FFF2-40B4-BE49-F238E27FC236}">
                <a16:creationId xmlns:a16="http://schemas.microsoft.com/office/drawing/2014/main" id="{3F14FD47-27A1-0CFD-C7A1-893F605896D2}"/>
              </a:ext>
            </a:extLst>
          </p:cNvPr>
          <p:cNvSpPr txBox="1">
            <a:spLocks/>
          </p:cNvSpPr>
          <p:nvPr/>
        </p:nvSpPr>
        <p:spPr>
          <a:xfrm>
            <a:off x="1524000" y="567494"/>
            <a:ext cx="9144000" cy="746002"/>
          </a:xfrm>
          <a:prstGeom prst="rect">
            <a:avLst/>
          </a:prstGeom>
        </p:spPr>
        <p:txBody>
          <a:bodyPr anchor="ctr">
            <a:normAutofit/>
          </a:bodyPr>
          <a:lstStyle>
            <a:lvl1pPr marL="0" marR="0" indent="0" algn="l" defTabSz="457189" rtl="0" eaLnBrk="1" fontAlgn="base" latinLnBrk="0" hangingPunct="1">
              <a:lnSpc>
                <a:spcPct val="100000"/>
              </a:lnSpc>
              <a:spcBef>
                <a:spcPct val="0"/>
              </a:spcBef>
              <a:spcAft>
                <a:spcPct val="0"/>
              </a:spcAft>
              <a:buClrTx/>
              <a:buSzTx/>
              <a:buFontTx/>
              <a:buNone/>
              <a:tabLst/>
              <a:defRPr lang="en-US" sz="4400" b="0" i="0" kern="1200" cap="none" spc="20" baseline="0">
                <a:solidFill>
                  <a:schemeClr val="accent4"/>
                </a:solidFill>
                <a:latin typeface="+mj-lt"/>
                <a:ea typeface="+mn-ea"/>
                <a:cs typeface="Arial"/>
              </a:defRPr>
            </a:lvl1pPr>
            <a:lvl2pPr algn="l" defTabSz="457189" rtl="0" eaLnBrk="1" fontAlgn="base" hangingPunct="1">
              <a:spcBef>
                <a:spcPct val="0"/>
              </a:spcBef>
              <a:spcAft>
                <a:spcPct val="0"/>
              </a:spcAft>
              <a:defRPr sz="2600" b="1">
                <a:solidFill>
                  <a:srgbClr val="5BAC35"/>
                </a:solidFill>
                <a:latin typeface="Arial Narrow" pitchFamily="34" charset="0"/>
              </a:defRPr>
            </a:lvl2pPr>
            <a:lvl3pPr algn="l" defTabSz="457189" rtl="0" eaLnBrk="1" fontAlgn="base" hangingPunct="1">
              <a:spcBef>
                <a:spcPct val="0"/>
              </a:spcBef>
              <a:spcAft>
                <a:spcPct val="0"/>
              </a:spcAft>
              <a:defRPr sz="2600" b="1">
                <a:solidFill>
                  <a:srgbClr val="5BAC35"/>
                </a:solidFill>
                <a:latin typeface="Arial Narrow" pitchFamily="34" charset="0"/>
              </a:defRPr>
            </a:lvl3pPr>
            <a:lvl4pPr algn="l" defTabSz="457189" rtl="0" eaLnBrk="1" fontAlgn="base" hangingPunct="1">
              <a:spcBef>
                <a:spcPct val="0"/>
              </a:spcBef>
              <a:spcAft>
                <a:spcPct val="0"/>
              </a:spcAft>
              <a:defRPr sz="2600" b="1">
                <a:solidFill>
                  <a:srgbClr val="5BAC35"/>
                </a:solidFill>
                <a:latin typeface="Arial Narrow" pitchFamily="34" charset="0"/>
              </a:defRPr>
            </a:lvl4pPr>
            <a:lvl5pPr algn="l" defTabSz="457189" rtl="0" eaLnBrk="1" fontAlgn="base" hangingPunct="1">
              <a:spcBef>
                <a:spcPct val="0"/>
              </a:spcBef>
              <a:spcAft>
                <a:spcPct val="0"/>
              </a:spcAft>
              <a:defRPr sz="2600" b="1">
                <a:solidFill>
                  <a:srgbClr val="5BAC35"/>
                </a:solidFill>
                <a:latin typeface="Arial Narrow" pitchFamily="34" charset="0"/>
              </a:defRPr>
            </a:lvl5pPr>
            <a:lvl6pPr marL="457189" algn="l" defTabSz="457189" rtl="0" eaLnBrk="1" fontAlgn="base" hangingPunct="1">
              <a:spcBef>
                <a:spcPct val="0"/>
              </a:spcBef>
              <a:spcAft>
                <a:spcPct val="0"/>
              </a:spcAft>
              <a:defRPr sz="2600" b="1">
                <a:solidFill>
                  <a:srgbClr val="5BAC35"/>
                </a:solidFill>
                <a:latin typeface="Arial Narrow" pitchFamily="34" charset="0"/>
              </a:defRPr>
            </a:lvl6pPr>
            <a:lvl7pPr marL="914377" algn="l" defTabSz="457189" rtl="0" eaLnBrk="1" fontAlgn="base" hangingPunct="1">
              <a:spcBef>
                <a:spcPct val="0"/>
              </a:spcBef>
              <a:spcAft>
                <a:spcPct val="0"/>
              </a:spcAft>
              <a:defRPr sz="2600" b="1">
                <a:solidFill>
                  <a:srgbClr val="5BAC35"/>
                </a:solidFill>
                <a:latin typeface="Arial Narrow" pitchFamily="34" charset="0"/>
              </a:defRPr>
            </a:lvl7pPr>
            <a:lvl8pPr marL="1371566" algn="l" defTabSz="457189" rtl="0" eaLnBrk="1" fontAlgn="base" hangingPunct="1">
              <a:spcBef>
                <a:spcPct val="0"/>
              </a:spcBef>
              <a:spcAft>
                <a:spcPct val="0"/>
              </a:spcAft>
              <a:defRPr sz="2600" b="1">
                <a:solidFill>
                  <a:srgbClr val="5BAC35"/>
                </a:solidFill>
                <a:latin typeface="Arial Narrow" pitchFamily="34" charset="0"/>
              </a:defRPr>
            </a:lvl8pPr>
            <a:lvl9pPr marL="1828753" algn="l" defTabSz="457189" rtl="0" eaLnBrk="1" fontAlgn="base" hangingPunct="1">
              <a:spcBef>
                <a:spcPct val="0"/>
              </a:spcBef>
              <a:spcAft>
                <a:spcPct val="0"/>
              </a:spcAft>
              <a:defRPr sz="2600" b="1">
                <a:solidFill>
                  <a:srgbClr val="5BAC35"/>
                </a:solidFill>
                <a:latin typeface="Arial Narrow" pitchFamily="34" charset="0"/>
              </a:defRPr>
            </a:lvl9pPr>
          </a:lstStyle>
          <a:p>
            <a:r>
              <a:rPr lang="en-US" sz="4000" b="1" dirty="0">
                <a:solidFill>
                  <a:srgbClr val="1F2F5F"/>
                </a:solidFill>
                <a:latin typeface="Calibri" panose="020F0502020204030204" pitchFamily="34" charset="0"/>
              </a:rPr>
              <a:t>Tier Gift Planning Prospects</a:t>
            </a:r>
          </a:p>
        </p:txBody>
      </p:sp>
      <p:pic>
        <p:nvPicPr>
          <p:cNvPr id="3" name="Picture 2">
            <a:extLst>
              <a:ext uri="{FF2B5EF4-FFF2-40B4-BE49-F238E27FC236}">
                <a16:creationId xmlns:a16="http://schemas.microsoft.com/office/drawing/2014/main" id="{F0BC4F41-2A40-A7A6-DB0D-346846CF91A2}"/>
              </a:ext>
            </a:extLst>
          </p:cNvPr>
          <p:cNvPicPr>
            <a:picLocks noChangeAspect="1"/>
          </p:cNvPicPr>
          <p:nvPr/>
        </p:nvPicPr>
        <p:blipFill>
          <a:blip r:embed="rId2"/>
          <a:stretch>
            <a:fillRect/>
          </a:stretch>
        </p:blipFill>
        <p:spPr>
          <a:xfrm>
            <a:off x="307975" y="6082750"/>
            <a:ext cx="1463675" cy="556108"/>
          </a:xfrm>
          <a:prstGeom prst="rect">
            <a:avLst/>
          </a:prstGeom>
        </p:spPr>
      </p:pic>
    </p:spTree>
    <p:extLst>
      <p:ext uri="{BB962C8B-B14F-4D97-AF65-F5344CB8AC3E}">
        <p14:creationId xmlns:p14="http://schemas.microsoft.com/office/powerpoint/2010/main" val="32302357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TextBox 3"/>
          <p:cNvSpPr txBox="1"/>
          <p:nvPr/>
        </p:nvSpPr>
        <p:spPr>
          <a:xfrm>
            <a:off x="1473370" y="1820220"/>
            <a:ext cx="9942852" cy="39241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R="0" lvl="0" algn="l" defTabSz="914400" rtl="0" eaLnBrk="1" fontAlgn="auto" latinLnBrk="0" hangingPunct="0">
              <a:lnSpc>
                <a:spcPct val="100000"/>
              </a:lnSpc>
              <a:spcBef>
                <a:spcPts val="0"/>
              </a:spcBef>
              <a:spcAft>
                <a:spcPts val="0"/>
              </a:spcAft>
              <a:buClr>
                <a:srgbClr val="00B174"/>
              </a:buClr>
              <a:buSzPct val="100000"/>
              <a:tabLst/>
              <a:defRPr sz="3600">
                <a:solidFill>
                  <a:srgbClr val="424242"/>
                </a:solidFill>
                <a:latin typeface="Cambria"/>
                <a:ea typeface="Cambria"/>
                <a:cs typeface="Cambria"/>
                <a:sym typeface="Cambria"/>
              </a:defRPr>
            </a:pPr>
            <a:r>
              <a:rPr lang="en-US" sz="2800" b="1" kern="0" dirty="0">
                <a:solidFill>
                  <a:srgbClr val="1F2F5F"/>
                </a:solidFill>
                <a:latin typeface="Arial" panose="020B0604020202020204" pitchFamily="34" charset="0"/>
                <a:cs typeface="Arial" panose="020B0604020202020204" pitchFamily="34" charset="0"/>
                <a:sym typeface="Cambria"/>
              </a:rPr>
              <a:t>Tier One Prospects:</a:t>
            </a:r>
          </a:p>
          <a:p>
            <a:pPr marL="1028700" lvl="1" indent="-571500" hangingPunct="0">
              <a:spcAft>
                <a:spcPts val="600"/>
              </a:spcAft>
              <a:buClr>
                <a:srgbClr val="00B174"/>
              </a:buClr>
              <a:buSzPct val="100000"/>
              <a:buFont typeface="Arial" panose="020B0604020202020204" pitchFamily="34" charset="0"/>
              <a:buChar char="•"/>
              <a:defRPr sz="3600">
                <a:solidFill>
                  <a:srgbClr val="424242"/>
                </a:solidFill>
                <a:latin typeface="Cambria"/>
                <a:ea typeface="Cambria"/>
                <a:cs typeface="Cambria"/>
                <a:sym typeface="Cambria"/>
              </a:defRPr>
            </a:pPr>
            <a:r>
              <a:rPr kumimoji="0" lang="en-US" sz="2800" b="0" i="0" u="none" strike="noStrike" kern="0" cap="none" spc="0" normalizeH="0" baseline="0" noProof="0" dirty="0">
                <a:ln>
                  <a:noFill/>
                </a:ln>
                <a:solidFill>
                  <a:schemeClr val="bg2">
                    <a:lumMod val="25000"/>
                  </a:schemeClr>
                </a:solidFill>
                <a:effectLst/>
                <a:uLnTx/>
                <a:uFillTx/>
                <a:latin typeface="Arial" panose="020B0604020202020204" pitchFamily="34" charset="0"/>
                <a:cs typeface="Arial" panose="020B0604020202020204" pitchFamily="34" charset="0"/>
                <a:sym typeface="Cambria"/>
              </a:rPr>
              <a:t>Annual donors with </a:t>
            </a:r>
            <a:r>
              <a:rPr lang="en-US" sz="2800" kern="0" dirty="0">
                <a:solidFill>
                  <a:schemeClr val="bg2">
                    <a:lumMod val="25000"/>
                  </a:schemeClr>
                </a:solidFill>
                <a:latin typeface="Arial" panose="020B0604020202020204" pitchFamily="34" charset="0"/>
                <a:cs typeface="Arial" panose="020B0604020202020204" pitchFamily="34" charset="0"/>
                <a:sym typeface="Cambria"/>
              </a:rPr>
              <a:t>10</a:t>
            </a:r>
            <a:r>
              <a:rPr kumimoji="0" lang="en-US" sz="2800" b="0" i="0" u="none" strike="noStrike" kern="0" cap="none" spc="0" normalizeH="0" baseline="0" noProof="0" dirty="0">
                <a:ln>
                  <a:noFill/>
                </a:ln>
                <a:solidFill>
                  <a:schemeClr val="bg2">
                    <a:lumMod val="25000"/>
                  </a:schemeClr>
                </a:solidFill>
                <a:effectLst/>
                <a:uLnTx/>
                <a:uFillTx/>
                <a:latin typeface="Arial" panose="020B0604020202020204" pitchFamily="34" charset="0"/>
                <a:cs typeface="Arial" panose="020B0604020202020204" pitchFamily="34" charset="0"/>
                <a:sym typeface="Cambria"/>
              </a:rPr>
              <a:t>+ year giving history </a:t>
            </a:r>
          </a:p>
          <a:p>
            <a:pPr marL="1028700" lvl="1" indent="-571500" hangingPunct="0">
              <a:spcAft>
                <a:spcPts val="600"/>
              </a:spcAft>
              <a:buClr>
                <a:srgbClr val="00B174"/>
              </a:buClr>
              <a:buSzPct val="100000"/>
              <a:buFont typeface="Arial" panose="020B0604020202020204" pitchFamily="34" charset="0"/>
              <a:buChar char="•"/>
              <a:defRPr sz="3600">
                <a:solidFill>
                  <a:srgbClr val="424242"/>
                </a:solidFill>
                <a:latin typeface="Cambria"/>
                <a:ea typeface="Cambria"/>
                <a:cs typeface="Cambria"/>
                <a:sym typeface="Cambria"/>
              </a:defRPr>
            </a:pPr>
            <a:r>
              <a:rPr lang="en-US" sz="2800" kern="0" dirty="0">
                <a:solidFill>
                  <a:schemeClr val="bg2">
                    <a:lumMod val="25000"/>
                  </a:schemeClr>
                </a:solidFill>
                <a:latin typeface="Arial" panose="020B0604020202020204" pitchFamily="34" charset="0"/>
                <a:cs typeface="Arial" panose="020B0604020202020204" pitchFamily="34" charset="0"/>
                <a:sym typeface="Cambria"/>
              </a:rPr>
              <a:t>Major gift level giving history</a:t>
            </a:r>
          </a:p>
          <a:p>
            <a:pPr marL="1028700" lvl="1" indent="-571500" hangingPunct="0">
              <a:spcAft>
                <a:spcPts val="600"/>
              </a:spcAft>
              <a:buClr>
                <a:srgbClr val="00B174"/>
              </a:buClr>
              <a:buSzPct val="100000"/>
              <a:buFont typeface="Arial" panose="020B0604020202020204" pitchFamily="34" charset="0"/>
              <a:buChar char="•"/>
              <a:defRPr sz="3600">
                <a:solidFill>
                  <a:srgbClr val="424242"/>
                </a:solidFill>
                <a:latin typeface="Cambria"/>
                <a:ea typeface="Cambria"/>
                <a:cs typeface="Cambria"/>
                <a:sym typeface="Cambria"/>
              </a:defRPr>
            </a:pPr>
            <a:r>
              <a:rPr kumimoji="0" lang="en-US" sz="2800" b="0" i="0" u="none" strike="noStrike" kern="0" cap="none" spc="0" normalizeH="0" baseline="0" noProof="0" dirty="0">
                <a:ln>
                  <a:noFill/>
                </a:ln>
                <a:solidFill>
                  <a:schemeClr val="bg2">
                    <a:lumMod val="25000"/>
                  </a:schemeClr>
                </a:solidFill>
                <a:effectLst/>
                <a:uLnTx/>
                <a:uFillTx/>
                <a:latin typeface="Arial" panose="020B0604020202020204" pitchFamily="34" charset="0"/>
                <a:cs typeface="Arial" panose="020B0604020202020204" pitchFamily="34" charset="0"/>
                <a:sym typeface="Cambria"/>
              </a:rPr>
              <a:t>Participation in events</a:t>
            </a:r>
          </a:p>
          <a:p>
            <a:pPr marL="1028700" lvl="1" indent="-571500" hangingPunct="0">
              <a:spcAft>
                <a:spcPts val="600"/>
              </a:spcAft>
              <a:buClr>
                <a:srgbClr val="00B174"/>
              </a:buClr>
              <a:buSzPct val="100000"/>
              <a:buFont typeface="Arial" panose="020B0604020202020204" pitchFamily="34" charset="0"/>
              <a:buChar char="•"/>
              <a:defRPr sz="3600">
                <a:solidFill>
                  <a:srgbClr val="424242"/>
                </a:solidFill>
                <a:latin typeface="Cambria"/>
                <a:ea typeface="Cambria"/>
                <a:cs typeface="Cambria"/>
                <a:sym typeface="Cambria"/>
              </a:defRPr>
            </a:pPr>
            <a:r>
              <a:rPr kumimoji="0" lang="en-US" sz="2800" b="0" i="0" u="none" strike="noStrike" kern="0" cap="none" spc="0" normalizeH="0" baseline="0" noProof="0" dirty="0">
                <a:ln>
                  <a:noFill/>
                </a:ln>
                <a:solidFill>
                  <a:schemeClr val="bg2">
                    <a:lumMod val="25000"/>
                  </a:schemeClr>
                </a:solidFill>
                <a:effectLst/>
                <a:uLnTx/>
                <a:uFillTx/>
                <a:latin typeface="Arial" panose="020B0604020202020204" pitchFamily="34" charset="0"/>
                <a:cs typeface="Arial" panose="020B0604020202020204" pitchFamily="34" charset="0"/>
                <a:sym typeface="Cambria"/>
              </a:rPr>
              <a:t>Volunteer history – board and/or committee service/guild member</a:t>
            </a:r>
          </a:p>
          <a:p>
            <a:pPr marL="1028700" lvl="1" indent="-571500" hangingPunct="0">
              <a:spcAft>
                <a:spcPts val="600"/>
              </a:spcAft>
              <a:buClr>
                <a:srgbClr val="00B174"/>
              </a:buClr>
              <a:buSzPct val="100000"/>
              <a:buFont typeface="Arial" panose="020B0604020202020204" pitchFamily="34" charset="0"/>
              <a:buChar char="•"/>
              <a:defRPr sz="3600">
                <a:solidFill>
                  <a:srgbClr val="424242"/>
                </a:solidFill>
                <a:latin typeface="Cambria"/>
                <a:ea typeface="Cambria"/>
                <a:cs typeface="Cambria"/>
                <a:sym typeface="Cambria"/>
              </a:defRPr>
            </a:pPr>
            <a:r>
              <a:rPr lang="en-US" sz="2800" kern="0" dirty="0">
                <a:solidFill>
                  <a:schemeClr val="bg2">
                    <a:lumMod val="25000"/>
                  </a:schemeClr>
                </a:solidFill>
                <a:latin typeface="Arial" panose="020B0604020202020204" pitchFamily="34" charset="0"/>
                <a:cs typeface="Arial" panose="020B0604020202020204" pitchFamily="34" charset="0"/>
                <a:sym typeface="Cambria"/>
              </a:rPr>
              <a:t>Aged 50+</a:t>
            </a:r>
          </a:p>
          <a:p>
            <a:pPr marL="1028700" lvl="1" indent="-571500" hangingPunct="0">
              <a:buClr>
                <a:srgbClr val="00B174"/>
              </a:buClr>
              <a:buSzPct val="100000"/>
              <a:buFont typeface="Arial" panose="020B0604020202020204" pitchFamily="34" charset="0"/>
              <a:buChar char="•"/>
              <a:defRPr sz="3600">
                <a:solidFill>
                  <a:srgbClr val="424242"/>
                </a:solidFill>
                <a:latin typeface="Cambria"/>
                <a:ea typeface="Cambria"/>
                <a:cs typeface="Cambria"/>
                <a:sym typeface="Cambria"/>
              </a:defRPr>
            </a:pPr>
            <a:r>
              <a:rPr kumimoji="0" lang="en-US" sz="2800" b="0" i="0" u="none" strike="noStrike" kern="0" cap="none" spc="0" normalizeH="0" baseline="0" noProof="0" dirty="0">
                <a:ln>
                  <a:noFill/>
                </a:ln>
                <a:solidFill>
                  <a:schemeClr val="bg2">
                    <a:lumMod val="25000"/>
                  </a:schemeClr>
                </a:solidFill>
                <a:effectLst/>
                <a:uLnTx/>
                <a:uFillTx/>
                <a:latin typeface="Arial" panose="020B0604020202020204" pitchFamily="34" charset="0"/>
                <a:cs typeface="Arial" panose="020B0604020202020204" pitchFamily="34" charset="0"/>
                <a:sym typeface="Cambria"/>
              </a:rPr>
              <a:t>Current planned giving donors/legacy society members</a:t>
            </a:r>
          </a:p>
        </p:txBody>
      </p:sp>
      <p:sp>
        <p:nvSpPr>
          <p:cNvPr id="377" name="TextBox 6"/>
          <p:cNvSpPr txBox="1"/>
          <p:nvPr/>
        </p:nvSpPr>
        <p:spPr>
          <a:xfrm>
            <a:off x="1536465" y="452300"/>
            <a:ext cx="10003894"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4000" b="1">
                <a:solidFill>
                  <a:srgbClr val="704E29"/>
                </a:solidFill>
                <a:latin typeface="Cambria"/>
                <a:ea typeface="Cambria"/>
                <a:cs typeface="Cambria"/>
                <a:sym typeface="Cambria"/>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kern="0" dirty="0">
                <a:solidFill>
                  <a:srgbClr val="1F2F5F"/>
                </a:solidFill>
                <a:latin typeface="Calibri" panose="020F0502020204030204" pitchFamily="34" charset="0"/>
                <a:cs typeface="Arial" panose="020B0604020202020204" pitchFamily="34" charset="0"/>
              </a:rPr>
              <a:t>Importance of Segmentation</a:t>
            </a:r>
            <a:endParaRPr kumimoji="0" sz="4000" u="none" strike="noStrike" kern="0" cap="none" spc="0" normalizeH="0" baseline="0" noProof="0" dirty="0">
              <a:ln>
                <a:noFill/>
              </a:ln>
              <a:solidFill>
                <a:srgbClr val="1F2F5F"/>
              </a:solidFill>
              <a:effectLst/>
              <a:uLnTx/>
              <a:uFillTx/>
              <a:latin typeface="Calibri" panose="020F0502020204030204" pitchFamily="34" charset="0"/>
              <a:cs typeface="Arial" panose="020B0604020202020204" pitchFamily="34" charset="0"/>
              <a:sym typeface="Cambria"/>
            </a:endParaRPr>
          </a:p>
        </p:txBody>
      </p:sp>
      <p:pic>
        <p:nvPicPr>
          <p:cNvPr id="2" name="Picture 1">
            <a:extLst>
              <a:ext uri="{FF2B5EF4-FFF2-40B4-BE49-F238E27FC236}">
                <a16:creationId xmlns:a16="http://schemas.microsoft.com/office/drawing/2014/main" id="{85A33F65-83F3-5E69-379C-A0659B6FF477}"/>
              </a:ext>
            </a:extLst>
          </p:cNvPr>
          <p:cNvPicPr>
            <a:picLocks noChangeAspect="1"/>
          </p:cNvPicPr>
          <p:nvPr/>
        </p:nvPicPr>
        <p:blipFill>
          <a:blip r:embed="rId2"/>
          <a:stretch>
            <a:fillRect/>
          </a:stretch>
        </p:blipFill>
        <p:spPr>
          <a:xfrm>
            <a:off x="307975" y="6082750"/>
            <a:ext cx="1463675" cy="556108"/>
          </a:xfrm>
          <a:prstGeom prst="rect">
            <a:avLst/>
          </a:prstGeom>
        </p:spPr>
      </p:pic>
    </p:spTree>
    <p:extLst>
      <p:ext uri="{BB962C8B-B14F-4D97-AF65-F5344CB8AC3E}">
        <p14:creationId xmlns:p14="http://schemas.microsoft.com/office/powerpoint/2010/main" val="406450690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TextBox 3"/>
          <p:cNvSpPr txBox="1"/>
          <p:nvPr/>
        </p:nvSpPr>
        <p:spPr>
          <a:xfrm>
            <a:off x="1192005" y="1734389"/>
            <a:ext cx="10003894" cy="44319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R="0" lvl="0" algn="l" defTabSz="914400" rtl="0" eaLnBrk="1" fontAlgn="auto" latinLnBrk="0" hangingPunct="0">
              <a:lnSpc>
                <a:spcPct val="100000"/>
              </a:lnSpc>
              <a:spcBef>
                <a:spcPts val="0"/>
              </a:spcBef>
              <a:spcAft>
                <a:spcPts val="0"/>
              </a:spcAft>
              <a:buClr>
                <a:srgbClr val="BD8B30"/>
              </a:buClr>
              <a:buSzPct val="100000"/>
              <a:tabLst/>
              <a:defRPr sz="3600">
                <a:solidFill>
                  <a:srgbClr val="424242"/>
                </a:solidFill>
                <a:latin typeface="Cambria"/>
                <a:ea typeface="Cambria"/>
                <a:cs typeface="Cambria"/>
                <a:sym typeface="Cambria"/>
              </a:defRPr>
            </a:pPr>
            <a:r>
              <a:rPr lang="en-US" sz="2800" b="1" kern="0" dirty="0">
                <a:solidFill>
                  <a:srgbClr val="1F2F5F"/>
                </a:solidFill>
                <a:latin typeface="Arial" panose="020B0604020202020204" pitchFamily="34" charset="0"/>
                <a:cs typeface="Arial" panose="020B0604020202020204" pitchFamily="34" charset="0"/>
                <a:sym typeface="Cambria"/>
              </a:rPr>
              <a:t>    Tier Two Prospects:</a:t>
            </a:r>
          </a:p>
          <a:p>
            <a:pPr marL="1028700" lvl="1" indent="-571500" hangingPunct="0">
              <a:spcAft>
                <a:spcPts val="600"/>
              </a:spcAft>
              <a:buClr>
                <a:srgbClr val="00B174"/>
              </a:buClr>
              <a:buSzPct val="100000"/>
              <a:buFont typeface="Arial" panose="020B0604020202020204" pitchFamily="34" charset="0"/>
              <a:buChar char="•"/>
              <a:defRPr sz="3600">
                <a:solidFill>
                  <a:srgbClr val="424242"/>
                </a:solidFill>
                <a:latin typeface="Cambria"/>
                <a:ea typeface="Cambria"/>
                <a:cs typeface="Cambria"/>
                <a:sym typeface="Cambria"/>
              </a:defRPr>
            </a:pPr>
            <a:r>
              <a:rPr kumimoji="0" lang="en-US" sz="2800" b="0" i="0" u="none" strike="noStrike" kern="0" cap="none" spc="0" normalizeH="0" baseline="0" noProof="0" dirty="0">
                <a:ln>
                  <a:noFill/>
                </a:ln>
                <a:solidFill>
                  <a:schemeClr val="bg2">
                    <a:lumMod val="25000"/>
                  </a:schemeClr>
                </a:solidFill>
                <a:effectLst/>
                <a:uLnTx/>
                <a:uFillTx/>
                <a:latin typeface="Arial" panose="020B0604020202020204" pitchFamily="34" charset="0"/>
                <a:cs typeface="Arial" panose="020B0604020202020204" pitchFamily="34" charset="0"/>
                <a:sym typeface="Cambria"/>
              </a:rPr>
              <a:t>Annual donors with 5 – 10</a:t>
            </a:r>
            <a:r>
              <a:rPr lang="en-US" sz="2800" kern="0" dirty="0">
                <a:solidFill>
                  <a:schemeClr val="bg2">
                    <a:lumMod val="25000"/>
                  </a:schemeClr>
                </a:solidFill>
                <a:latin typeface="Arial" panose="020B0604020202020204" pitchFamily="34" charset="0"/>
                <a:cs typeface="Arial" panose="020B0604020202020204" pitchFamily="34" charset="0"/>
                <a:sym typeface="Cambria"/>
              </a:rPr>
              <a:t> </a:t>
            </a:r>
            <a:r>
              <a:rPr kumimoji="0" lang="en-US" sz="2800" b="0" i="0" u="none" strike="noStrike" kern="0" cap="none" spc="0" normalizeH="0" baseline="0" noProof="0" dirty="0">
                <a:ln>
                  <a:noFill/>
                </a:ln>
                <a:solidFill>
                  <a:schemeClr val="bg2">
                    <a:lumMod val="25000"/>
                  </a:schemeClr>
                </a:solidFill>
                <a:effectLst/>
                <a:uLnTx/>
                <a:uFillTx/>
                <a:latin typeface="Arial" panose="020B0604020202020204" pitchFamily="34" charset="0"/>
                <a:cs typeface="Arial" panose="020B0604020202020204" pitchFamily="34" charset="0"/>
                <a:sym typeface="Cambria"/>
              </a:rPr>
              <a:t>year giving history </a:t>
            </a:r>
            <a:endParaRPr lang="en-US" sz="2800" kern="0" dirty="0">
              <a:solidFill>
                <a:schemeClr val="bg2">
                  <a:lumMod val="25000"/>
                </a:schemeClr>
              </a:solidFill>
              <a:latin typeface="Arial" panose="020B0604020202020204" pitchFamily="34" charset="0"/>
              <a:cs typeface="Arial" panose="020B0604020202020204" pitchFamily="34" charset="0"/>
              <a:sym typeface="Cambria"/>
            </a:endParaRPr>
          </a:p>
          <a:p>
            <a:pPr marL="1028700" lvl="1" indent="-571500" hangingPunct="0">
              <a:spcAft>
                <a:spcPts val="600"/>
              </a:spcAft>
              <a:buClr>
                <a:srgbClr val="00B174"/>
              </a:buClr>
              <a:buSzPct val="100000"/>
              <a:buFont typeface="Arial" panose="020B0604020202020204" pitchFamily="34" charset="0"/>
              <a:buChar char="•"/>
              <a:defRPr sz="3600">
                <a:solidFill>
                  <a:srgbClr val="424242"/>
                </a:solidFill>
                <a:latin typeface="Cambria"/>
                <a:ea typeface="Cambria"/>
                <a:cs typeface="Cambria"/>
                <a:sym typeface="Cambria"/>
              </a:defRPr>
            </a:pPr>
            <a:r>
              <a:rPr kumimoji="0" lang="en-US" sz="2800" b="0" i="0" u="none" strike="noStrike" kern="0" cap="none" spc="0" normalizeH="0" baseline="0" noProof="0" dirty="0">
                <a:ln>
                  <a:noFill/>
                </a:ln>
                <a:solidFill>
                  <a:schemeClr val="bg2">
                    <a:lumMod val="25000"/>
                  </a:schemeClr>
                </a:solidFill>
                <a:effectLst/>
                <a:uLnTx/>
                <a:uFillTx/>
                <a:latin typeface="Arial" panose="020B0604020202020204" pitchFamily="34" charset="0"/>
                <a:cs typeface="Arial" panose="020B0604020202020204" pitchFamily="34" charset="0"/>
                <a:sym typeface="Cambria"/>
              </a:rPr>
              <a:t>Participation in events, but limited</a:t>
            </a:r>
          </a:p>
          <a:p>
            <a:pPr marL="1028700" lvl="1" indent="-571500" hangingPunct="0">
              <a:spcAft>
                <a:spcPts val="600"/>
              </a:spcAft>
              <a:buClr>
                <a:srgbClr val="00B174"/>
              </a:buClr>
              <a:buSzPct val="100000"/>
              <a:buFont typeface="Arial" panose="020B0604020202020204" pitchFamily="34" charset="0"/>
              <a:buChar char="•"/>
              <a:defRPr sz="3600">
                <a:solidFill>
                  <a:srgbClr val="424242"/>
                </a:solidFill>
                <a:latin typeface="Cambria"/>
                <a:ea typeface="Cambria"/>
                <a:cs typeface="Cambria"/>
                <a:sym typeface="Cambria"/>
              </a:defRPr>
            </a:pPr>
            <a:r>
              <a:rPr kumimoji="0" lang="en-US" sz="2800" b="0" i="0" u="none" strike="noStrike" kern="0" cap="none" spc="0" normalizeH="0" baseline="0" noProof="0" dirty="0">
                <a:ln>
                  <a:noFill/>
                </a:ln>
                <a:solidFill>
                  <a:schemeClr val="bg2">
                    <a:lumMod val="25000"/>
                  </a:schemeClr>
                </a:solidFill>
                <a:effectLst/>
                <a:uLnTx/>
                <a:uFillTx/>
                <a:latin typeface="Arial" panose="020B0604020202020204" pitchFamily="34" charset="0"/>
                <a:cs typeface="Arial" panose="020B0604020202020204" pitchFamily="34" charset="0"/>
                <a:sym typeface="Cambria"/>
              </a:rPr>
              <a:t>Volunteer history – board and/or committee service/guild member</a:t>
            </a:r>
          </a:p>
          <a:p>
            <a:pPr marL="1028700" lvl="1" indent="-571500" hangingPunct="0">
              <a:spcAft>
                <a:spcPts val="600"/>
              </a:spcAft>
              <a:buClr>
                <a:srgbClr val="00B174"/>
              </a:buClr>
              <a:buSzPct val="100000"/>
              <a:buFont typeface="Arial" panose="020B0604020202020204" pitchFamily="34" charset="0"/>
              <a:buChar char="•"/>
              <a:defRPr sz="3600">
                <a:solidFill>
                  <a:srgbClr val="424242"/>
                </a:solidFill>
                <a:latin typeface="Cambria"/>
                <a:ea typeface="Cambria"/>
                <a:cs typeface="Cambria"/>
                <a:sym typeface="Cambria"/>
              </a:defRPr>
            </a:pPr>
            <a:r>
              <a:rPr lang="en-US" sz="2800" kern="0" dirty="0">
                <a:solidFill>
                  <a:schemeClr val="bg2">
                    <a:lumMod val="25000"/>
                  </a:schemeClr>
                </a:solidFill>
                <a:latin typeface="Arial" panose="020B0604020202020204" pitchFamily="34" charset="0"/>
                <a:cs typeface="Arial" panose="020B0604020202020204" pitchFamily="34" charset="0"/>
                <a:sym typeface="Cambria"/>
              </a:rPr>
              <a:t>May not have a major gift history</a:t>
            </a:r>
          </a:p>
          <a:p>
            <a:pPr marL="1028700" lvl="1" indent="-571500" hangingPunct="0">
              <a:spcAft>
                <a:spcPts val="600"/>
              </a:spcAft>
              <a:buClr>
                <a:srgbClr val="00B174"/>
              </a:buClr>
              <a:buSzPct val="100000"/>
              <a:buFont typeface="Arial" panose="020B0604020202020204" pitchFamily="34" charset="0"/>
              <a:buChar char="•"/>
              <a:defRPr sz="3600">
                <a:solidFill>
                  <a:srgbClr val="424242"/>
                </a:solidFill>
                <a:latin typeface="Cambria"/>
                <a:ea typeface="Cambria"/>
                <a:cs typeface="Cambria"/>
                <a:sym typeface="Cambria"/>
              </a:defRPr>
            </a:pPr>
            <a:r>
              <a:rPr kumimoji="0" lang="en-US" sz="2800" b="0" i="0" u="none" strike="noStrike" kern="0" cap="none" spc="0" normalizeH="0" baseline="0" noProof="0" dirty="0">
                <a:ln>
                  <a:noFill/>
                </a:ln>
                <a:solidFill>
                  <a:schemeClr val="bg2">
                    <a:lumMod val="25000"/>
                  </a:schemeClr>
                </a:solidFill>
                <a:effectLst/>
                <a:uLnTx/>
                <a:uFillTx/>
                <a:latin typeface="Arial" panose="020B0604020202020204" pitchFamily="34" charset="0"/>
                <a:cs typeface="Arial" panose="020B0604020202020204" pitchFamily="34" charset="0"/>
                <a:sym typeface="Cambria"/>
              </a:rPr>
              <a:t>Likely not in a gift officer’s portfolio</a:t>
            </a:r>
          </a:p>
          <a:p>
            <a:pPr marL="1028700" lvl="1" indent="-571500" hangingPunct="0">
              <a:spcAft>
                <a:spcPts val="600"/>
              </a:spcAft>
              <a:buClr>
                <a:srgbClr val="00B174"/>
              </a:buClr>
              <a:buSzPct val="100000"/>
              <a:buFont typeface="Arial" panose="020B0604020202020204" pitchFamily="34" charset="0"/>
              <a:buChar char="•"/>
              <a:defRPr sz="3600">
                <a:solidFill>
                  <a:srgbClr val="424242"/>
                </a:solidFill>
                <a:latin typeface="Cambria"/>
                <a:ea typeface="Cambria"/>
                <a:cs typeface="Cambria"/>
                <a:sym typeface="Cambria"/>
              </a:defRPr>
            </a:pPr>
            <a:r>
              <a:rPr lang="en-US" sz="2800" kern="0" dirty="0">
                <a:solidFill>
                  <a:schemeClr val="bg2">
                    <a:lumMod val="25000"/>
                  </a:schemeClr>
                </a:solidFill>
                <a:latin typeface="Arial" panose="020B0604020202020204" pitchFamily="34" charset="0"/>
                <a:cs typeface="Arial" panose="020B0604020202020204" pitchFamily="34" charset="0"/>
                <a:sym typeface="Cambria"/>
              </a:rPr>
              <a:t>Aged 50+</a:t>
            </a:r>
          </a:p>
          <a:p>
            <a:pPr marL="1028700" lvl="1" indent="-571500" hangingPunct="0">
              <a:spcAft>
                <a:spcPts val="600"/>
              </a:spcAft>
              <a:buClr>
                <a:srgbClr val="BD8B30"/>
              </a:buClr>
              <a:buSzPct val="100000"/>
              <a:buFont typeface="Arial" panose="020B0604020202020204" pitchFamily="34" charset="0"/>
              <a:buChar char="•"/>
              <a:defRPr sz="3600">
                <a:solidFill>
                  <a:srgbClr val="424242"/>
                </a:solidFill>
                <a:latin typeface="Cambria"/>
                <a:ea typeface="Cambria"/>
                <a:cs typeface="Cambria"/>
                <a:sym typeface="Cambria"/>
              </a:defRPr>
            </a:pPr>
            <a:endParaRPr kumimoji="0" lang="en-US" sz="2800" b="0" i="0" u="none" strike="noStrike" kern="0" cap="none" spc="0" normalizeH="0" baseline="0" noProof="0" dirty="0">
              <a:ln>
                <a:noFill/>
              </a:ln>
              <a:solidFill>
                <a:schemeClr val="bg2">
                  <a:lumMod val="25000"/>
                </a:schemeClr>
              </a:solidFill>
              <a:effectLst/>
              <a:uLnTx/>
              <a:uFillTx/>
              <a:latin typeface="Arial" panose="020B0604020202020204" pitchFamily="34" charset="0"/>
              <a:cs typeface="Arial" panose="020B0604020202020204" pitchFamily="34" charset="0"/>
              <a:sym typeface="Cambria"/>
            </a:endParaRPr>
          </a:p>
        </p:txBody>
      </p:sp>
      <p:sp>
        <p:nvSpPr>
          <p:cNvPr id="377" name="TextBox 6"/>
          <p:cNvSpPr txBox="1"/>
          <p:nvPr/>
        </p:nvSpPr>
        <p:spPr>
          <a:xfrm>
            <a:off x="1536465" y="474072"/>
            <a:ext cx="10003894"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4000" b="1">
                <a:solidFill>
                  <a:srgbClr val="704E29"/>
                </a:solidFill>
                <a:latin typeface="Cambria"/>
                <a:ea typeface="Cambria"/>
                <a:cs typeface="Cambria"/>
                <a:sym typeface="Cambria"/>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kern="0" dirty="0">
                <a:solidFill>
                  <a:srgbClr val="1F2F5F"/>
                </a:solidFill>
                <a:latin typeface="Calibri" panose="020F0502020204030204" pitchFamily="34" charset="0"/>
                <a:cs typeface="Arial" panose="020B0604020202020204" pitchFamily="34" charset="0"/>
              </a:rPr>
              <a:t>Importance of Segmentation</a:t>
            </a:r>
            <a:endParaRPr kumimoji="0" sz="4000" u="none" strike="noStrike" kern="0" cap="none" spc="0" normalizeH="0" baseline="0" noProof="0" dirty="0">
              <a:ln>
                <a:noFill/>
              </a:ln>
              <a:solidFill>
                <a:srgbClr val="1F2F5F"/>
              </a:solidFill>
              <a:effectLst/>
              <a:uLnTx/>
              <a:uFillTx/>
              <a:latin typeface="Calibri" panose="020F0502020204030204" pitchFamily="34" charset="0"/>
              <a:cs typeface="Arial" panose="020B0604020202020204" pitchFamily="34" charset="0"/>
              <a:sym typeface="Cambria"/>
            </a:endParaRPr>
          </a:p>
        </p:txBody>
      </p:sp>
    </p:spTree>
    <p:extLst>
      <p:ext uri="{BB962C8B-B14F-4D97-AF65-F5344CB8AC3E}">
        <p14:creationId xmlns:p14="http://schemas.microsoft.com/office/powerpoint/2010/main" val="6835514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TextBox 3"/>
          <p:cNvSpPr txBox="1"/>
          <p:nvPr/>
        </p:nvSpPr>
        <p:spPr>
          <a:xfrm>
            <a:off x="1039812" y="2088694"/>
            <a:ext cx="10003894" cy="3277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R="0" lvl="0" algn="l" defTabSz="914400" rtl="0" eaLnBrk="1" fontAlgn="auto" latinLnBrk="0" hangingPunct="0">
              <a:lnSpc>
                <a:spcPct val="100000"/>
              </a:lnSpc>
              <a:spcBef>
                <a:spcPts val="0"/>
              </a:spcBef>
              <a:spcAft>
                <a:spcPts val="0"/>
              </a:spcAft>
              <a:buClr>
                <a:srgbClr val="BD8B30"/>
              </a:buClr>
              <a:buSzPct val="100000"/>
              <a:tabLst/>
              <a:defRPr sz="3600">
                <a:solidFill>
                  <a:srgbClr val="424242"/>
                </a:solidFill>
                <a:latin typeface="Cambria"/>
                <a:ea typeface="Cambria"/>
                <a:cs typeface="Cambria"/>
                <a:sym typeface="Cambria"/>
              </a:defRPr>
            </a:pPr>
            <a:r>
              <a:rPr lang="en-US" sz="2800" b="1" kern="0" dirty="0">
                <a:solidFill>
                  <a:srgbClr val="214F6D"/>
                </a:solidFill>
                <a:latin typeface="Calibri" panose="020F0502020204030204" pitchFamily="34" charset="0"/>
                <a:cs typeface="Arial" panose="020B0604020202020204" pitchFamily="34" charset="0"/>
                <a:sym typeface="Cambria"/>
              </a:rPr>
              <a:t>    </a:t>
            </a:r>
            <a:r>
              <a:rPr lang="en-US" sz="3200" b="1" kern="0" dirty="0">
                <a:solidFill>
                  <a:srgbClr val="1F2F5F"/>
                </a:solidFill>
                <a:latin typeface="Calibri" panose="020F0502020204030204" pitchFamily="34" charset="0"/>
                <a:cs typeface="Arial" panose="020B0604020202020204" pitchFamily="34" charset="0"/>
                <a:sym typeface="Cambria"/>
              </a:rPr>
              <a:t>Tier Three Prospects:</a:t>
            </a:r>
          </a:p>
          <a:p>
            <a:pPr marL="1028700" lvl="1" indent="-571500" hangingPunct="0">
              <a:spcAft>
                <a:spcPts val="600"/>
              </a:spcAft>
              <a:buClr>
                <a:srgbClr val="00B174"/>
              </a:buClr>
              <a:buSzPct val="100000"/>
              <a:buFont typeface="Arial" panose="020B0604020202020204" pitchFamily="34" charset="0"/>
              <a:buChar char="•"/>
              <a:defRPr sz="3600">
                <a:solidFill>
                  <a:srgbClr val="424242"/>
                </a:solidFill>
                <a:latin typeface="Cambria"/>
                <a:ea typeface="Cambria"/>
                <a:cs typeface="Cambria"/>
                <a:sym typeface="Cambria"/>
              </a:defRPr>
            </a:pPr>
            <a:r>
              <a:rPr kumimoji="0" lang="en-US" sz="3200" u="none" strike="noStrike" kern="0" cap="none" spc="0" normalizeH="0" baseline="0" noProof="0" dirty="0">
                <a:ln>
                  <a:noFill/>
                </a:ln>
                <a:solidFill>
                  <a:srgbClr val="535353">
                    <a:lumMod val="75000"/>
                  </a:srgbClr>
                </a:solidFill>
                <a:effectLst/>
                <a:uLnTx/>
                <a:uFillTx/>
                <a:latin typeface="Calibri" panose="020F0502020204030204" pitchFamily="34" charset="0"/>
                <a:cs typeface="Arial" panose="020B0604020202020204" pitchFamily="34" charset="0"/>
                <a:sym typeface="Cambria"/>
              </a:rPr>
              <a:t>All other donors aged 50+ with a connection to your </a:t>
            </a:r>
            <a:r>
              <a:rPr lang="en-US" sz="3200" kern="0" dirty="0">
                <a:solidFill>
                  <a:srgbClr val="535353">
                    <a:lumMod val="75000"/>
                  </a:srgbClr>
                </a:solidFill>
                <a:latin typeface="Calibri" panose="020F0502020204030204" pitchFamily="34" charset="0"/>
                <a:cs typeface="Arial" panose="020B0604020202020204" pitchFamily="34" charset="0"/>
                <a:sym typeface="Cambria"/>
              </a:rPr>
              <a:t>organization</a:t>
            </a:r>
            <a:endParaRPr kumimoji="0" lang="en-US" sz="3200" u="none" strike="noStrike" kern="0" cap="none" spc="0" normalizeH="0" baseline="0" noProof="0" dirty="0">
              <a:ln>
                <a:noFill/>
              </a:ln>
              <a:solidFill>
                <a:srgbClr val="535353">
                  <a:lumMod val="75000"/>
                </a:srgbClr>
              </a:solidFill>
              <a:effectLst/>
              <a:uLnTx/>
              <a:uFillTx/>
              <a:latin typeface="Calibri" panose="020F0502020204030204" pitchFamily="34" charset="0"/>
              <a:cs typeface="Arial" panose="020B0604020202020204" pitchFamily="34" charset="0"/>
              <a:sym typeface="Cambria"/>
            </a:endParaRPr>
          </a:p>
          <a:p>
            <a:pPr marL="1028700" lvl="1" indent="-571500" hangingPunct="0">
              <a:spcAft>
                <a:spcPts val="600"/>
              </a:spcAft>
              <a:buClr>
                <a:srgbClr val="00B174"/>
              </a:buClr>
              <a:buSzPct val="100000"/>
              <a:buFont typeface="Arial" panose="020B0604020202020204" pitchFamily="34" charset="0"/>
              <a:buChar char="•"/>
              <a:defRPr sz="3600">
                <a:solidFill>
                  <a:srgbClr val="424242"/>
                </a:solidFill>
                <a:latin typeface="Cambria"/>
                <a:ea typeface="Cambria"/>
                <a:cs typeface="Cambria"/>
                <a:sym typeface="Cambria"/>
              </a:defRPr>
            </a:pPr>
            <a:r>
              <a:rPr lang="en-US" sz="3200" kern="0" dirty="0">
                <a:solidFill>
                  <a:srgbClr val="535353">
                    <a:lumMod val="75000"/>
                  </a:srgbClr>
                </a:solidFill>
                <a:latin typeface="Calibri" panose="020F0502020204030204" pitchFamily="34" charset="0"/>
                <a:cs typeface="Arial" panose="020B0604020202020204" pitchFamily="34" charset="0"/>
                <a:sym typeface="Cambria"/>
              </a:rPr>
              <a:t>Donors with a giving history less than 5 years</a:t>
            </a:r>
            <a:endParaRPr kumimoji="0" lang="en-US" sz="3200" u="none" strike="noStrike" kern="0" cap="none" spc="0" normalizeH="0" baseline="0" noProof="0" dirty="0">
              <a:ln>
                <a:noFill/>
              </a:ln>
              <a:solidFill>
                <a:srgbClr val="535353">
                  <a:lumMod val="75000"/>
                </a:srgbClr>
              </a:solidFill>
              <a:effectLst/>
              <a:uLnTx/>
              <a:uFillTx/>
              <a:latin typeface="Calibri" panose="020F0502020204030204" pitchFamily="34" charset="0"/>
              <a:cs typeface="Arial" panose="020B0604020202020204" pitchFamily="34" charset="0"/>
              <a:sym typeface="Cambria"/>
            </a:endParaRPr>
          </a:p>
          <a:p>
            <a:pPr marL="1028700" lvl="1" indent="-571500" hangingPunct="0">
              <a:spcAft>
                <a:spcPts val="600"/>
              </a:spcAft>
              <a:buClr>
                <a:srgbClr val="00B174"/>
              </a:buClr>
              <a:buSzPct val="100000"/>
              <a:buFont typeface="Arial" panose="020B0604020202020204" pitchFamily="34" charset="0"/>
              <a:buChar char="•"/>
              <a:defRPr sz="3600">
                <a:solidFill>
                  <a:srgbClr val="424242"/>
                </a:solidFill>
                <a:latin typeface="Cambria"/>
                <a:ea typeface="Cambria"/>
                <a:cs typeface="Cambria"/>
                <a:sym typeface="Cambria"/>
              </a:defRPr>
            </a:pPr>
            <a:r>
              <a:rPr lang="en-US" sz="3200" kern="0" dirty="0">
                <a:solidFill>
                  <a:srgbClr val="535353">
                    <a:lumMod val="75000"/>
                  </a:srgbClr>
                </a:solidFill>
                <a:latin typeface="Calibri" panose="020F0502020204030204" pitchFamily="34" charset="0"/>
                <a:cs typeface="Arial" panose="020B0604020202020204" pitchFamily="34" charset="0"/>
                <a:sym typeface="Cambria"/>
              </a:rPr>
              <a:t>May be donors who have attended two-three events</a:t>
            </a:r>
          </a:p>
          <a:p>
            <a:pPr marL="1028700" lvl="1" indent="-571500" hangingPunct="0">
              <a:spcAft>
                <a:spcPts val="600"/>
              </a:spcAft>
              <a:buClr>
                <a:srgbClr val="00B174"/>
              </a:buClr>
              <a:buSzPct val="100000"/>
              <a:buFont typeface="Arial" panose="020B0604020202020204" pitchFamily="34" charset="0"/>
              <a:buChar char="•"/>
              <a:defRPr sz="3600">
                <a:solidFill>
                  <a:srgbClr val="424242"/>
                </a:solidFill>
                <a:latin typeface="Cambria"/>
                <a:ea typeface="Cambria"/>
                <a:cs typeface="Cambria"/>
                <a:sym typeface="Cambria"/>
              </a:defRPr>
            </a:pPr>
            <a:r>
              <a:rPr lang="en-US" sz="3200" kern="0" dirty="0">
                <a:solidFill>
                  <a:srgbClr val="535353">
                    <a:lumMod val="75000"/>
                  </a:srgbClr>
                </a:solidFill>
                <a:latin typeface="Calibri" panose="020F0502020204030204" pitchFamily="34" charset="0"/>
                <a:cs typeface="Arial" panose="020B0604020202020204" pitchFamily="34" charset="0"/>
                <a:sym typeface="Cambria"/>
              </a:rPr>
              <a:t>New volunteers </a:t>
            </a:r>
            <a:endParaRPr kumimoji="0" lang="en-US" sz="3200" u="none" strike="noStrike" kern="0" cap="none" spc="0" normalizeH="0" baseline="0" noProof="0" dirty="0">
              <a:ln>
                <a:noFill/>
              </a:ln>
              <a:solidFill>
                <a:srgbClr val="535353">
                  <a:lumMod val="75000"/>
                </a:srgbClr>
              </a:solidFill>
              <a:effectLst/>
              <a:uLnTx/>
              <a:uFillTx/>
              <a:latin typeface="Calibri" panose="020F0502020204030204" pitchFamily="34" charset="0"/>
              <a:cs typeface="Arial" panose="020B0604020202020204" pitchFamily="34" charset="0"/>
              <a:sym typeface="Cambria"/>
            </a:endParaRPr>
          </a:p>
        </p:txBody>
      </p:sp>
      <p:sp>
        <p:nvSpPr>
          <p:cNvPr id="377" name="TextBox 6"/>
          <p:cNvSpPr txBox="1"/>
          <p:nvPr/>
        </p:nvSpPr>
        <p:spPr>
          <a:xfrm>
            <a:off x="1536465" y="452300"/>
            <a:ext cx="10003894"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4000" b="1">
                <a:solidFill>
                  <a:srgbClr val="704E29"/>
                </a:solidFill>
                <a:latin typeface="Cambria"/>
                <a:ea typeface="Cambria"/>
                <a:cs typeface="Cambria"/>
                <a:sym typeface="Cambria"/>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kern="0" dirty="0">
                <a:solidFill>
                  <a:srgbClr val="1F2F5F"/>
                </a:solidFill>
                <a:latin typeface="Calibri" panose="020F0502020204030204" pitchFamily="34" charset="0"/>
                <a:cs typeface="Arial" panose="020B0604020202020204" pitchFamily="34" charset="0"/>
              </a:rPr>
              <a:t>Importance of Segmentation</a:t>
            </a:r>
            <a:endParaRPr kumimoji="0" sz="4000" u="none" strike="noStrike" kern="0" cap="none" spc="0" normalizeH="0" baseline="0" noProof="0" dirty="0">
              <a:ln>
                <a:noFill/>
              </a:ln>
              <a:solidFill>
                <a:srgbClr val="1F2F5F"/>
              </a:solidFill>
              <a:effectLst/>
              <a:uLnTx/>
              <a:uFillTx/>
              <a:latin typeface="Calibri" panose="020F0502020204030204" pitchFamily="34" charset="0"/>
              <a:cs typeface="Arial" panose="020B0604020202020204" pitchFamily="34" charset="0"/>
              <a:sym typeface="Cambria"/>
            </a:endParaRPr>
          </a:p>
        </p:txBody>
      </p:sp>
      <p:pic>
        <p:nvPicPr>
          <p:cNvPr id="2" name="Picture 1">
            <a:extLst>
              <a:ext uri="{FF2B5EF4-FFF2-40B4-BE49-F238E27FC236}">
                <a16:creationId xmlns:a16="http://schemas.microsoft.com/office/drawing/2014/main" id="{525A257C-28EF-B942-E19F-DAB36EE6E040}"/>
              </a:ext>
            </a:extLst>
          </p:cNvPr>
          <p:cNvPicPr>
            <a:picLocks noChangeAspect="1"/>
          </p:cNvPicPr>
          <p:nvPr/>
        </p:nvPicPr>
        <p:blipFill>
          <a:blip r:embed="rId2"/>
          <a:stretch>
            <a:fillRect/>
          </a:stretch>
        </p:blipFill>
        <p:spPr>
          <a:xfrm>
            <a:off x="307975" y="6082750"/>
            <a:ext cx="1463675" cy="556108"/>
          </a:xfrm>
          <a:prstGeom prst="rect">
            <a:avLst/>
          </a:prstGeom>
        </p:spPr>
      </p:pic>
    </p:spTree>
    <p:extLst>
      <p:ext uri="{BB962C8B-B14F-4D97-AF65-F5344CB8AC3E}">
        <p14:creationId xmlns:p14="http://schemas.microsoft.com/office/powerpoint/2010/main" val="20540253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TextBox 3"/>
          <p:cNvSpPr txBox="1"/>
          <p:nvPr/>
        </p:nvSpPr>
        <p:spPr>
          <a:xfrm>
            <a:off x="1151183" y="1519373"/>
            <a:ext cx="10003894" cy="5463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lvl="1" hangingPunct="0">
              <a:spcAft>
                <a:spcPts val="600"/>
              </a:spcAft>
              <a:buClr>
                <a:srgbClr val="BD8B30"/>
              </a:buClr>
              <a:buSzPct val="100000"/>
              <a:defRPr sz="3600">
                <a:solidFill>
                  <a:srgbClr val="424242"/>
                </a:solidFill>
                <a:latin typeface="Cambria"/>
                <a:ea typeface="Cambria"/>
                <a:cs typeface="Cambria"/>
                <a:sym typeface="Cambria"/>
              </a:defRPr>
            </a:pPr>
            <a:r>
              <a:rPr lang="en-US" sz="2800" kern="0" dirty="0">
                <a:solidFill>
                  <a:schemeClr val="bg2">
                    <a:lumMod val="25000"/>
                  </a:schemeClr>
                </a:solidFill>
                <a:latin typeface="Calibri" panose="020F0502020204030204" pitchFamily="34" charset="0"/>
                <a:cs typeface="Arial" panose="020B0604020202020204" pitchFamily="34" charset="0"/>
                <a:sym typeface="Cambria"/>
              </a:rPr>
              <a:t>Develop outreach strategies for each tier of prospect</a:t>
            </a:r>
          </a:p>
          <a:p>
            <a:pPr lvl="1" hangingPunct="0">
              <a:spcAft>
                <a:spcPts val="600"/>
              </a:spcAft>
              <a:buClr>
                <a:srgbClr val="BD8B30"/>
              </a:buClr>
              <a:buSzPct val="100000"/>
              <a:defRPr sz="3600">
                <a:solidFill>
                  <a:srgbClr val="424242"/>
                </a:solidFill>
                <a:latin typeface="Cambria"/>
                <a:ea typeface="Cambria"/>
                <a:cs typeface="Cambria"/>
                <a:sym typeface="Cambria"/>
              </a:defRPr>
            </a:pPr>
            <a:endParaRPr lang="en-US" sz="800" b="1" kern="0" dirty="0">
              <a:solidFill>
                <a:schemeClr val="bg2">
                  <a:lumMod val="25000"/>
                </a:schemeClr>
              </a:solidFill>
              <a:latin typeface="Calibri" panose="020F0502020204030204" pitchFamily="34" charset="0"/>
              <a:cs typeface="Arial" panose="020B0604020202020204" pitchFamily="34" charset="0"/>
              <a:sym typeface="Cambria"/>
            </a:endParaRPr>
          </a:p>
          <a:p>
            <a:pPr lvl="1" hangingPunct="0">
              <a:spcAft>
                <a:spcPts val="600"/>
              </a:spcAft>
              <a:buClr>
                <a:srgbClr val="BD8B30"/>
              </a:buClr>
              <a:buSzPct val="100000"/>
              <a:defRPr sz="3600">
                <a:solidFill>
                  <a:srgbClr val="424242"/>
                </a:solidFill>
                <a:latin typeface="Cambria"/>
                <a:ea typeface="Cambria"/>
                <a:cs typeface="Cambria"/>
                <a:sym typeface="Cambria"/>
              </a:defRPr>
            </a:pPr>
            <a:r>
              <a:rPr lang="en-US" sz="2800" b="1" kern="0" dirty="0">
                <a:solidFill>
                  <a:srgbClr val="1F2F5F"/>
                </a:solidFill>
                <a:latin typeface="Calibri" panose="020F0502020204030204" pitchFamily="34" charset="0"/>
                <a:cs typeface="Arial" panose="020B0604020202020204" pitchFamily="34" charset="0"/>
                <a:sym typeface="Cambria"/>
              </a:rPr>
              <a:t>Tier One Donors </a:t>
            </a:r>
          </a:p>
          <a:p>
            <a:pPr marL="1028700" lvl="1" indent="-571500" hangingPunct="0">
              <a:spcAft>
                <a:spcPts val="600"/>
              </a:spcAft>
              <a:buClr>
                <a:srgbClr val="00B174"/>
              </a:buClr>
              <a:buSzPct val="100000"/>
              <a:buFont typeface="Arial" panose="020B0604020202020204" pitchFamily="34" charset="0"/>
              <a:buChar char="•"/>
              <a:defRPr sz="3600">
                <a:solidFill>
                  <a:srgbClr val="424242"/>
                </a:solidFill>
                <a:latin typeface="Cambria"/>
                <a:ea typeface="Cambria"/>
                <a:cs typeface="Cambria"/>
                <a:sym typeface="Cambria"/>
              </a:defRPr>
            </a:pPr>
            <a:r>
              <a:rPr lang="en-US" sz="2800" kern="0" dirty="0">
                <a:solidFill>
                  <a:schemeClr val="bg2">
                    <a:lumMod val="25000"/>
                  </a:schemeClr>
                </a:solidFill>
                <a:latin typeface="Calibri" panose="020F0502020204030204" pitchFamily="34" charset="0"/>
                <a:cs typeface="Arial" panose="020B0604020202020204" pitchFamily="34" charset="0"/>
                <a:sym typeface="Cambria"/>
              </a:rPr>
              <a:t>MUST be in a gift officer’s portfolio</a:t>
            </a:r>
          </a:p>
          <a:p>
            <a:pPr lvl="1" hangingPunct="0">
              <a:spcAft>
                <a:spcPts val="600"/>
              </a:spcAft>
              <a:buClr>
                <a:srgbClr val="00B174"/>
              </a:buClr>
              <a:buSzPct val="100000"/>
              <a:defRPr sz="3600">
                <a:solidFill>
                  <a:srgbClr val="424242"/>
                </a:solidFill>
                <a:latin typeface="Cambria"/>
                <a:ea typeface="Cambria"/>
                <a:cs typeface="Cambria"/>
                <a:sym typeface="Cambria"/>
              </a:defRPr>
            </a:pPr>
            <a:endParaRPr lang="en-US" sz="800" kern="0" dirty="0">
              <a:solidFill>
                <a:schemeClr val="bg2">
                  <a:lumMod val="25000"/>
                </a:schemeClr>
              </a:solidFill>
              <a:latin typeface="Calibri" panose="020F0502020204030204" pitchFamily="34" charset="0"/>
              <a:cs typeface="Arial" panose="020B0604020202020204" pitchFamily="34" charset="0"/>
              <a:sym typeface="Cambria"/>
            </a:endParaRPr>
          </a:p>
          <a:p>
            <a:pPr lvl="1" hangingPunct="0">
              <a:spcAft>
                <a:spcPts val="600"/>
              </a:spcAft>
              <a:buClr>
                <a:srgbClr val="BD8B30"/>
              </a:buClr>
              <a:buSzPct val="100000"/>
              <a:defRPr sz="3600">
                <a:solidFill>
                  <a:srgbClr val="424242"/>
                </a:solidFill>
                <a:latin typeface="Cambria"/>
                <a:ea typeface="Cambria"/>
                <a:cs typeface="Cambria"/>
                <a:sym typeface="Cambria"/>
              </a:defRPr>
            </a:pPr>
            <a:r>
              <a:rPr kumimoji="0" lang="en-US" sz="2800" b="1" u="none" strike="noStrike" kern="0" cap="none" spc="0" normalizeH="0" baseline="0" noProof="0" dirty="0">
                <a:ln>
                  <a:noFill/>
                </a:ln>
                <a:solidFill>
                  <a:srgbClr val="1F2F5F"/>
                </a:solidFill>
                <a:effectLst/>
                <a:uLnTx/>
                <a:uFillTx/>
                <a:latin typeface="Calibri" panose="020F0502020204030204" pitchFamily="34" charset="0"/>
                <a:cs typeface="Arial" panose="020B0604020202020204" pitchFamily="34" charset="0"/>
                <a:sym typeface="Cambria"/>
              </a:rPr>
              <a:t>Tier Two Donors</a:t>
            </a:r>
          </a:p>
          <a:p>
            <a:pPr marL="914400" lvl="1" indent="-457200" hangingPunct="0">
              <a:spcAft>
                <a:spcPts val="1200"/>
              </a:spcAft>
              <a:buClr>
                <a:srgbClr val="00B174"/>
              </a:buClr>
              <a:buSzPct val="100000"/>
              <a:buFont typeface="Arial" panose="020B0604020202020204" pitchFamily="34" charset="0"/>
              <a:buChar char="•"/>
              <a:defRPr sz="3600">
                <a:solidFill>
                  <a:srgbClr val="424242"/>
                </a:solidFill>
                <a:latin typeface="Cambria"/>
                <a:ea typeface="Cambria"/>
                <a:cs typeface="Cambria"/>
                <a:sym typeface="Cambria"/>
              </a:defRPr>
            </a:pPr>
            <a:r>
              <a:rPr lang="en-US" sz="2800" kern="0" dirty="0" err="1">
                <a:solidFill>
                  <a:schemeClr val="bg2">
                    <a:lumMod val="25000"/>
                  </a:schemeClr>
                </a:solidFill>
                <a:latin typeface="Calibri" panose="020F0502020204030204" pitchFamily="34" charset="0"/>
                <a:cs typeface="Arial" panose="020B0604020202020204" pitchFamily="34" charset="0"/>
                <a:sym typeface="Cambria"/>
              </a:rPr>
              <a:t>En</a:t>
            </a:r>
            <a:r>
              <a:rPr kumimoji="0" lang="en-US" sz="2800" u="none" strike="noStrike" kern="0" cap="none" spc="0" normalizeH="0" baseline="0" noProof="0" dirty="0" err="1">
                <a:ln>
                  <a:noFill/>
                </a:ln>
                <a:solidFill>
                  <a:schemeClr val="bg2">
                    <a:lumMod val="25000"/>
                  </a:schemeClr>
                </a:solidFill>
                <a:effectLst/>
                <a:uLnTx/>
                <a:uFillTx/>
                <a:latin typeface="Calibri" panose="020F0502020204030204" pitchFamily="34" charset="0"/>
                <a:cs typeface="Arial" panose="020B0604020202020204" pitchFamily="34" charset="0"/>
                <a:sym typeface="Cambria"/>
              </a:rPr>
              <a:t>gagement</a:t>
            </a:r>
            <a:r>
              <a:rPr kumimoji="0" lang="en-US" sz="2800" u="none" strike="noStrike" kern="0" cap="none" spc="0" normalizeH="0" baseline="0" noProof="0" dirty="0">
                <a:ln>
                  <a:noFill/>
                </a:ln>
                <a:solidFill>
                  <a:schemeClr val="bg2">
                    <a:lumMod val="25000"/>
                  </a:schemeClr>
                </a:solidFill>
                <a:effectLst/>
                <a:uLnTx/>
                <a:uFillTx/>
                <a:latin typeface="Calibri" panose="020F0502020204030204" pitchFamily="34" charset="0"/>
                <a:cs typeface="Arial" panose="020B0604020202020204" pitchFamily="34" charset="0"/>
                <a:sym typeface="Cambria"/>
              </a:rPr>
              <a:t> is </a:t>
            </a:r>
            <a:r>
              <a:rPr lang="en-US" sz="2800" kern="0" dirty="0">
                <a:solidFill>
                  <a:schemeClr val="bg2">
                    <a:lumMod val="25000"/>
                  </a:schemeClr>
                </a:solidFill>
                <a:latin typeface="Calibri" panose="020F0502020204030204" pitchFamily="34" charset="0"/>
                <a:cs typeface="Arial" panose="020B0604020202020204" pitchFamily="34" charset="0"/>
                <a:sym typeface="Cambria"/>
              </a:rPr>
              <a:t>across multiple platforms</a:t>
            </a:r>
          </a:p>
          <a:p>
            <a:pPr lvl="1" hangingPunct="0">
              <a:spcAft>
                <a:spcPts val="1200"/>
              </a:spcAft>
              <a:buClr>
                <a:srgbClr val="00B174"/>
              </a:buClr>
              <a:buSzPct val="100000"/>
              <a:defRPr sz="3600">
                <a:solidFill>
                  <a:srgbClr val="424242"/>
                </a:solidFill>
                <a:latin typeface="Cambria"/>
                <a:ea typeface="Cambria"/>
                <a:cs typeface="Cambria"/>
                <a:sym typeface="Cambria"/>
              </a:defRPr>
            </a:pPr>
            <a:endParaRPr kumimoji="0" lang="en-US" sz="200" u="none" strike="noStrike" kern="0" cap="none" spc="0" normalizeH="0" baseline="0" noProof="0" dirty="0">
              <a:ln>
                <a:noFill/>
              </a:ln>
              <a:solidFill>
                <a:schemeClr val="bg2">
                  <a:lumMod val="25000"/>
                </a:schemeClr>
              </a:solidFill>
              <a:effectLst/>
              <a:uLnTx/>
              <a:uFillTx/>
              <a:latin typeface="Calibri" panose="020F0502020204030204" pitchFamily="34" charset="0"/>
              <a:cs typeface="Arial" panose="020B0604020202020204" pitchFamily="34" charset="0"/>
              <a:sym typeface="Cambria"/>
            </a:endParaRPr>
          </a:p>
          <a:p>
            <a:pPr lvl="1" hangingPunct="0">
              <a:spcAft>
                <a:spcPts val="1200"/>
              </a:spcAft>
              <a:buClr>
                <a:srgbClr val="BD8B30"/>
              </a:buClr>
              <a:buSzPct val="100000"/>
              <a:defRPr sz="3600">
                <a:solidFill>
                  <a:srgbClr val="424242"/>
                </a:solidFill>
                <a:latin typeface="Cambria"/>
                <a:ea typeface="Cambria"/>
                <a:cs typeface="Cambria"/>
                <a:sym typeface="Cambria"/>
              </a:defRPr>
            </a:pPr>
            <a:r>
              <a:rPr kumimoji="0" lang="en-US" sz="2800" b="1" u="none" strike="noStrike" kern="0" cap="none" spc="0" normalizeH="0" baseline="0" noProof="0" dirty="0">
                <a:ln>
                  <a:noFill/>
                </a:ln>
                <a:solidFill>
                  <a:srgbClr val="1F2F5F"/>
                </a:solidFill>
                <a:effectLst/>
                <a:uLnTx/>
                <a:uFillTx/>
                <a:latin typeface="Calibri" panose="020F0502020204030204" pitchFamily="34" charset="0"/>
                <a:cs typeface="Arial" panose="020B0604020202020204" pitchFamily="34" charset="0"/>
                <a:sym typeface="Cambria"/>
              </a:rPr>
              <a:t>Tier Three Donors</a:t>
            </a:r>
          </a:p>
          <a:p>
            <a:pPr marL="914400" lvl="1" indent="-457200" hangingPunct="0">
              <a:buClr>
                <a:srgbClr val="00B174"/>
              </a:buClr>
              <a:buSzPct val="100000"/>
              <a:buFont typeface="Arial" panose="020B0604020202020204" pitchFamily="34" charset="0"/>
              <a:buChar char="•"/>
              <a:defRPr sz="3600">
                <a:solidFill>
                  <a:srgbClr val="424242"/>
                </a:solidFill>
                <a:latin typeface="Cambria"/>
                <a:ea typeface="Cambria"/>
                <a:cs typeface="Cambria"/>
                <a:sym typeface="Cambria"/>
              </a:defRPr>
            </a:pPr>
            <a:r>
              <a:rPr lang="en-US" sz="2800" kern="0" dirty="0">
                <a:solidFill>
                  <a:srgbClr val="535353">
                    <a:lumMod val="75000"/>
                  </a:srgbClr>
                </a:solidFill>
                <a:latin typeface="Calibri" panose="020F0502020204030204" pitchFamily="34" charset="0"/>
                <a:cs typeface="Arial" panose="020B0604020202020204" pitchFamily="34" charset="0"/>
                <a:sym typeface="Cambria"/>
              </a:rPr>
              <a:t> Broad gift planning marketing that includes newsletter, </a:t>
            </a:r>
          </a:p>
          <a:p>
            <a:pPr lvl="1" hangingPunct="0">
              <a:buClr>
                <a:srgbClr val="00B174"/>
              </a:buClr>
              <a:buSzPct val="100000"/>
              <a:defRPr sz="3600">
                <a:solidFill>
                  <a:srgbClr val="424242"/>
                </a:solidFill>
                <a:latin typeface="Cambria"/>
                <a:ea typeface="Cambria"/>
                <a:cs typeface="Cambria"/>
                <a:sym typeface="Cambria"/>
              </a:defRPr>
            </a:pPr>
            <a:r>
              <a:rPr lang="en-US" sz="2800" kern="0" dirty="0">
                <a:solidFill>
                  <a:srgbClr val="535353">
                    <a:lumMod val="75000"/>
                  </a:srgbClr>
                </a:solidFill>
                <a:latin typeface="Calibri" panose="020F0502020204030204" pitchFamily="34" charset="0"/>
                <a:cs typeface="Arial" panose="020B0604020202020204" pitchFamily="34" charset="0"/>
                <a:sym typeface="Cambria"/>
              </a:rPr>
              <a:t>      etc.</a:t>
            </a:r>
            <a:endParaRPr lang="en-US" sz="800" kern="0" dirty="0">
              <a:solidFill>
                <a:srgbClr val="535353">
                  <a:lumMod val="75000"/>
                </a:srgbClr>
              </a:solidFill>
              <a:latin typeface="Calibri" panose="020F0502020204030204" pitchFamily="34" charset="0"/>
              <a:cs typeface="Arial" panose="020B0604020202020204" pitchFamily="34" charset="0"/>
              <a:sym typeface="Cambria"/>
            </a:endParaRPr>
          </a:p>
          <a:p>
            <a:pPr lvl="1" hangingPunct="0">
              <a:spcAft>
                <a:spcPts val="600"/>
              </a:spcAft>
              <a:buClr>
                <a:srgbClr val="00B174"/>
              </a:buClr>
              <a:buSzPct val="100000"/>
              <a:defRPr sz="3600">
                <a:solidFill>
                  <a:srgbClr val="424242"/>
                </a:solidFill>
                <a:latin typeface="Cambria"/>
                <a:ea typeface="Cambria"/>
                <a:cs typeface="Cambria"/>
                <a:sym typeface="Cambria"/>
              </a:defRPr>
            </a:pPr>
            <a:endParaRPr lang="en-US" sz="2800" kern="0" dirty="0">
              <a:solidFill>
                <a:schemeClr val="bg2">
                  <a:lumMod val="25000"/>
                </a:schemeClr>
              </a:solidFill>
              <a:latin typeface="Calibri" panose="020F0502020204030204" pitchFamily="34" charset="0"/>
              <a:cs typeface="Arial" panose="020B0604020202020204" pitchFamily="34" charset="0"/>
              <a:sym typeface="Cambria"/>
            </a:endParaRPr>
          </a:p>
          <a:p>
            <a:pPr lvl="1" hangingPunct="0">
              <a:spcAft>
                <a:spcPts val="600"/>
              </a:spcAft>
              <a:buClr>
                <a:srgbClr val="BD8B30"/>
              </a:buClr>
              <a:buSzPct val="100000"/>
              <a:defRPr sz="3600">
                <a:solidFill>
                  <a:srgbClr val="424242"/>
                </a:solidFill>
                <a:latin typeface="Cambria"/>
                <a:ea typeface="Cambria"/>
                <a:cs typeface="Cambria"/>
                <a:sym typeface="Cambria"/>
              </a:defRPr>
            </a:pPr>
            <a:endParaRPr lang="en-US" sz="800" kern="0" dirty="0">
              <a:solidFill>
                <a:srgbClr val="535353">
                  <a:lumMod val="75000"/>
                </a:srgbClr>
              </a:solidFill>
              <a:latin typeface="Calibri" panose="020F0502020204030204" pitchFamily="34" charset="0"/>
              <a:cs typeface="Arial" panose="020B0604020202020204" pitchFamily="34" charset="0"/>
              <a:sym typeface="Cambria"/>
            </a:endParaRPr>
          </a:p>
        </p:txBody>
      </p:sp>
      <p:sp>
        <p:nvSpPr>
          <p:cNvPr id="377" name="TextBox 6"/>
          <p:cNvSpPr txBox="1"/>
          <p:nvPr/>
        </p:nvSpPr>
        <p:spPr>
          <a:xfrm>
            <a:off x="1536465" y="452300"/>
            <a:ext cx="10003894"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4000" b="1">
                <a:solidFill>
                  <a:srgbClr val="704E29"/>
                </a:solidFill>
                <a:latin typeface="Cambria"/>
                <a:ea typeface="Cambria"/>
                <a:cs typeface="Cambria"/>
                <a:sym typeface="Cambria"/>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000" u="none" strike="noStrike" kern="0" cap="none" spc="0" normalizeH="0" baseline="0" noProof="0" dirty="0">
                <a:ln>
                  <a:noFill/>
                </a:ln>
                <a:solidFill>
                  <a:srgbClr val="1C4468"/>
                </a:solidFill>
                <a:effectLst/>
                <a:uLnTx/>
                <a:uFillTx/>
                <a:latin typeface="Calibri" panose="020F0502020204030204" pitchFamily="34" charset="0"/>
                <a:cs typeface="Arial" panose="020B0604020202020204" pitchFamily="34" charset="0"/>
                <a:sym typeface="Cambria"/>
              </a:rPr>
              <a:t>What’s Next</a:t>
            </a:r>
            <a:r>
              <a:rPr lang="en-US" kern="0" dirty="0">
                <a:solidFill>
                  <a:srgbClr val="1C4468"/>
                </a:solidFill>
                <a:latin typeface="Calibri" panose="020F0502020204030204" pitchFamily="34" charset="0"/>
                <a:cs typeface="Arial" panose="020B0604020202020204" pitchFamily="34" charset="0"/>
              </a:rPr>
              <a:t>: Tier One Prospects</a:t>
            </a:r>
            <a:endParaRPr kumimoji="0" sz="4000" u="none" strike="noStrike" kern="0" cap="none" spc="0" normalizeH="0" baseline="0" noProof="0" dirty="0">
              <a:ln>
                <a:noFill/>
              </a:ln>
              <a:solidFill>
                <a:srgbClr val="1C4468"/>
              </a:solidFill>
              <a:effectLst/>
              <a:uLnTx/>
              <a:uFillTx/>
              <a:latin typeface="Calibri" panose="020F0502020204030204" pitchFamily="34" charset="0"/>
              <a:cs typeface="Arial" panose="020B0604020202020204" pitchFamily="34" charset="0"/>
              <a:sym typeface="Cambria"/>
            </a:endParaRPr>
          </a:p>
        </p:txBody>
      </p:sp>
    </p:spTree>
    <p:extLst>
      <p:ext uri="{BB962C8B-B14F-4D97-AF65-F5344CB8AC3E}">
        <p14:creationId xmlns:p14="http://schemas.microsoft.com/office/powerpoint/2010/main" val="129449488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76278-5468-C2B0-1541-133D3C98781C}"/>
              </a:ext>
            </a:extLst>
          </p:cNvPr>
          <p:cNvSpPr>
            <a:spLocks noGrp="1"/>
          </p:cNvSpPr>
          <p:nvPr>
            <p:ph type="title"/>
          </p:nvPr>
        </p:nvSpPr>
        <p:spPr/>
        <p:txBody>
          <a:bodyPr/>
          <a:lstStyle/>
          <a:p>
            <a:endParaRPr lang="en-US"/>
          </a:p>
        </p:txBody>
      </p:sp>
      <p:pic>
        <p:nvPicPr>
          <p:cNvPr id="4" name="Content Placeholder 3" descr="Overhead of communal office desk pod">
            <a:extLst>
              <a:ext uri="{FF2B5EF4-FFF2-40B4-BE49-F238E27FC236}">
                <a16:creationId xmlns:a16="http://schemas.microsoft.com/office/drawing/2014/main" id="{15B923CB-60A7-8307-1F97-C7E1C66C5797}"/>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FBEB7ED-A761-9F48-7715-B7CD982035A0}"/>
              </a:ext>
            </a:extLst>
          </p:cNvPr>
          <p:cNvSpPr txBox="1"/>
          <p:nvPr/>
        </p:nvSpPr>
        <p:spPr>
          <a:xfrm>
            <a:off x="-54435" y="1643743"/>
            <a:ext cx="12344400" cy="707886"/>
          </a:xfrm>
          <a:prstGeom prst="rect">
            <a:avLst/>
          </a:prstGeom>
          <a:solidFill>
            <a:schemeClr val="bg1"/>
          </a:solidFill>
        </p:spPr>
        <p:txBody>
          <a:bodyPr wrap="square" rtlCol="0">
            <a:spAutoFit/>
          </a:bodyPr>
          <a:lstStyle/>
          <a:p>
            <a:pPr algn="ctr"/>
            <a:r>
              <a:rPr lang="en-US" sz="4000" b="1" dirty="0">
                <a:solidFill>
                  <a:srgbClr val="1F2F5F"/>
                </a:solidFill>
                <a:latin typeface="Calibri" panose="020F0502020204030204" pitchFamily="34" charset="0"/>
              </a:rPr>
              <a:t>Diversify Gift Options</a:t>
            </a:r>
          </a:p>
        </p:txBody>
      </p:sp>
    </p:spTree>
    <p:extLst>
      <p:ext uri="{BB962C8B-B14F-4D97-AF65-F5344CB8AC3E}">
        <p14:creationId xmlns:p14="http://schemas.microsoft.com/office/powerpoint/2010/main" val="3956835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05B80C-934A-FD4B-8E06-B8CC3469C6D2}"/>
              </a:ext>
            </a:extLst>
          </p:cNvPr>
          <p:cNvSpPr>
            <a:spLocks noGrp="1"/>
          </p:cNvSpPr>
          <p:nvPr>
            <p:ph idx="1"/>
          </p:nvPr>
        </p:nvSpPr>
        <p:spPr>
          <a:xfrm>
            <a:off x="838200" y="1690688"/>
            <a:ext cx="10515600" cy="1256619"/>
          </a:xfrm>
        </p:spPr>
        <p:txBody>
          <a:bodyPr tIns="182880"/>
          <a:lstStyle/>
          <a:p>
            <a:pPr marL="0" indent="0" algn="ctr">
              <a:spcBef>
                <a:spcPts val="0"/>
              </a:spcBef>
              <a:buClr>
                <a:srgbClr val="C85114"/>
              </a:buClr>
              <a:buNone/>
            </a:pPr>
            <a:r>
              <a:rPr lang="en-US" sz="3200" b="1" dirty="0">
                <a:solidFill>
                  <a:srgbClr val="00B174"/>
                </a:solidFill>
              </a:rPr>
              <a:t>Gifts of non-cash assets are almost always the </a:t>
            </a:r>
          </a:p>
          <a:p>
            <a:pPr marL="0" indent="0" algn="ctr">
              <a:spcBef>
                <a:spcPts val="0"/>
              </a:spcBef>
              <a:buClr>
                <a:srgbClr val="C85114"/>
              </a:buClr>
              <a:buNone/>
            </a:pPr>
            <a:r>
              <a:rPr lang="en-US" sz="3200" b="1" dirty="0">
                <a:solidFill>
                  <a:srgbClr val="00B174"/>
                </a:solidFill>
              </a:rPr>
              <a:t>best way to make gifts to charity.</a:t>
            </a:r>
          </a:p>
          <a:p>
            <a:pPr marL="0" indent="0">
              <a:buClr>
                <a:srgbClr val="C85114"/>
              </a:buClr>
              <a:buNone/>
            </a:pPr>
            <a:endParaRPr lang="en-US" dirty="0"/>
          </a:p>
        </p:txBody>
      </p:sp>
      <p:sp>
        <p:nvSpPr>
          <p:cNvPr id="6" name="TextBox 6">
            <a:extLst>
              <a:ext uri="{FF2B5EF4-FFF2-40B4-BE49-F238E27FC236}">
                <a16:creationId xmlns:a16="http://schemas.microsoft.com/office/drawing/2014/main" id="{2B9D6F4D-E365-C430-B5E6-E2A207245992}"/>
              </a:ext>
            </a:extLst>
          </p:cNvPr>
          <p:cNvSpPr txBox="1"/>
          <p:nvPr/>
        </p:nvSpPr>
        <p:spPr>
          <a:xfrm>
            <a:off x="1536465" y="452300"/>
            <a:ext cx="10003894"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4000" b="1">
                <a:solidFill>
                  <a:srgbClr val="704E29"/>
                </a:solidFill>
                <a:latin typeface="Cambria"/>
                <a:ea typeface="Cambria"/>
                <a:cs typeface="Cambria"/>
                <a:sym typeface="Cambria"/>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000" u="none" strike="noStrike" kern="0" cap="none" spc="0" normalizeH="0" baseline="0" noProof="0" dirty="0">
                <a:ln>
                  <a:noFill/>
                </a:ln>
                <a:solidFill>
                  <a:srgbClr val="1C4468"/>
                </a:solidFill>
                <a:effectLst/>
                <a:uLnTx/>
                <a:uFillTx/>
                <a:latin typeface="Calibri" panose="020F0502020204030204" pitchFamily="34" charset="0"/>
                <a:cs typeface="Arial" panose="020B0604020202020204" pitchFamily="34" charset="0"/>
                <a:sym typeface="Cambria"/>
              </a:rPr>
              <a:t>Gifts of Non-Cash Assets</a:t>
            </a:r>
            <a:endParaRPr kumimoji="0" sz="4000" u="none" strike="noStrike" kern="0" cap="none" spc="0" normalizeH="0" baseline="0" noProof="0" dirty="0">
              <a:ln>
                <a:noFill/>
              </a:ln>
              <a:solidFill>
                <a:srgbClr val="1C4468"/>
              </a:solidFill>
              <a:effectLst/>
              <a:uLnTx/>
              <a:uFillTx/>
              <a:latin typeface="Calibri" panose="020F0502020204030204" pitchFamily="34" charset="0"/>
              <a:cs typeface="Arial" panose="020B0604020202020204" pitchFamily="34" charset="0"/>
              <a:sym typeface="Cambria"/>
            </a:endParaRPr>
          </a:p>
        </p:txBody>
      </p:sp>
      <p:pic>
        <p:nvPicPr>
          <p:cNvPr id="2" name="Picture 1">
            <a:extLst>
              <a:ext uri="{FF2B5EF4-FFF2-40B4-BE49-F238E27FC236}">
                <a16:creationId xmlns:a16="http://schemas.microsoft.com/office/drawing/2014/main" id="{6657E991-4662-17B2-B3E0-02C999A90EAF}"/>
              </a:ext>
            </a:extLst>
          </p:cNvPr>
          <p:cNvPicPr>
            <a:picLocks noChangeAspect="1"/>
          </p:cNvPicPr>
          <p:nvPr/>
        </p:nvPicPr>
        <p:blipFill>
          <a:blip r:embed="rId3"/>
          <a:stretch>
            <a:fillRect/>
          </a:stretch>
        </p:blipFill>
        <p:spPr>
          <a:xfrm>
            <a:off x="307975" y="6082750"/>
            <a:ext cx="1463675" cy="556108"/>
          </a:xfrm>
          <a:prstGeom prst="rect">
            <a:avLst/>
          </a:prstGeom>
        </p:spPr>
      </p:pic>
      <p:sp>
        <p:nvSpPr>
          <p:cNvPr id="5" name="TextBox 4">
            <a:extLst>
              <a:ext uri="{FF2B5EF4-FFF2-40B4-BE49-F238E27FC236}">
                <a16:creationId xmlns:a16="http://schemas.microsoft.com/office/drawing/2014/main" id="{2C0D9451-D7F4-6029-8CE7-3D437E7E27CB}"/>
              </a:ext>
            </a:extLst>
          </p:cNvPr>
          <p:cNvSpPr txBox="1"/>
          <p:nvPr/>
        </p:nvSpPr>
        <p:spPr>
          <a:xfrm>
            <a:off x="2826884" y="3367123"/>
            <a:ext cx="6094638" cy="1328569"/>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
                <a:srgbClr val="00B174"/>
              </a:buClr>
              <a:buSzPct val="80000"/>
              <a:buFont typeface="Arial" panose="020B0604020202020204" pitchFamily="34" charset="0"/>
              <a:buChar char="•"/>
              <a:tabLst/>
              <a:defRPr/>
            </a:pPr>
            <a:r>
              <a:rPr kumimoji="0" lang="en-US"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mn-cs"/>
              </a:rPr>
              <a:t>Appreciated stock</a:t>
            </a:r>
          </a:p>
          <a:p>
            <a:pPr marL="228600" marR="0" lvl="0" indent="-228600" algn="l" defTabSz="914400" rtl="0" eaLnBrk="1" fontAlgn="auto" latinLnBrk="0" hangingPunct="1">
              <a:lnSpc>
                <a:spcPct val="90000"/>
              </a:lnSpc>
              <a:spcBef>
                <a:spcPts val="1000"/>
              </a:spcBef>
              <a:spcAft>
                <a:spcPts val="0"/>
              </a:spcAft>
              <a:buClr>
                <a:srgbClr val="00B174"/>
              </a:buClr>
              <a:buSzPct val="80000"/>
              <a:buFont typeface="Arial" panose="020B0604020202020204" pitchFamily="34" charset="0"/>
              <a:buChar char="•"/>
              <a:tabLst/>
              <a:defRPr/>
            </a:pPr>
            <a:r>
              <a:rPr kumimoji="0" lang="en-US"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mn-cs"/>
              </a:rPr>
              <a:t>Real estate</a:t>
            </a:r>
          </a:p>
        </p:txBody>
      </p:sp>
    </p:spTree>
    <p:extLst>
      <p:ext uri="{BB962C8B-B14F-4D97-AF65-F5344CB8AC3E}">
        <p14:creationId xmlns:p14="http://schemas.microsoft.com/office/powerpoint/2010/main" val="725336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1153884" y="1381542"/>
            <a:ext cx="9975576" cy="4472608"/>
          </a:xfrm>
          <a:prstGeom prst="rect">
            <a:avLst/>
          </a:prstGeom>
        </p:spPr>
        <p:txBody>
          <a:bodyPr>
            <a:normAutofit fontScale="85000" lnSpcReduction="20000"/>
          </a:bodyPr>
          <a:lstStyle/>
          <a:p>
            <a:pPr marL="0" indent="0">
              <a:spcAft>
                <a:spcPts val="600"/>
              </a:spcAft>
              <a:buClr>
                <a:srgbClr val="C00000"/>
              </a:buClr>
              <a:buSzPct val="85000"/>
              <a:buNone/>
            </a:pPr>
            <a:endParaRPr lang="en-US" sz="800" dirty="0">
              <a:solidFill>
                <a:srgbClr val="C00000"/>
              </a:solidFill>
            </a:endParaRPr>
          </a:p>
          <a:p>
            <a:pPr marL="0" indent="0" algn="ctr">
              <a:lnSpc>
                <a:spcPct val="120000"/>
              </a:lnSpc>
              <a:spcBef>
                <a:spcPts val="1000"/>
              </a:spcBef>
              <a:buClr>
                <a:srgbClr val="BD8B30"/>
              </a:buClr>
              <a:buSzPct val="85000"/>
              <a:buNone/>
            </a:pPr>
            <a:r>
              <a:rPr lang="en-US" sz="3000" b="1" dirty="0">
                <a:solidFill>
                  <a:srgbClr val="1F2F5F"/>
                </a:solidFill>
              </a:rPr>
              <a:t>For most gift officers and donors, planned giving is defined by making gifts through a will and trust.    </a:t>
            </a:r>
          </a:p>
          <a:p>
            <a:pPr marL="0" indent="0" algn="ctr">
              <a:spcBef>
                <a:spcPts val="1000"/>
              </a:spcBef>
              <a:buClr>
                <a:srgbClr val="BD8B30"/>
              </a:buClr>
              <a:buSzPct val="85000"/>
              <a:buNone/>
            </a:pPr>
            <a:endParaRPr lang="en-US" altLang="en-US" sz="1000" dirty="0">
              <a:latin typeface="Calibri" panose="020F0502020204030204" pitchFamily="34" charset="0"/>
            </a:endParaRPr>
          </a:p>
          <a:p>
            <a:pPr>
              <a:lnSpc>
                <a:spcPct val="110000"/>
              </a:lnSpc>
              <a:spcBef>
                <a:spcPts val="1000"/>
              </a:spcBef>
              <a:buClr>
                <a:srgbClr val="00B174"/>
              </a:buClr>
              <a:buSzPct val="85000"/>
            </a:pPr>
            <a:r>
              <a:rPr lang="en-US" sz="2800" dirty="0"/>
              <a:t>Small percentage of gift officers would expand the definition to include a gift of any major amount that involves the use of a transfer vehicle to complete the current and/or future benefit to charity.</a:t>
            </a:r>
          </a:p>
          <a:p>
            <a:pPr>
              <a:lnSpc>
                <a:spcPct val="110000"/>
              </a:lnSpc>
              <a:spcBef>
                <a:spcPts val="1000"/>
              </a:spcBef>
              <a:buClr>
                <a:srgbClr val="00B174"/>
              </a:buClr>
              <a:buSzPct val="85000"/>
            </a:pPr>
            <a:endParaRPr lang="en-US" sz="2800" dirty="0"/>
          </a:p>
          <a:p>
            <a:pPr>
              <a:lnSpc>
                <a:spcPct val="110000"/>
              </a:lnSpc>
              <a:spcBef>
                <a:spcPts val="1000"/>
              </a:spcBef>
              <a:buClr>
                <a:srgbClr val="00B174"/>
              </a:buClr>
              <a:buSzPct val="85000"/>
            </a:pPr>
            <a:r>
              <a:rPr lang="en-US" sz="2800" dirty="0"/>
              <a:t>Assistance of others often needed to complete the transaction: donors’ advisors or others.</a:t>
            </a:r>
          </a:p>
          <a:p>
            <a:pPr marL="0" indent="0">
              <a:spcBef>
                <a:spcPts val="1000"/>
              </a:spcBef>
              <a:buClr>
                <a:srgbClr val="BD8B30"/>
              </a:buClr>
              <a:buSzPct val="85000"/>
              <a:buNone/>
            </a:pPr>
            <a:br>
              <a:rPr lang="en-US" altLang="en-US" sz="2800" dirty="0">
                <a:solidFill>
                  <a:schemeClr val="tx1">
                    <a:lumMod val="75000"/>
                  </a:schemeClr>
                </a:solidFill>
                <a:latin typeface="Calibri" panose="020F0502020204030204" pitchFamily="34" charset="0"/>
              </a:rPr>
            </a:br>
            <a:endParaRPr lang="en-US" altLang="en-US" sz="2800" dirty="0">
              <a:solidFill>
                <a:schemeClr val="tx1">
                  <a:lumMod val="75000"/>
                </a:schemeClr>
              </a:solidFill>
              <a:latin typeface="Calibri" panose="020F0502020204030204" pitchFamily="34" charset="0"/>
            </a:endParaRPr>
          </a:p>
          <a:p>
            <a:pPr marL="0" indent="0">
              <a:spcBef>
                <a:spcPts val="1000"/>
              </a:spcBef>
              <a:spcAft>
                <a:spcPts val="0"/>
              </a:spcAft>
              <a:buClr>
                <a:srgbClr val="BD8B30"/>
              </a:buClr>
              <a:buSzPct val="85000"/>
              <a:buNone/>
            </a:pPr>
            <a:endParaRPr lang="en-US" altLang="en-US" sz="2800" dirty="0">
              <a:solidFill>
                <a:schemeClr val="tx1">
                  <a:lumMod val="75000"/>
                </a:schemeClr>
              </a:solidFill>
              <a:latin typeface="Calibri" panose="020F0502020204030204" pitchFamily="34" charset="0"/>
            </a:endParaRPr>
          </a:p>
          <a:p>
            <a:pPr marL="0" indent="0">
              <a:spcAft>
                <a:spcPts val="600"/>
              </a:spcAft>
              <a:buClr>
                <a:srgbClr val="C00000"/>
              </a:buClr>
              <a:buNone/>
            </a:pPr>
            <a:endParaRPr lang="en-US" altLang="en-US" dirty="0"/>
          </a:p>
        </p:txBody>
      </p:sp>
      <p:sp>
        <p:nvSpPr>
          <p:cNvPr id="4" name="Title 1">
            <a:extLst>
              <a:ext uri="{FF2B5EF4-FFF2-40B4-BE49-F238E27FC236}">
                <a16:creationId xmlns:a16="http://schemas.microsoft.com/office/drawing/2014/main" id="{FCFF6342-885D-277C-51C6-7BD8860A96F6}"/>
              </a:ext>
            </a:extLst>
          </p:cNvPr>
          <p:cNvSpPr txBox="1">
            <a:spLocks/>
          </p:cNvSpPr>
          <p:nvPr/>
        </p:nvSpPr>
        <p:spPr>
          <a:xfrm>
            <a:off x="1524000" y="208256"/>
            <a:ext cx="9144000" cy="746002"/>
          </a:xfrm>
          <a:prstGeom prst="rect">
            <a:avLst/>
          </a:prstGeom>
        </p:spPr>
        <p:txBody>
          <a:bodyPr anchor="ctr">
            <a:noAutofit/>
          </a:bodyPr>
          <a:lstStyle>
            <a:lvl1pPr marL="0" marR="0" indent="0" algn="l" defTabSz="457189" rtl="0" eaLnBrk="1" fontAlgn="base" latinLnBrk="0" hangingPunct="1">
              <a:lnSpc>
                <a:spcPct val="100000"/>
              </a:lnSpc>
              <a:spcBef>
                <a:spcPct val="0"/>
              </a:spcBef>
              <a:spcAft>
                <a:spcPct val="0"/>
              </a:spcAft>
              <a:buClrTx/>
              <a:buSzTx/>
              <a:buFontTx/>
              <a:buNone/>
              <a:tabLst/>
              <a:defRPr lang="en-US" sz="4400" b="0" i="0" kern="1200" cap="none" spc="20" baseline="0">
                <a:solidFill>
                  <a:schemeClr val="accent4"/>
                </a:solidFill>
                <a:latin typeface="+mj-lt"/>
                <a:ea typeface="+mn-ea"/>
                <a:cs typeface="Arial"/>
              </a:defRPr>
            </a:lvl1pPr>
            <a:lvl2pPr algn="l" defTabSz="457189" rtl="0" eaLnBrk="1" fontAlgn="base" hangingPunct="1">
              <a:spcBef>
                <a:spcPct val="0"/>
              </a:spcBef>
              <a:spcAft>
                <a:spcPct val="0"/>
              </a:spcAft>
              <a:defRPr sz="2600" b="1">
                <a:solidFill>
                  <a:srgbClr val="5BAC35"/>
                </a:solidFill>
                <a:latin typeface="Arial Narrow" pitchFamily="34" charset="0"/>
              </a:defRPr>
            </a:lvl2pPr>
            <a:lvl3pPr algn="l" defTabSz="457189" rtl="0" eaLnBrk="1" fontAlgn="base" hangingPunct="1">
              <a:spcBef>
                <a:spcPct val="0"/>
              </a:spcBef>
              <a:spcAft>
                <a:spcPct val="0"/>
              </a:spcAft>
              <a:defRPr sz="2600" b="1">
                <a:solidFill>
                  <a:srgbClr val="5BAC35"/>
                </a:solidFill>
                <a:latin typeface="Arial Narrow" pitchFamily="34" charset="0"/>
              </a:defRPr>
            </a:lvl3pPr>
            <a:lvl4pPr algn="l" defTabSz="457189" rtl="0" eaLnBrk="1" fontAlgn="base" hangingPunct="1">
              <a:spcBef>
                <a:spcPct val="0"/>
              </a:spcBef>
              <a:spcAft>
                <a:spcPct val="0"/>
              </a:spcAft>
              <a:defRPr sz="2600" b="1">
                <a:solidFill>
                  <a:srgbClr val="5BAC35"/>
                </a:solidFill>
                <a:latin typeface="Arial Narrow" pitchFamily="34" charset="0"/>
              </a:defRPr>
            </a:lvl4pPr>
            <a:lvl5pPr algn="l" defTabSz="457189" rtl="0" eaLnBrk="1" fontAlgn="base" hangingPunct="1">
              <a:spcBef>
                <a:spcPct val="0"/>
              </a:spcBef>
              <a:spcAft>
                <a:spcPct val="0"/>
              </a:spcAft>
              <a:defRPr sz="2600" b="1">
                <a:solidFill>
                  <a:srgbClr val="5BAC35"/>
                </a:solidFill>
                <a:latin typeface="Arial Narrow" pitchFamily="34" charset="0"/>
              </a:defRPr>
            </a:lvl5pPr>
            <a:lvl6pPr marL="457189" algn="l" defTabSz="457189" rtl="0" eaLnBrk="1" fontAlgn="base" hangingPunct="1">
              <a:spcBef>
                <a:spcPct val="0"/>
              </a:spcBef>
              <a:spcAft>
                <a:spcPct val="0"/>
              </a:spcAft>
              <a:defRPr sz="2600" b="1">
                <a:solidFill>
                  <a:srgbClr val="5BAC35"/>
                </a:solidFill>
                <a:latin typeface="Arial Narrow" pitchFamily="34" charset="0"/>
              </a:defRPr>
            </a:lvl6pPr>
            <a:lvl7pPr marL="914377" algn="l" defTabSz="457189" rtl="0" eaLnBrk="1" fontAlgn="base" hangingPunct="1">
              <a:spcBef>
                <a:spcPct val="0"/>
              </a:spcBef>
              <a:spcAft>
                <a:spcPct val="0"/>
              </a:spcAft>
              <a:defRPr sz="2600" b="1">
                <a:solidFill>
                  <a:srgbClr val="5BAC35"/>
                </a:solidFill>
                <a:latin typeface="Arial Narrow" pitchFamily="34" charset="0"/>
              </a:defRPr>
            </a:lvl7pPr>
            <a:lvl8pPr marL="1371566" algn="l" defTabSz="457189" rtl="0" eaLnBrk="1" fontAlgn="base" hangingPunct="1">
              <a:spcBef>
                <a:spcPct val="0"/>
              </a:spcBef>
              <a:spcAft>
                <a:spcPct val="0"/>
              </a:spcAft>
              <a:defRPr sz="2600" b="1">
                <a:solidFill>
                  <a:srgbClr val="5BAC35"/>
                </a:solidFill>
                <a:latin typeface="Arial Narrow" pitchFamily="34" charset="0"/>
              </a:defRPr>
            </a:lvl8pPr>
            <a:lvl9pPr marL="1828753" algn="l" defTabSz="457189" rtl="0" eaLnBrk="1" fontAlgn="base" hangingPunct="1">
              <a:spcBef>
                <a:spcPct val="0"/>
              </a:spcBef>
              <a:spcAft>
                <a:spcPct val="0"/>
              </a:spcAft>
              <a:defRPr sz="2600" b="1">
                <a:solidFill>
                  <a:srgbClr val="5BAC35"/>
                </a:solidFill>
                <a:latin typeface="Arial Narrow" pitchFamily="34" charset="0"/>
              </a:defRPr>
            </a:lvl9pPr>
          </a:lstStyle>
          <a:p>
            <a:pPr marL="0" marR="0" lvl="0" indent="0" algn="ctr" defTabSz="457189" rtl="0" eaLnBrk="1" fontAlgn="base" latinLnBrk="0" hangingPunct="1">
              <a:lnSpc>
                <a:spcPct val="100000"/>
              </a:lnSpc>
              <a:spcBef>
                <a:spcPct val="0"/>
              </a:spcBef>
              <a:spcAft>
                <a:spcPct val="0"/>
              </a:spcAft>
              <a:buClrTx/>
              <a:buSzTx/>
              <a:buFontTx/>
              <a:buNone/>
              <a:tabLst/>
              <a:defRPr/>
            </a:pPr>
            <a:r>
              <a:rPr lang="en-US" sz="4000" b="1" dirty="0">
                <a:solidFill>
                  <a:srgbClr val="1F2F5F"/>
                </a:solidFill>
                <a:latin typeface="Calibri" panose="020F0502020204030204" pitchFamily="34" charset="0"/>
              </a:rPr>
              <a:t> </a:t>
            </a:r>
          </a:p>
          <a:p>
            <a:pPr marL="0" marR="0" lvl="0" indent="0" defTabSz="457189" rtl="0" eaLnBrk="1" fontAlgn="base" latinLnBrk="0" hangingPunct="1">
              <a:lnSpc>
                <a:spcPct val="100000"/>
              </a:lnSpc>
              <a:spcBef>
                <a:spcPct val="0"/>
              </a:spcBef>
              <a:spcAft>
                <a:spcPct val="0"/>
              </a:spcAft>
              <a:buClrTx/>
              <a:buSzTx/>
              <a:buFontTx/>
              <a:buNone/>
              <a:tabLst/>
              <a:defRPr/>
            </a:pPr>
            <a:r>
              <a:rPr lang="en-US" sz="4000" b="1" dirty="0">
                <a:solidFill>
                  <a:srgbClr val="1F2F5F"/>
                </a:solidFill>
                <a:latin typeface="Calibri" panose="020F0502020204030204" pitchFamily="34" charset="0"/>
              </a:rPr>
              <a:t>Planned Giving </a:t>
            </a:r>
            <a:endParaRPr kumimoji="0" lang="en-US" sz="4000" b="1" u="none" strike="noStrike" kern="1200" cap="none" spc="20" normalizeH="0" baseline="0" noProof="0" dirty="0">
              <a:ln>
                <a:noFill/>
              </a:ln>
              <a:solidFill>
                <a:srgbClr val="1F2F5F"/>
              </a:solidFill>
              <a:effectLst/>
              <a:uLnTx/>
              <a:uFillTx/>
              <a:latin typeface="Calibri" panose="020F0502020204030204" pitchFamily="34" charset="0"/>
              <a:ea typeface="+mn-ea"/>
              <a:cs typeface="Arial"/>
            </a:endParaRPr>
          </a:p>
        </p:txBody>
      </p:sp>
      <p:pic>
        <p:nvPicPr>
          <p:cNvPr id="2" name="Picture 1">
            <a:extLst>
              <a:ext uri="{FF2B5EF4-FFF2-40B4-BE49-F238E27FC236}">
                <a16:creationId xmlns:a16="http://schemas.microsoft.com/office/drawing/2014/main" id="{66247775-FAC2-05BE-CBC9-0218B757C558}"/>
              </a:ext>
            </a:extLst>
          </p:cNvPr>
          <p:cNvPicPr>
            <a:picLocks noChangeAspect="1"/>
          </p:cNvPicPr>
          <p:nvPr/>
        </p:nvPicPr>
        <p:blipFill>
          <a:blip r:embed="rId2"/>
          <a:stretch>
            <a:fillRect/>
          </a:stretch>
        </p:blipFill>
        <p:spPr>
          <a:xfrm>
            <a:off x="307975" y="6082750"/>
            <a:ext cx="1463675" cy="556108"/>
          </a:xfrm>
          <a:prstGeom prst="rect">
            <a:avLst/>
          </a:prstGeom>
        </p:spPr>
      </p:pic>
    </p:spTree>
    <p:extLst>
      <p:ext uri="{BB962C8B-B14F-4D97-AF65-F5344CB8AC3E}">
        <p14:creationId xmlns:p14="http://schemas.microsoft.com/office/powerpoint/2010/main" val="793059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311B98-C0D9-8344-8579-C5F280772AB6}"/>
              </a:ext>
            </a:extLst>
          </p:cNvPr>
          <p:cNvSpPr/>
          <p:nvPr/>
        </p:nvSpPr>
        <p:spPr>
          <a:xfrm>
            <a:off x="2041982" y="1811476"/>
            <a:ext cx="7889106"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1F2F5F"/>
                </a:solidFill>
                <a:effectLst/>
                <a:uLnTx/>
                <a:uFillTx/>
                <a:latin typeface="Calibri" panose="020F0502020204030204" pitchFamily="34" charset="0"/>
                <a:ea typeface="+mn-ea"/>
                <a:cs typeface="Calibri" panose="020F0502020204030204" pitchFamily="34" charset="0"/>
              </a:rPr>
              <a:t>        </a:t>
            </a:r>
            <a:r>
              <a:rPr lang="en-US" altLang="en-US" sz="3200" b="1" dirty="0">
                <a:solidFill>
                  <a:srgbClr val="1F2F5F"/>
                </a:solidFill>
                <a:latin typeface="Calibri" panose="020F0502020204030204" pitchFamily="34" charset="0"/>
                <a:cs typeface="Calibri" panose="020F0502020204030204" pitchFamily="34" charset="0"/>
              </a:rPr>
              <a:t>Label Non-Cash Assets as </a:t>
            </a:r>
            <a:r>
              <a:rPr lang="en-US" altLang="en-US" sz="3200" b="1" u="sng" dirty="0">
                <a:solidFill>
                  <a:srgbClr val="1F2F5F"/>
                </a:solidFill>
                <a:latin typeface="Calibri" panose="020F0502020204030204" pitchFamily="34" charset="0"/>
                <a:cs typeface="Calibri" panose="020F0502020204030204" pitchFamily="34" charset="0"/>
              </a:rPr>
              <a:t>Gift Relevant </a:t>
            </a:r>
            <a:br>
              <a:rPr kumimoji="0" lang="en-US" altLang="en-US" sz="2800" b="1" i="0" u="none" strike="noStrike" kern="1200" cap="none" spc="0" normalizeH="0" baseline="0" noProof="0" dirty="0">
                <a:ln>
                  <a:noFill/>
                </a:ln>
                <a:solidFill>
                  <a:srgbClr val="23636D"/>
                </a:solidFill>
                <a:effectLst/>
                <a:uLnTx/>
                <a:uFillTx/>
                <a:latin typeface="Calibri" panose="020F0502020204030204" pitchFamily="34" charset="0"/>
                <a:ea typeface="+mn-ea"/>
                <a:cs typeface="Calibri" panose="020F0502020204030204" pitchFamily="34" charset="0"/>
              </a:rPr>
            </a:br>
            <a:endParaRPr kumimoji="0" lang="en-US" sz="2800" b="0" i="0" u="none" strike="noStrike" kern="1200" cap="none" spc="0" normalizeH="0" baseline="0" noProof="0" dirty="0">
              <a:ln>
                <a:noFill/>
              </a:ln>
              <a:solidFill>
                <a:srgbClr val="23636D"/>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6AB4AB13-7F2E-5899-1CEF-5311DFA21F2F}"/>
              </a:ext>
            </a:extLst>
          </p:cNvPr>
          <p:cNvSpPr txBox="1"/>
          <p:nvPr/>
        </p:nvSpPr>
        <p:spPr>
          <a:xfrm>
            <a:off x="4286468" y="5697276"/>
            <a:ext cx="3813058" cy="830997"/>
          </a:xfrm>
          <a:prstGeom prst="rect">
            <a:avLst/>
          </a:prstGeom>
          <a:noFill/>
        </p:spPr>
        <p:txBody>
          <a:bodyPr wrap="square" rtlCol="0">
            <a:spAutoFit/>
          </a:bodyPr>
          <a:lstStyle/>
          <a:p>
            <a:r>
              <a:rPr lang="en-US" sz="1200" dirty="0" err="1">
                <a:solidFill>
                  <a:schemeClr val="bg2">
                    <a:lumMod val="25000"/>
                  </a:schemeClr>
                </a:solidFill>
              </a:rPr>
              <a:t>LaBarge</a:t>
            </a:r>
            <a:r>
              <a:rPr lang="en-US" sz="1200" dirty="0">
                <a:solidFill>
                  <a:schemeClr val="bg2">
                    <a:lumMod val="25000"/>
                  </a:schemeClr>
                </a:solidFill>
              </a:rPr>
              <a:t>, M.C. and Stinson, J.L., (2014) The role of mental budgeting in philanthropic  decision-making.  </a:t>
            </a:r>
            <a:r>
              <a:rPr lang="en-US" sz="1200" i="1" dirty="0">
                <a:solidFill>
                  <a:schemeClr val="bg2">
                    <a:lumMod val="25000"/>
                  </a:schemeClr>
                </a:solidFill>
              </a:rPr>
              <a:t>Nonprofit and Voluntary Sector Quarterly, 43(6), 993-1013. </a:t>
            </a:r>
            <a:r>
              <a:rPr lang="en-US" sz="1200" dirty="0">
                <a:solidFill>
                  <a:schemeClr val="bg2">
                    <a:lumMod val="25000"/>
                  </a:schemeClr>
                </a:solidFill>
              </a:rPr>
              <a:t>James, Russell, III, J.D. </a:t>
            </a:r>
            <a:r>
              <a:rPr lang="en-US" sz="1200" dirty="0" err="1">
                <a:solidFill>
                  <a:schemeClr val="bg2">
                    <a:lumMod val="25000"/>
                  </a:schemeClr>
                </a:solidFill>
              </a:rPr>
              <a:t>Ph.D</a:t>
            </a:r>
            <a:r>
              <a:rPr lang="en-US" sz="1200" dirty="0">
                <a:solidFill>
                  <a:schemeClr val="bg2">
                    <a:lumMod val="25000"/>
                  </a:schemeClr>
                </a:solidFill>
              </a:rPr>
              <a:t>, CFP®, January 2024</a:t>
            </a:r>
          </a:p>
        </p:txBody>
      </p:sp>
      <p:sp>
        <p:nvSpPr>
          <p:cNvPr id="2" name="TextBox 6">
            <a:extLst>
              <a:ext uri="{FF2B5EF4-FFF2-40B4-BE49-F238E27FC236}">
                <a16:creationId xmlns:a16="http://schemas.microsoft.com/office/drawing/2014/main" id="{F09364B7-8ED7-B289-8949-E729F797C12A}"/>
              </a:ext>
            </a:extLst>
          </p:cNvPr>
          <p:cNvSpPr txBox="1"/>
          <p:nvPr/>
        </p:nvSpPr>
        <p:spPr>
          <a:xfrm>
            <a:off x="1536465" y="452300"/>
            <a:ext cx="10003894"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4000" b="1">
                <a:solidFill>
                  <a:srgbClr val="704E29"/>
                </a:solidFill>
                <a:latin typeface="Cambria"/>
                <a:ea typeface="Cambria"/>
                <a:cs typeface="Cambria"/>
                <a:sym typeface="Cambria"/>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000" u="none" strike="noStrike" kern="0" cap="none" spc="0" normalizeH="0" baseline="0" noProof="0" dirty="0">
                <a:ln>
                  <a:noFill/>
                </a:ln>
                <a:solidFill>
                  <a:srgbClr val="1C4468"/>
                </a:solidFill>
                <a:effectLst/>
                <a:uLnTx/>
                <a:uFillTx/>
                <a:latin typeface="Calibri" panose="020F0502020204030204" pitchFamily="34" charset="0"/>
                <a:cs typeface="Arial" panose="020B0604020202020204" pitchFamily="34" charset="0"/>
                <a:sym typeface="Cambria"/>
              </a:rPr>
              <a:t>Gifts of Non-Cash Assets</a:t>
            </a:r>
            <a:endParaRPr kumimoji="0" sz="4000" u="none" strike="noStrike" kern="0" cap="none" spc="0" normalizeH="0" baseline="0" noProof="0" dirty="0">
              <a:ln>
                <a:noFill/>
              </a:ln>
              <a:solidFill>
                <a:srgbClr val="1C4468"/>
              </a:solidFill>
              <a:effectLst/>
              <a:uLnTx/>
              <a:uFillTx/>
              <a:latin typeface="Calibri" panose="020F0502020204030204" pitchFamily="34" charset="0"/>
              <a:cs typeface="Arial" panose="020B0604020202020204" pitchFamily="34" charset="0"/>
              <a:sym typeface="Cambria"/>
            </a:endParaRPr>
          </a:p>
        </p:txBody>
      </p:sp>
      <p:pic>
        <p:nvPicPr>
          <p:cNvPr id="7" name="Picture 6" descr="Close up of small house wrapped in green ribbon">
            <a:extLst>
              <a:ext uri="{FF2B5EF4-FFF2-40B4-BE49-F238E27FC236}">
                <a16:creationId xmlns:a16="http://schemas.microsoft.com/office/drawing/2014/main" id="{68C437E7-E585-DC70-E35C-E05A17DBB3B2}"/>
              </a:ext>
            </a:extLst>
          </p:cNvPr>
          <p:cNvPicPr>
            <a:picLocks noChangeAspect="1"/>
          </p:cNvPicPr>
          <p:nvPr/>
        </p:nvPicPr>
        <p:blipFill>
          <a:blip r:embed="rId3"/>
          <a:stretch>
            <a:fillRect/>
          </a:stretch>
        </p:blipFill>
        <p:spPr>
          <a:xfrm>
            <a:off x="1771649" y="2699824"/>
            <a:ext cx="3494063" cy="2329375"/>
          </a:xfrm>
          <a:prstGeom prst="rect">
            <a:avLst/>
          </a:prstGeom>
        </p:spPr>
      </p:pic>
      <p:pic>
        <p:nvPicPr>
          <p:cNvPr id="17" name="Picture 16" descr="Blue candlestick chart">
            <a:extLst>
              <a:ext uri="{FF2B5EF4-FFF2-40B4-BE49-F238E27FC236}">
                <a16:creationId xmlns:a16="http://schemas.microsoft.com/office/drawing/2014/main" id="{F8F90483-0ED7-FB7D-AD85-673307CEF070}"/>
              </a:ext>
            </a:extLst>
          </p:cNvPr>
          <p:cNvPicPr>
            <a:picLocks noChangeAspect="1"/>
          </p:cNvPicPr>
          <p:nvPr/>
        </p:nvPicPr>
        <p:blipFill>
          <a:blip r:embed="rId4"/>
          <a:stretch>
            <a:fillRect/>
          </a:stretch>
        </p:blipFill>
        <p:spPr>
          <a:xfrm>
            <a:off x="6680370" y="2659261"/>
            <a:ext cx="3554906" cy="2369937"/>
          </a:xfrm>
          <a:prstGeom prst="rect">
            <a:avLst/>
          </a:prstGeom>
        </p:spPr>
      </p:pic>
      <p:pic>
        <p:nvPicPr>
          <p:cNvPr id="3" name="Picture 2">
            <a:extLst>
              <a:ext uri="{FF2B5EF4-FFF2-40B4-BE49-F238E27FC236}">
                <a16:creationId xmlns:a16="http://schemas.microsoft.com/office/drawing/2014/main" id="{149559FC-887C-CA69-DFDB-F8283985E1F5}"/>
              </a:ext>
            </a:extLst>
          </p:cNvPr>
          <p:cNvPicPr>
            <a:picLocks noChangeAspect="1"/>
          </p:cNvPicPr>
          <p:nvPr/>
        </p:nvPicPr>
        <p:blipFill>
          <a:blip r:embed="rId5"/>
          <a:stretch>
            <a:fillRect/>
          </a:stretch>
        </p:blipFill>
        <p:spPr>
          <a:xfrm>
            <a:off x="307975" y="6082750"/>
            <a:ext cx="1463675" cy="556108"/>
          </a:xfrm>
          <a:prstGeom prst="rect">
            <a:avLst/>
          </a:prstGeom>
        </p:spPr>
      </p:pic>
    </p:spTree>
    <p:extLst>
      <p:ext uri="{BB962C8B-B14F-4D97-AF65-F5344CB8AC3E}">
        <p14:creationId xmlns:p14="http://schemas.microsoft.com/office/powerpoint/2010/main" val="2148533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05B80C-934A-FD4B-8E06-B8CC3469C6D2}"/>
              </a:ext>
            </a:extLst>
          </p:cNvPr>
          <p:cNvSpPr>
            <a:spLocks noGrp="1"/>
          </p:cNvSpPr>
          <p:nvPr>
            <p:ph idx="1"/>
          </p:nvPr>
        </p:nvSpPr>
        <p:spPr>
          <a:xfrm>
            <a:off x="838200" y="1985740"/>
            <a:ext cx="10515600" cy="3271456"/>
          </a:xfrm>
        </p:spPr>
        <p:txBody>
          <a:bodyPr tIns="182880">
            <a:normAutofit/>
          </a:bodyPr>
          <a:lstStyle/>
          <a:p>
            <a:pPr marL="0" indent="0" algn="ctr">
              <a:buClr>
                <a:srgbClr val="C85114"/>
              </a:buClr>
              <a:buNone/>
            </a:pPr>
            <a:r>
              <a:rPr lang="en-US" sz="3200" b="1" dirty="0">
                <a:solidFill>
                  <a:srgbClr val="1F2F5F"/>
                </a:solidFill>
              </a:rPr>
              <a:t>Irregular unearned gains – like appreciated assets – generate more charitable giving! </a:t>
            </a:r>
          </a:p>
          <a:p>
            <a:pPr marL="0" indent="0" algn="ctr">
              <a:buClr>
                <a:srgbClr val="C85114"/>
              </a:buClr>
              <a:buNone/>
            </a:pPr>
            <a:endParaRPr lang="en-US" sz="1050" b="1" dirty="0">
              <a:solidFill>
                <a:srgbClr val="411375"/>
              </a:solidFill>
            </a:endParaRPr>
          </a:p>
          <a:p>
            <a:pPr marL="514350" indent="-514350">
              <a:buClr>
                <a:srgbClr val="00B174"/>
              </a:buClr>
              <a:buFont typeface="+mj-lt"/>
              <a:buAutoNum type="arabicPeriod"/>
            </a:pPr>
            <a:r>
              <a:rPr lang="en-US" sz="3200" dirty="0"/>
              <a:t>Frame a gift of non-cash assets as an exceptional event.</a:t>
            </a:r>
          </a:p>
          <a:p>
            <a:pPr marL="514350" indent="-514350">
              <a:buClr>
                <a:srgbClr val="00B174"/>
              </a:buClr>
              <a:buFont typeface="+mj-lt"/>
              <a:buAutoNum type="arabicPeriod"/>
            </a:pPr>
            <a:r>
              <a:rPr lang="en-US" sz="3200" dirty="0"/>
              <a:t>Removes the gift from comparison with disposable income “budget” and increases giving. </a:t>
            </a:r>
          </a:p>
        </p:txBody>
      </p:sp>
      <p:sp>
        <p:nvSpPr>
          <p:cNvPr id="4" name="TextBox 3">
            <a:extLst>
              <a:ext uri="{FF2B5EF4-FFF2-40B4-BE49-F238E27FC236}">
                <a16:creationId xmlns:a16="http://schemas.microsoft.com/office/drawing/2014/main" id="{6901687F-4E47-B5F2-0377-DD84DC3BBF1C}"/>
              </a:ext>
            </a:extLst>
          </p:cNvPr>
          <p:cNvSpPr txBox="1"/>
          <p:nvPr/>
        </p:nvSpPr>
        <p:spPr>
          <a:xfrm>
            <a:off x="4189471" y="5667251"/>
            <a:ext cx="3813058" cy="830997"/>
          </a:xfrm>
          <a:prstGeom prst="rect">
            <a:avLst/>
          </a:prstGeom>
          <a:noFill/>
        </p:spPr>
        <p:txBody>
          <a:bodyPr wrap="square" rtlCol="0">
            <a:spAutoFit/>
          </a:bodyPr>
          <a:lstStyle/>
          <a:p>
            <a:r>
              <a:rPr lang="en-US" sz="1200" dirty="0">
                <a:solidFill>
                  <a:schemeClr val="bg2">
                    <a:lumMod val="25000"/>
                  </a:schemeClr>
                </a:solidFill>
              </a:rPr>
              <a:t>Sussman, A.B., Sharma, E., and Alter, A.L. (2015). Framing charitable donations as exceptional expenses increases giving.  </a:t>
            </a:r>
            <a:r>
              <a:rPr lang="en-US" sz="1200" i="1" dirty="0">
                <a:solidFill>
                  <a:schemeClr val="bg2">
                    <a:lumMod val="25000"/>
                  </a:schemeClr>
                </a:solidFill>
              </a:rPr>
              <a:t>Journal of Experimental Psychology: Applied, 21(2), 130.  </a:t>
            </a:r>
            <a:r>
              <a:rPr lang="en-US" sz="1200" dirty="0">
                <a:solidFill>
                  <a:schemeClr val="bg2">
                    <a:lumMod val="25000"/>
                  </a:schemeClr>
                </a:solidFill>
              </a:rPr>
              <a:t>James, Russell, III, J.D. </a:t>
            </a:r>
            <a:r>
              <a:rPr lang="en-US" sz="1200" dirty="0" err="1">
                <a:solidFill>
                  <a:schemeClr val="bg2">
                    <a:lumMod val="25000"/>
                  </a:schemeClr>
                </a:solidFill>
              </a:rPr>
              <a:t>Ph.D</a:t>
            </a:r>
            <a:r>
              <a:rPr lang="en-US" sz="1200" dirty="0">
                <a:solidFill>
                  <a:schemeClr val="bg2">
                    <a:lumMod val="25000"/>
                  </a:schemeClr>
                </a:solidFill>
              </a:rPr>
              <a:t>, CFP®, January 2024</a:t>
            </a:r>
          </a:p>
        </p:txBody>
      </p:sp>
      <p:sp>
        <p:nvSpPr>
          <p:cNvPr id="7" name="TextBox 6">
            <a:extLst>
              <a:ext uri="{FF2B5EF4-FFF2-40B4-BE49-F238E27FC236}">
                <a16:creationId xmlns:a16="http://schemas.microsoft.com/office/drawing/2014/main" id="{D37C6E2F-869E-5275-A462-7186C6A6A73E}"/>
              </a:ext>
            </a:extLst>
          </p:cNvPr>
          <p:cNvSpPr txBox="1"/>
          <p:nvPr/>
        </p:nvSpPr>
        <p:spPr>
          <a:xfrm>
            <a:off x="1536465" y="452300"/>
            <a:ext cx="10003894"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4000" b="1">
                <a:solidFill>
                  <a:srgbClr val="704E29"/>
                </a:solidFill>
                <a:latin typeface="Cambria"/>
                <a:ea typeface="Cambria"/>
                <a:cs typeface="Cambria"/>
                <a:sym typeface="Cambria"/>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000" u="none" strike="noStrike" kern="0" cap="none" spc="0" normalizeH="0" baseline="0" noProof="0" dirty="0">
                <a:ln>
                  <a:noFill/>
                </a:ln>
                <a:solidFill>
                  <a:srgbClr val="1C4468"/>
                </a:solidFill>
                <a:effectLst/>
                <a:uLnTx/>
                <a:uFillTx/>
                <a:latin typeface="Calibri" panose="020F0502020204030204" pitchFamily="34" charset="0"/>
                <a:cs typeface="Arial" panose="020B0604020202020204" pitchFamily="34" charset="0"/>
                <a:sym typeface="Cambria"/>
              </a:rPr>
              <a:t>Gifts of Non-Cash Assets</a:t>
            </a:r>
            <a:endParaRPr kumimoji="0" sz="4000" u="none" strike="noStrike" kern="0" cap="none" spc="0" normalizeH="0" baseline="0" noProof="0" dirty="0">
              <a:ln>
                <a:noFill/>
              </a:ln>
              <a:solidFill>
                <a:srgbClr val="1C4468"/>
              </a:solidFill>
              <a:effectLst/>
              <a:uLnTx/>
              <a:uFillTx/>
              <a:latin typeface="Calibri" panose="020F0502020204030204" pitchFamily="34" charset="0"/>
              <a:cs typeface="Arial" panose="020B0604020202020204" pitchFamily="34" charset="0"/>
              <a:sym typeface="Cambria"/>
            </a:endParaRPr>
          </a:p>
        </p:txBody>
      </p:sp>
      <p:pic>
        <p:nvPicPr>
          <p:cNvPr id="2" name="Picture 1">
            <a:extLst>
              <a:ext uri="{FF2B5EF4-FFF2-40B4-BE49-F238E27FC236}">
                <a16:creationId xmlns:a16="http://schemas.microsoft.com/office/drawing/2014/main" id="{2216707B-66BD-1013-6C75-0B5E83025209}"/>
              </a:ext>
            </a:extLst>
          </p:cNvPr>
          <p:cNvPicPr>
            <a:picLocks noChangeAspect="1"/>
          </p:cNvPicPr>
          <p:nvPr/>
        </p:nvPicPr>
        <p:blipFill>
          <a:blip r:embed="rId2"/>
          <a:stretch>
            <a:fillRect/>
          </a:stretch>
        </p:blipFill>
        <p:spPr>
          <a:xfrm>
            <a:off x="307975" y="6082750"/>
            <a:ext cx="1463675" cy="556108"/>
          </a:xfrm>
          <a:prstGeom prst="rect">
            <a:avLst/>
          </a:prstGeom>
        </p:spPr>
      </p:pic>
    </p:spTree>
    <p:extLst>
      <p:ext uri="{BB962C8B-B14F-4D97-AF65-F5344CB8AC3E}">
        <p14:creationId xmlns:p14="http://schemas.microsoft.com/office/powerpoint/2010/main" val="224221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ACA07-DE73-7DCD-4E63-0605D5955E7F}"/>
              </a:ext>
            </a:extLst>
          </p:cNvPr>
          <p:cNvSpPr>
            <a:spLocks noGrp="1"/>
          </p:cNvSpPr>
          <p:nvPr>
            <p:ph type="title"/>
          </p:nvPr>
        </p:nvSpPr>
        <p:spPr/>
        <p:txBody>
          <a:bodyPr/>
          <a:lstStyle/>
          <a:p>
            <a:r>
              <a:rPr lang="en-US" b="1" dirty="0">
                <a:solidFill>
                  <a:srgbClr val="1F2F5F"/>
                </a:solidFill>
              </a:rPr>
              <a:t>5-Year Average Growth in Total Fundraising </a:t>
            </a:r>
            <a:r>
              <a:rPr lang="en-US" sz="2000" b="1" dirty="0">
                <a:solidFill>
                  <a:srgbClr val="1F2F5F"/>
                </a:solidFill>
              </a:rPr>
              <a:t>(2010-2015)</a:t>
            </a:r>
          </a:p>
        </p:txBody>
      </p:sp>
      <p:sp>
        <p:nvSpPr>
          <p:cNvPr id="3" name="Content Placeholder 2">
            <a:extLst>
              <a:ext uri="{FF2B5EF4-FFF2-40B4-BE49-F238E27FC236}">
                <a16:creationId xmlns:a16="http://schemas.microsoft.com/office/drawing/2014/main" id="{03992783-90EC-4437-35D2-B3A1CDDAFAB7}"/>
              </a:ext>
            </a:extLst>
          </p:cNvPr>
          <p:cNvSpPr>
            <a:spLocks noGrp="1"/>
          </p:cNvSpPr>
          <p:nvPr>
            <p:ph sz="half" idx="1"/>
          </p:nvPr>
        </p:nvSpPr>
        <p:spPr>
          <a:xfrm>
            <a:off x="1471715" y="1693647"/>
            <a:ext cx="2340864" cy="4351338"/>
          </a:xfrm>
          <a:solidFill>
            <a:schemeClr val="bg2"/>
          </a:solidFill>
          <a:ln>
            <a:solidFill>
              <a:srgbClr val="00B174"/>
            </a:solidFill>
          </a:ln>
        </p:spPr>
        <p:txBody>
          <a:bodyPr>
            <a:normAutofit fontScale="85000" lnSpcReduction="20000"/>
          </a:bodyPr>
          <a:lstStyle/>
          <a:p>
            <a:pPr marL="0" indent="0" algn="ctr">
              <a:lnSpc>
                <a:spcPct val="110000"/>
              </a:lnSpc>
              <a:buNone/>
            </a:pPr>
            <a:r>
              <a:rPr lang="en-US" dirty="0"/>
              <a:t>Nonprofits receiving only </a:t>
            </a:r>
            <a:r>
              <a:rPr lang="en-US" b="1" dirty="0">
                <a:solidFill>
                  <a:srgbClr val="1F2F5F"/>
                </a:solidFill>
              </a:rPr>
              <a:t>gifts of cash</a:t>
            </a:r>
          </a:p>
          <a:p>
            <a:pPr marL="0" indent="0" algn="ctr">
              <a:buNone/>
            </a:pPr>
            <a:endParaRPr lang="en-US" sz="900" b="1" dirty="0"/>
          </a:p>
          <a:p>
            <a:pPr marL="0" indent="0" algn="ctr">
              <a:buNone/>
            </a:pPr>
            <a:endParaRPr lang="en-US" sz="600" b="1" dirty="0"/>
          </a:p>
          <a:p>
            <a:pPr marL="0" indent="0" algn="ctr">
              <a:lnSpc>
                <a:spcPct val="160000"/>
              </a:lnSpc>
              <a:buNone/>
            </a:pPr>
            <a:r>
              <a:rPr lang="en-US" sz="1500" dirty="0"/>
              <a:t>2,548 nonprofits raising $1M+ in 2010 reported only cash gifts in 2010 and in 2015 on e-file IRS 990</a:t>
            </a:r>
            <a:endParaRPr lang="en-US" sz="900" dirty="0"/>
          </a:p>
          <a:p>
            <a:pPr marL="0" indent="0" algn="ctr">
              <a:lnSpc>
                <a:spcPct val="110000"/>
              </a:lnSpc>
              <a:buNone/>
            </a:pPr>
            <a:endParaRPr lang="en-US" sz="100" dirty="0"/>
          </a:p>
          <a:p>
            <a:pPr marL="0" indent="0" algn="ctr">
              <a:buNone/>
            </a:pPr>
            <a:endParaRPr lang="en-US" sz="100" dirty="0"/>
          </a:p>
          <a:p>
            <a:pPr marL="0" indent="0" algn="ctr">
              <a:lnSpc>
                <a:spcPct val="110000"/>
              </a:lnSpc>
              <a:buNone/>
            </a:pPr>
            <a:r>
              <a:rPr lang="en-US" sz="3200" b="1" dirty="0">
                <a:solidFill>
                  <a:srgbClr val="00B174"/>
                </a:solidFill>
              </a:rPr>
              <a:t>11 Percent Growth</a:t>
            </a:r>
          </a:p>
          <a:p>
            <a:pPr marL="0" indent="0" algn="ctr">
              <a:buNone/>
            </a:pPr>
            <a:endParaRPr lang="en-US" sz="1600" dirty="0"/>
          </a:p>
        </p:txBody>
      </p:sp>
      <p:sp>
        <p:nvSpPr>
          <p:cNvPr id="4" name="Content Placeholder 3">
            <a:extLst>
              <a:ext uri="{FF2B5EF4-FFF2-40B4-BE49-F238E27FC236}">
                <a16:creationId xmlns:a16="http://schemas.microsoft.com/office/drawing/2014/main" id="{93CDF383-F5A5-5A12-4093-CA1EB6D9E10B}"/>
              </a:ext>
            </a:extLst>
          </p:cNvPr>
          <p:cNvSpPr>
            <a:spLocks noGrp="1"/>
          </p:cNvSpPr>
          <p:nvPr>
            <p:ph sz="half" idx="2"/>
          </p:nvPr>
        </p:nvSpPr>
        <p:spPr>
          <a:xfrm>
            <a:off x="8087760" y="1684225"/>
            <a:ext cx="2342560" cy="4352544"/>
          </a:xfrm>
          <a:solidFill>
            <a:schemeClr val="bg2"/>
          </a:solidFill>
          <a:ln>
            <a:solidFill>
              <a:srgbClr val="00B174"/>
            </a:solidFill>
          </a:ln>
        </p:spPr>
        <p:txBody>
          <a:bodyPr>
            <a:normAutofit fontScale="85000" lnSpcReduction="20000"/>
          </a:bodyPr>
          <a:lstStyle/>
          <a:p>
            <a:pPr marL="0" indent="0" algn="ctr">
              <a:lnSpc>
                <a:spcPct val="110000"/>
              </a:lnSpc>
              <a:buNone/>
            </a:pPr>
            <a:r>
              <a:rPr lang="en-US" dirty="0"/>
              <a:t>Nonprofits receiving </a:t>
            </a:r>
            <a:r>
              <a:rPr lang="en-US" b="1" dirty="0">
                <a:solidFill>
                  <a:srgbClr val="1F2F5F"/>
                </a:solidFill>
              </a:rPr>
              <a:t>securities</a:t>
            </a:r>
            <a:r>
              <a:rPr lang="en-US" dirty="0">
                <a:solidFill>
                  <a:srgbClr val="1F2F5F"/>
                </a:solidFill>
              </a:rPr>
              <a:t> </a:t>
            </a:r>
            <a:r>
              <a:rPr lang="en-US" b="1" dirty="0">
                <a:solidFill>
                  <a:srgbClr val="1F2F5F"/>
                </a:solidFill>
              </a:rPr>
              <a:t>noncash gifts</a:t>
            </a:r>
          </a:p>
          <a:p>
            <a:pPr marL="0" indent="0" algn="ctr">
              <a:lnSpc>
                <a:spcPct val="110000"/>
              </a:lnSpc>
              <a:buNone/>
            </a:pPr>
            <a:endParaRPr lang="en-US" sz="900" dirty="0"/>
          </a:p>
          <a:p>
            <a:pPr marL="0" indent="0" algn="ctr">
              <a:lnSpc>
                <a:spcPct val="170000"/>
              </a:lnSpc>
              <a:buNone/>
            </a:pPr>
            <a:r>
              <a:rPr lang="en-US" sz="1700" dirty="0"/>
              <a:t>2,143 nonprofits raising $1M+ in 2010 reported securities gifts in 2010 and 2015 on e-file IRS-990</a:t>
            </a:r>
          </a:p>
          <a:p>
            <a:pPr marL="0" indent="0" algn="ctr">
              <a:buNone/>
            </a:pPr>
            <a:endParaRPr lang="en-US" sz="900" dirty="0"/>
          </a:p>
          <a:p>
            <a:pPr marL="0" indent="0" algn="ctr">
              <a:lnSpc>
                <a:spcPct val="110000"/>
              </a:lnSpc>
              <a:buNone/>
            </a:pPr>
            <a:r>
              <a:rPr lang="en-US" sz="3200" b="1" dirty="0">
                <a:solidFill>
                  <a:srgbClr val="00B174"/>
                </a:solidFill>
              </a:rPr>
              <a:t>66 Percent Growth</a:t>
            </a:r>
          </a:p>
        </p:txBody>
      </p:sp>
      <p:sp>
        <p:nvSpPr>
          <p:cNvPr id="8" name="TextBox 7">
            <a:extLst>
              <a:ext uri="{FF2B5EF4-FFF2-40B4-BE49-F238E27FC236}">
                <a16:creationId xmlns:a16="http://schemas.microsoft.com/office/drawing/2014/main" id="{563359E5-C698-8149-9245-624D7BBC6A6E}"/>
              </a:ext>
            </a:extLst>
          </p:cNvPr>
          <p:cNvSpPr txBox="1"/>
          <p:nvPr/>
        </p:nvSpPr>
        <p:spPr>
          <a:xfrm>
            <a:off x="4761613" y="1689268"/>
            <a:ext cx="2340864" cy="4439677"/>
          </a:xfrm>
          <a:prstGeom prst="rect">
            <a:avLst/>
          </a:prstGeom>
          <a:solidFill>
            <a:schemeClr val="bg2"/>
          </a:solidFill>
          <a:ln>
            <a:solidFill>
              <a:srgbClr val="00B174"/>
            </a:solidFill>
          </a:ln>
        </p:spPr>
        <p:txBody>
          <a:bodyPr wrap="square">
            <a:spAutoFit/>
          </a:bodyPr>
          <a:lstStyle/>
          <a:p>
            <a:pPr marL="0" indent="0" algn="ctr">
              <a:buNone/>
            </a:pPr>
            <a:r>
              <a:rPr lang="en-US" sz="2600" dirty="0">
                <a:latin typeface="Calibri" panose="020F0502020204030204" pitchFamily="34" charset="0"/>
              </a:rPr>
              <a:t>Nonprofits receiving </a:t>
            </a:r>
            <a:r>
              <a:rPr lang="en-US" sz="2600" dirty="0">
                <a:solidFill>
                  <a:srgbClr val="1F2F5F"/>
                </a:solidFill>
                <a:latin typeface="Calibri" panose="020F0502020204030204" pitchFamily="34" charset="0"/>
              </a:rPr>
              <a:t>any noncash gifts</a:t>
            </a:r>
          </a:p>
          <a:p>
            <a:pPr marL="0" indent="0" algn="ctr">
              <a:lnSpc>
                <a:spcPct val="150000"/>
              </a:lnSpc>
              <a:buNone/>
            </a:pPr>
            <a:endParaRPr lang="en-US" sz="2300" dirty="0">
              <a:latin typeface="Calibri" panose="020F0502020204030204" pitchFamily="34" charset="0"/>
            </a:endParaRPr>
          </a:p>
          <a:p>
            <a:pPr marL="0" indent="0" algn="ctr">
              <a:lnSpc>
                <a:spcPct val="150000"/>
              </a:lnSpc>
              <a:buNone/>
            </a:pPr>
            <a:r>
              <a:rPr lang="en-US" sz="1400" dirty="0">
                <a:latin typeface="Calibri" panose="020F0502020204030204" pitchFamily="34" charset="0"/>
              </a:rPr>
              <a:t>4,236 nonprofits raising $1M+ in 2010 reported securities gifts in 2010 and 2015 on e-file IRS-990</a:t>
            </a:r>
          </a:p>
          <a:p>
            <a:pPr marL="0" indent="0" algn="ctr">
              <a:lnSpc>
                <a:spcPct val="150000"/>
              </a:lnSpc>
              <a:buNone/>
            </a:pPr>
            <a:endParaRPr lang="en-US" sz="2000" dirty="0">
              <a:latin typeface="Calibri" panose="020F0502020204030204" pitchFamily="34" charset="0"/>
            </a:endParaRPr>
          </a:p>
          <a:p>
            <a:pPr marL="0" indent="0" algn="ctr">
              <a:buNone/>
            </a:pPr>
            <a:r>
              <a:rPr lang="en-US" sz="2800" b="1" dirty="0">
                <a:solidFill>
                  <a:srgbClr val="00B174"/>
                </a:solidFill>
                <a:latin typeface="Calibri" panose="020F0502020204030204" pitchFamily="34" charset="0"/>
              </a:rPr>
              <a:t>50 Percent Growth</a:t>
            </a:r>
          </a:p>
        </p:txBody>
      </p:sp>
      <p:sp>
        <p:nvSpPr>
          <p:cNvPr id="9" name="TextBox 8">
            <a:extLst>
              <a:ext uri="{FF2B5EF4-FFF2-40B4-BE49-F238E27FC236}">
                <a16:creationId xmlns:a16="http://schemas.microsoft.com/office/drawing/2014/main" id="{954E36D4-D7F4-2288-12EB-304F157CCCA4}"/>
              </a:ext>
            </a:extLst>
          </p:cNvPr>
          <p:cNvSpPr txBox="1"/>
          <p:nvPr/>
        </p:nvSpPr>
        <p:spPr>
          <a:xfrm>
            <a:off x="4604197" y="6315959"/>
            <a:ext cx="2788943" cy="276999"/>
          </a:xfrm>
          <a:prstGeom prst="rect">
            <a:avLst/>
          </a:prstGeom>
          <a:noFill/>
        </p:spPr>
        <p:txBody>
          <a:bodyPr wrap="square" rtlCol="0">
            <a:spAutoFit/>
          </a:bodyPr>
          <a:lstStyle/>
          <a:p>
            <a:r>
              <a:rPr lang="en-US" sz="1200" dirty="0"/>
              <a:t>1,055,917 tax returns beginning in 2010</a:t>
            </a:r>
          </a:p>
        </p:txBody>
      </p:sp>
      <p:pic>
        <p:nvPicPr>
          <p:cNvPr id="5" name="Picture 4">
            <a:extLst>
              <a:ext uri="{FF2B5EF4-FFF2-40B4-BE49-F238E27FC236}">
                <a16:creationId xmlns:a16="http://schemas.microsoft.com/office/drawing/2014/main" id="{592A7C1A-C274-4275-276C-92CE9F1AE8FF}"/>
              </a:ext>
            </a:extLst>
          </p:cNvPr>
          <p:cNvPicPr>
            <a:picLocks noChangeAspect="1"/>
          </p:cNvPicPr>
          <p:nvPr/>
        </p:nvPicPr>
        <p:blipFill>
          <a:blip r:embed="rId2"/>
          <a:stretch>
            <a:fillRect/>
          </a:stretch>
        </p:blipFill>
        <p:spPr>
          <a:xfrm>
            <a:off x="307975" y="6082750"/>
            <a:ext cx="1463675" cy="556108"/>
          </a:xfrm>
          <a:prstGeom prst="rect">
            <a:avLst/>
          </a:prstGeom>
        </p:spPr>
      </p:pic>
    </p:spTree>
    <p:extLst>
      <p:ext uri="{BB962C8B-B14F-4D97-AF65-F5344CB8AC3E}">
        <p14:creationId xmlns:p14="http://schemas.microsoft.com/office/powerpoint/2010/main" val="701113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76278-5468-C2B0-1541-133D3C98781C}"/>
              </a:ext>
            </a:extLst>
          </p:cNvPr>
          <p:cNvSpPr>
            <a:spLocks noGrp="1"/>
          </p:cNvSpPr>
          <p:nvPr>
            <p:ph type="title"/>
          </p:nvPr>
        </p:nvSpPr>
        <p:spPr/>
        <p:txBody>
          <a:bodyPr/>
          <a:lstStyle/>
          <a:p>
            <a:endParaRPr lang="en-US"/>
          </a:p>
        </p:txBody>
      </p:sp>
      <p:pic>
        <p:nvPicPr>
          <p:cNvPr id="4" name="Content Placeholder 3" descr="Overhead of communal office desk pod">
            <a:extLst>
              <a:ext uri="{FF2B5EF4-FFF2-40B4-BE49-F238E27FC236}">
                <a16:creationId xmlns:a16="http://schemas.microsoft.com/office/drawing/2014/main" id="{15B923CB-60A7-8307-1F97-C7E1C66C5797}"/>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FBEB7ED-A761-9F48-7715-B7CD982035A0}"/>
              </a:ext>
            </a:extLst>
          </p:cNvPr>
          <p:cNvSpPr txBox="1"/>
          <p:nvPr/>
        </p:nvSpPr>
        <p:spPr>
          <a:xfrm>
            <a:off x="-54435" y="1643743"/>
            <a:ext cx="12344400" cy="70788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u="none" strike="noStrike" kern="1200" cap="none" spc="0" normalizeH="0" baseline="0" noProof="0" dirty="0">
                <a:ln>
                  <a:noFill/>
                </a:ln>
                <a:solidFill>
                  <a:srgbClr val="1F2F5F"/>
                </a:solidFill>
                <a:effectLst/>
                <a:uLnTx/>
                <a:uFillTx/>
                <a:latin typeface="Calibri" panose="020F0502020204030204" pitchFamily="34" charset="0"/>
                <a:ea typeface="+mn-ea"/>
                <a:cs typeface="+mn-cs"/>
              </a:rPr>
              <a:t>Proper Stewardship</a:t>
            </a:r>
          </a:p>
        </p:txBody>
      </p:sp>
    </p:spTree>
    <p:extLst>
      <p:ext uri="{BB962C8B-B14F-4D97-AF65-F5344CB8AC3E}">
        <p14:creationId xmlns:p14="http://schemas.microsoft.com/office/powerpoint/2010/main" val="3718475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187DAA95-AB6F-1317-9E86-58EAAC0F3667}"/>
              </a:ext>
            </a:extLst>
          </p:cNvPr>
          <p:cNvSpPr txBox="1">
            <a:spLocks noChangeArrowheads="1"/>
          </p:cNvSpPr>
          <p:nvPr/>
        </p:nvSpPr>
        <p:spPr>
          <a:xfrm>
            <a:off x="1143001" y="1295400"/>
            <a:ext cx="9235796" cy="4901609"/>
          </a:xfrm>
          <a:prstGeom prst="rect">
            <a:avLst/>
          </a:prstGeom>
        </p:spPr>
        <p:txBody>
          <a:bodyPr>
            <a:normAutofit/>
          </a:bodyPr>
          <a:lstStyle>
            <a:lvl1pPr marL="243834" indent="-243834" algn="l" defTabSz="457189" rtl="0" fontAlgn="base">
              <a:spcBef>
                <a:spcPts val="1600"/>
              </a:spcBef>
              <a:spcAft>
                <a:spcPct val="0"/>
              </a:spcAft>
              <a:buSzPct val="90000"/>
              <a:buFontTx/>
              <a:buBlip>
                <a:blip r:embed="rId2"/>
              </a:buBlip>
              <a:defRPr sz="2000" kern="1200">
                <a:solidFill>
                  <a:srgbClr val="6B6F71"/>
                </a:solidFill>
                <a:latin typeface="Arial"/>
                <a:ea typeface="+mn-ea"/>
                <a:cs typeface="Arial"/>
              </a:defRPr>
            </a:lvl1pPr>
            <a:lvl2pPr marL="487668" indent="-243834" algn="l" defTabSz="457189" rtl="0" fontAlgn="base">
              <a:spcBef>
                <a:spcPts val="300"/>
              </a:spcBef>
              <a:spcAft>
                <a:spcPct val="0"/>
              </a:spcAft>
              <a:buClr>
                <a:schemeClr val="tx2">
                  <a:lumMod val="50000"/>
                </a:schemeClr>
              </a:buClr>
              <a:buFont typeface="Arial" panose="020B0604020202020204" pitchFamily="34" charset="0"/>
              <a:buChar char="−"/>
              <a:defRPr sz="1600" kern="1200">
                <a:solidFill>
                  <a:srgbClr val="6B6F71"/>
                </a:solidFill>
                <a:latin typeface="Arial"/>
                <a:ea typeface="+mn-ea"/>
                <a:cs typeface="Arial"/>
              </a:defRPr>
            </a:lvl2pPr>
            <a:lvl3pPr marL="731502" indent="-243834" algn="l" defTabSz="457189" rtl="0" fontAlgn="base">
              <a:spcBef>
                <a:spcPts val="800"/>
              </a:spcBef>
              <a:spcAft>
                <a:spcPct val="0"/>
              </a:spcAft>
              <a:buFont typeface="Arial"/>
              <a:buChar char="•"/>
              <a:defRPr sz="2133" kern="1200">
                <a:solidFill>
                  <a:srgbClr val="6B6F71"/>
                </a:solidFill>
                <a:latin typeface="Arial"/>
                <a:ea typeface="+mn-ea"/>
                <a:cs typeface="Arial"/>
              </a:defRPr>
            </a:lvl3pPr>
            <a:lvl4pPr marL="975336" indent="-243834" algn="l" defTabSz="457189" rtl="0" fontAlgn="base">
              <a:spcBef>
                <a:spcPts val="800"/>
              </a:spcBef>
              <a:spcAft>
                <a:spcPct val="0"/>
              </a:spcAft>
              <a:buSzPct val="100000"/>
              <a:buFont typeface="Arial"/>
              <a:buChar char="•"/>
              <a:defRPr sz="1867" kern="1200">
                <a:solidFill>
                  <a:srgbClr val="6B6F71"/>
                </a:solidFill>
                <a:latin typeface="Arial"/>
                <a:ea typeface="+mn-ea"/>
                <a:cs typeface="Arial"/>
              </a:defRPr>
            </a:lvl4pPr>
            <a:lvl5pPr marL="1219170" indent="-243834" algn="l" defTabSz="457189" rtl="0" fontAlgn="base">
              <a:spcBef>
                <a:spcPts val="800"/>
              </a:spcBef>
              <a:spcAft>
                <a:spcPct val="0"/>
              </a:spcAft>
              <a:buFont typeface="Arial"/>
              <a:buChar char="•"/>
              <a:defRPr sz="1867" kern="1200">
                <a:solidFill>
                  <a:srgbClr val="6B6F7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5"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3"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2"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base" latinLnBrk="0" hangingPunct="1">
              <a:lnSpc>
                <a:spcPct val="100000"/>
              </a:lnSpc>
              <a:spcBef>
                <a:spcPts val="1600"/>
              </a:spcBef>
              <a:spcAft>
                <a:spcPct val="0"/>
              </a:spcAft>
              <a:buClrTx/>
              <a:buSzPct val="90000"/>
              <a:buFontTx/>
              <a:buNone/>
              <a:tabLst/>
              <a:defRPr/>
            </a:pPr>
            <a:endParaRPr kumimoji="0" lang="en-US" altLang="en-US" sz="2000" b="0" i="0" u="none" strike="noStrike" kern="1200" cap="none" spc="0" normalizeH="0" baseline="0" noProof="0" dirty="0">
              <a:ln>
                <a:noFill/>
              </a:ln>
              <a:solidFill>
                <a:srgbClr val="6B6F71"/>
              </a:solidFill>
              <a:effectLst/>
              <a:uLnTx/>
              <a:uFillTx/>
              <a:latin typeface="Arial"/>
              <a:ea typeface="+mn-ea"/>
              <a:cs typeface="Arial"/>
            </a:endParaRPr>
          </a:p>
        </p:txBody>
      </p:sp>
      <p:sp>
        <p:nvSpPr>
          <p:cNvPr id="7" name="Text Placeholder 3">
            <a:extLst>
              <a:ext uri="{FF2B5EF4-FFF2-40B4-BE49-F238E27FC236}">
                <a16:creationId xmlns:a16="http://schemas.microsoft.com/office/drawing/2014/main" id="{817D892F-930A-01D7-A850-3ED0C221D4A5}"/>
              </a:ext>
            </a:extLst>
          </p:cNvPr>
          <p:cNvSpPr txBox="1">
            <a:spLocks/>
          </p:cNvSpPr>
          <p:nvPr/>
        </p:nvSpPr>
        <p:spPr>
          <a:xfrm>
            <a:off x="734777" y="2098236"/>
            <a:ext cx="10020300" cy="2850258"/>
          </a:xfrm>
          <a:prstGeom prst="rect">
            <a:avLst/>
          </a:prstGeom>
        </p:spPr>
        <p:txBody>
          <a:bodyPr/>
          <a:lstStyle>
            <a:lvl1pPr marL="342900" indent="-342900" algn="l" defTabSz="457189" rtl="0" fontAlgn="base">
              <a:spcBef>
                <a:spcPts val="1600"/>
              </a:spcBef>
              <a:spcAft>
                <a:spcPct val="0"/>
              </a:spcAft>
              <a:buSzPct val="90000"/>
              <a:buFont typeface="Arial" panose="020B0604020202020204" pitchFamily="34" charset="0"/>
              <a:buChar char="•"/>
              <a:defRPr sz="2400" kern="1200">
                <a:solidFill>
                  <a:srgbClr val="6B6F71"/>
                </a:solidFill>
                <a:latin typeface="+mn-lt"/>
                <a:ea typeface="+mn-ea"/>
                <a:cs typeface="Arial"/>
              </a:defRPr>
            </a:lvl1pPr>
            <a:lvl2pPr marL="487668" indent="-243834" algn="l" defTabSz="457189" rtl="0" fontAlgn="base">
              <a:spcBef>
                <a:spcPts val="300"/>
              </a:spcBef>
              <a:spcAft>
                <a:spcPct val="0"/>
              </a:spcAft>
              <a:buClr>
                <a:schemeClr val="tx2">
                  <a:lumMod val="50000"/>
                </a:schemeClr>
              </a:buClr>
              <a:buFont typeface="Arial" panose="020B0604020202020204" pitchFamily="34" charset="0"/>
              <a:buChar char="−"/>
              <a:defRPr sz="2400" kern="1200">
                <a:solidFill>
                  <a:srgbClr val="6B6F71"/>
                </a:solidFill>
                <a:latin typeface="+mn-lt"/>
                <a:ea typeface="+mn-ea"/>
                <a:cs typeface="Arial"/>
              </a:defRPr>
            </a:lvl2pPr>
            <a:lvl3pPr marL="731502" indent="-243834" algn="l" defTabSz="457189" rtl="0" fontAlgn="base">
              <a:spcBef>
                <a:spcPts val="800"/>
              </a:spcBef>
              <a:spcAft>
                <a:spcPct val="0"/>
              </a:spcAft>
              <a:buFont typeface="Arial"/>
              <a:buChar char="•"/>
              <a:defRPr sz="2400" kern="1200">
                <a:solidFill>
                  <a:srgbClr val="6B6F71"/>
                </a:solidFill>
                <a:latin typeface="+mn-lt"/>
                <a:ea typeface="+mn-ea"/>
                <a:cs typeface="Arial"/>
              </a:defRPr>
            </a:lvl3pPr>
            <a:lvl4pPr marL="975336" indent="-243834" algn="l" defTabSz="457189" rtl="0" fontAlgn="base">
              <a:spcBef>
                <a:spcPts val="800"/>
              </a:spcBef>
              <a:spcAft>
                <a:spcPct val="0"/>
              </a:spcAft>
              <a:buSzPct val="100000"/>
              <a:buFont typeface="Arial"/>
              <a:buChar char="•"/>
              <a:defRPr sz="2400" kern="1200">
                <a:solidFill>
                  <a:srgbClr val="6B6F71"/>
                </a:solidFill>
                <a:latin typeface="+mn-lt"/>
                <a:ea typeface="+mn-ea"/>
                <a:cs typeface="Arial"/>
              </a:defRPr>
            </a:lvl4pPr>
            <a:lvl5pPr marL="1219170" indent="-243834" algn="l" defTabSz="457189" rtl="0" fontAlgn="base">
              <a:spcBef>
                <a:spcPts val="800"/>
              </a:spcBef>
              <a:spcAft>
                <a:spcPct val="0"/>
              </a:spcAft>
              <a:buFont typeface="Arial"/>
              <a:buChar char="•"/>
              <a:defRPr sz="2400" kern="1200">
                <a:solidFill>
                  <a:srgbClr val="6B6F71"/>
                </a:solidFill>
                <a:latin typeface="+mn-lt"/>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5"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3"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2"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217613" marR="0" lvl="4" indent="-242888" algn="l" defTabSz="457189" rtl="0" eaLnBrk="1" fontAlgn="base" latinLnBrk="0" hangingPunct="1">
              <a:lnSpc>
                <a:spcPct val="120000"/>
              </a:lnSpc>
              <a:spcBef>
                <a:spcPts val="200"/>
              </a:spcBef>
              <a:spcAft>
                <a:spcPct val="0"/>
              </a:spcAft>
              <a:buClr>
                <a:srgbClr val="00B174"/>
              </a:buClr>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Longitudinal study (ten years) by Russell James, J.D. Ph.D., CFP®</a:t>
            </a:r>
          </a:p>
          <a:p>
            <a:pPr marL="1217613" marR="0" lvl="4" indent="-242888" algn="l" defTabSz="457189" rtl="0" eaLnBrk="1" fontAlgn="base" latinLnBrk="0" hangingPunct="1">
              <a:lnSpc>
                <a:spcPct val="120000"/>
              </a:lnSpc>
              <a:spcBef>
                <a:spcPts val="200"/>
              </a:spcBef>
              <a:spcAft>
                <a:spcPct val="0"/>
              </a:spcAft>
              <a:buClr>
                <a:srgbClr val="00B174"/>
              </a:buClr>
              <a:buSzTx/>
              <a:buFont typeface="Arial" panose="020B0604020202020204" pitchFamily="34" charset="0"/>
              <a:buChar char="•"/>
              <a:tabLst/>
              <a:defRPr/>
            </a:pPr>
            <a:r>
              <a:rPr kumimoji="0" lang="en-US" sz="3200" b="1" i="0" u="none" strike="noStrike" kern="1200" cap="none" spc="0" normalizeH="0" baseline="0" noProof="0" dirty="0">
                <a:ln>
                  <a:noFill/>
                </a:ln>
                <a:solidFill>
                  <a:srgbClr val="1F2F5F"/>
                </a:solidFill>
                <a:effectLst/>
                <a:uLnTx/>
                <a:uFillTx/>
                <a:latin typeface="Arial" panose="020B0604020202020204" pitchFamily="34" charset="0"/>
                <a:ea typeface="+mn-ea"/>
                <a:cs typeface="Arial" panose="020B0604020202020204" pitchFamily="34" charset="0"/>
              </a:rPr>
              <a:t>44 percent </a:t>
            </a:r>
            <a:r>
              <a:rPr kumimoji="0" lang="en-US" sz="32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of donors removed a charitable beneficiary from their estate plans! </a:t>
            </a:r>
          </a:p>
          <a:p>
            <a:pPr marL="1217613" marR="0" lvl="4" indent="-242888" algn="l" defTabSz="457189" rtl="0" eaLnBrk="1" fontAlgn="base" latinLnBrk="0" hangingPunct="1">
              <a:lnSpc>
                <a:spcPct val="120000"/>
              </a:lnSpc>
              <a:spcBef>
                <a:spcPts val="200"/>
              </a:spcBef>
              <a:spcAft>
                <a:spcPct val="0"/>
              </a:spcAft>
              <a:buClr>
                <a:srgbClr val="00B174"/>
              </a:buClr>
              <a:buSzTx/>
              <a:buFont typeface="Arial" panose="020B0604020202020204" pitchFamily="34" charset="0"/>
              <a:buChar char="•"/>
              <a:tabLst/>
              <a:defRPr/>
            </a:pPr>
            <a:endParaRPr kumimoji="0" lang="en-US" sz="28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endParaRPr>
          </a:p>
          <a:p>
            <a:pPr marL="974725" marR="0" lvl="4" indent="0" algn="l" defTabSz="457189" rtl="0" eaLnBrk="1" fontAlgn="base" latinLnBrk="0" hangingPunct="1">
              <a:lnSpc>
                <a:spcPct val="120000"/>
              </a:lnSpc>
              <a:spcBef>
                <a:spcPts val="800"/>
              </a:spcBef>
              <a:spcAft>
                <a:spcPct val="0"/>
              </a:spcAft>
              <a:buClr>
                <a:srgbClr val="00B174"/>
              </a:buClr>
              <a:buSzTx/>
              <a:buFont typeface="Arial"/>
              <a:buNone/>
              <a:tabLst/>
              <a:defRPr/>
            </a:pPr>
            <a:endParaRPr kumimoji="0" lang="en-US" sz="20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endParaRPr>
          </a:p>
          <a:p>
            <a:pPr marL="974725" marR="0" lvl="4" indent="0" algn="l" defTabSz="457189" rtl="0" eaLnBrk="1" fontAlgn="base" latinLnBrk="0" hangingPunct="1">
              <a:lnSpc>
                <a:spcPct val="120000"/>
              </a:lnSpc>
              <a:spcBef>
                <a:spcPts val="800"/>
              </a:spcBef>
              <a:spcAft>
                <a:spcPct val="0"/>
              </a:spcAft>
              <a:buClr>
                <a:srgbClr val="00B174"/>
              </a:buClr>
              <a:buSzTx/>
              <a:buFont typeface="Arial"/>
              <a:buNone/>
              <a:tabLst/>
              <a:defRPr/>
            </a:pPr>
            <a:endParaRPr kumimoji="0" lang="en-US" sz="20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endParaRPr>
          </a:p>
          <a:p>
            <a:pPr marL="974725" marR="0" lvl="4" indent="0" algn="l" defTabSz="457189" rtl="0" eaLnBrk="1" fontAlgn="base" latinLnBrk="0" hangingPunct="1">
              <a:lnSpc>
                <a:spcPct val="120000"/>
              </a:lnSpc>
              <a:spcBef>
                <a:spcPts val="800"/>
              </a:spcBef>
              <a:spcAft>
                <a:spcPct val="0"/>
              </a:spcAft>
              <a:buClr>
                <a:srgbClr val="00B174"/>
              </a:buClr>
              <a:buSzTx/>
              <a:buFont typeface="Arial"/>
              <a:buNone/>
              <a:tabLst/>
              <a:defRPr/>
            </a:pPr>
            <a:endParaRPr kumimoji="0" lang="en-US" sz="20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endParaRPr>
          </a:p>
        </p:txBody>
      </p:sp>
      <p:sp>
        <p:nvSpPr>
          <p:cNvPr id="6" name="Title 1">
            <a:extLst>
              <a:ext uri="{FF2B5EF4-FFF2-40B4-BE49-F238E27FC236}">
                <a16:creationId xmlns:a16="http://schemas.microsoft.com/office/drawing/2014/main" id="{A518D963-FF05-414E-FBF4-02344AF72570}"/>
              </a:ext>
            </a:extLst>
          </p:cNvPr>
          <p:cNvSpPr txBox="1">
            <a:spLocks/>
          </p:cNvSpPr>
          <p:nvPr/>
        </p:nvSpPr>
        <p:spPr>
          <a:xfrm>
            <a:off x="1524000" y="567494"/>
            <a:ext cx="9144000" cy="746002"/>
          </a:xfrm>
          <a:prstGeom prst="rect">
            <a:avLst/>
          </a:prstGeom>
        </p:spPr>
        <p:txBody>
          <a:bodyPr anchor="ctr">
            <a:normAutofit/>
          </a:bodyPr>
          <a:lstStyle>
            <a:lvl1pPr marL="0" marR="0" indent="0" algn="l" defTabSz="457189" rtl="0" eaLnBrk="1" fontAlgn="base" latinLnBrk="0" hangingPunct="1">
              <a:lnSpc>
                <a:spcPct val="100000"/>
              </a:lnSpc>
              <a:spcBef>
                <a:spcPct val="0"/>
              </a:spcBef>
              <a:spcAft>
                <a:spcPct val="0"/>
              </a:spcAft>
              <a:buClrTx/>
              <a:buSzTx/>
              <a:buFontTx/>
              <a:buNone/>
              <a:tabLst/>
              <a:defRPr lang="en-US" sz="4400" b="0" i="0" kern="1200" cap="none" spc="20" baseline="0">
                <a:solidFill>
                  <a:schemeClr val="accent4"/>
                </a:solidFill>
                <a:latin typeface="+mj-lt"/>
                <a:ea typeface="+mn-ea"/>
                <a:cs typeface="Arial"/>
              </a:defRPr>
            </a:lvl1pPr>
            <a:lvl2pPr algn="l" defTabSz="457189" rtl="0" eaLnBrk="1" fontAlgn="base" hangingPunct="1">
              <a:spcBef>
                <a:spcPct val="0"/>
              </a:spcBef>
              <a:spcAft>
                <a:spcPct val="0"/>
              </a:spcAft>
              <a:defRPr sz="2600" b="1">
                <a:solidFill>
                  <a:srgbClr val="5BAC35"/>
                </a:solidFill>
                <a:latin typeface="Arial Narrow" pitchFamily="34" charset="0"/>
              </a:defRPr>
            </a:lvl2pPr>
            <a:lvl3pPr algn="l" defTabSz="457189" rtl="0" eaLnBrk="1" fontAlgn="base" hangingPunct="1">
              <a:spcBef>
                <a:spcPct val="0"/>
              </a:spcBef>
              <a:spcAft>
                <a:spcPct val="0"/>
              </a:spcAft>
              <a:defRPr sz="2600" b="1">
                <a:solidFill>
                  <a:srgbClr val="5BAC35"/>
                </a:solidFill>
                <a:latin typeface="Arial Narrow" pitchFamily="34" charset="0"/>
              </a:defRPr>
            </a:lvl3pPr>
            <a:lvl4pPr algn="l" defTabSz="457189" rtl="0" eaLnBrk="1" fontAlgn="base" hangingPunct="1">
              <a:spcBef>
                <a:spcPct val="0"/>
              </a:spcBef>
              <a:spcAft>
                <a:spcPct val="0"/>
              </a:spcAft>
              <a:defRPr sz="2600" b="1">
                <a:solidFill>
                  <a:srgbClr val="5BAC35"/>
                </a:solidFill>
                <a:latin typeface="Arial Narrow" pitchFamily="34" charset="0"/>
              </a:defRPr>
            </a:lvl4pPr>
            <a:lvl5pPr algn="l" defTabSz="457189" rtl="0" eaLnBrk="1" fontAlgn="base" hangingPunct="1">
              <a:spcBef>
                <a:spcPct val="0"/>
              </a:spcBef>
              <a:spcAft>
                <a:spcPct val="0"/>
              </a:spcAft>
              <a:defRPr sz="2600" b="1">
                <a:solidFill>
                  <a:srgbClr val="5BAC35"/>
                </a:solidFill>
                <a:latin typeface="Arial Narrow" pitchFamily="34" charset="0"/>
              </a:defRPr>
            </a:lvl5pPr>
            <a:lvl6pPr marL="457189" algn="l" defTabSz="457189" rtl="0" eaLnBrk="1" fontAlgn="base" hangingPunct="1">
              <a:spcBef>
                <a:spcPct val="0"/>
              </a:spcBef>
              <a:spcAft>
                <a:spcPct val="0"/>
              </a:spcAft>
              <a:defRPr sz="2600" b="1">
                <a:solidFill>
                  <a:srgbClr val="5BAC35"/>
                </a:solidFill>
                <a:latin typeface="Arial Narrow" pitchFamily="34" charset="0"/>
              </a:defRPr>
            </a:lvl6pPr>
            <a:lvl7pPr marL="914377" algn="l" defTabSz="457189" rtl="0" eaLnBrk="1" fontAlgn="base" hangingPunct="1">
              <a:spcBef>
                <a:spcPct val="0"/>
              </a:spcBef>
              <a:spcAft>
                <a:spcPct val="0"/>
              </a:spcAft>
              <a:defRPr sz="2600" b="1">
                <a:solidFill>
                  <a:srgbClr val="5BAC35"/>
                </a:solidFill>
                <a:latin typeface="Arial Narrow" pitchFamily="34" charset="0"/>
              </a:defRPr>
            </a:lvl7pPr>
            <a:lvl8pPr marL="1371566" algn="l" defTabSz="457189" rtl="0" eaLnBrk="1" fontAlgn="base" hangingPunct="1">
              <a:spcBef>
                <a:spcPct val="0"/>
              </a:spcBef>
              <a:spcAft>
                <a:spcPct val="0"/>
              </a:spcAft>
              <a:defRPr sz="2600" b="1">
                <a:solidFill>
                  <a:srgbClr val="5BAC35"/>
                </a:solidFill>
                <a:latin typeface="Arial Narrow" pitchFamily="34" charset="0"/>
              </a:defRPr>
            </a:lvl8pPr>
            <a:lvl9pPr marL="1828753" algn="l" defTabSz="457189" rtl="0" eaLnBrk="1" fontAlgn="base" hangingPunct="1">
              <a:spcBef>
                <a:spcPct val="0"/>
              </a:spcBef>
              <a:spcAft>
                <a:spcPct val="0"/>
              </a:spcAft>
              <a:defRPr sz="2600" b="1">
                <a:solidFill>
                  <a:srgbClr val="5BAC35"/>
                </a:solidFill>
                <a:latin typeface="Arial Narrow" pitchFamily="34" charset="0"/>
              </a:defRPr>
            </a:lvl9p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4000" b="1" u="none" strike="noStrike" kern="1200" cap="none" spc="20" normalizeH="0" baseline="0" noProof="0" dirty="0">
                <a:ln>
                  <a:noFill/>
                </a:ln>
                <a:solidFill>
                  <a:srgbClr val="1F2F5F"/>
                </a:solidFill>
                <a:effectLst/>
                <a:uLnTx/>
                <a:uFillTx/>
                <a:latin typeface="Calibri" panose="020F0502020204030204" pitchFamily="34" charset="0"/>
                <a:ea typeface="+mn-ea"/>
                <a:cs typeface="Arial"/>
              </a:rPr>
              <a:t>Donor Retention Study</a:t>
            </a:r>
          </a:p>
        </p:txBody>
      </p:sp>
      <p:pic>
        <p:nvPicPr>
          <p:cNvPr id="3" name="Picture 2">
            <a:extLst>
              <a:ext uri="{FF2B5EF4-FFF2-40B4-BE49-F238E27FC236}">
                <a16:creationId xmlns:a16="http://schemas.microsoft.com/office/drawing/2014/main" id="{6F0F1ACF-E487-01BA-1AEF-D3729E9395AE}"/>
              </a:ext>
            </a:extLst>
          </p:cNvPr>
          <p:cNvPicPr>
            <a:picLocks noChangeAspect="1"/>
          </p:cNvPicPr>
          <p:nvPr/>
        </p:nvPicPr>
        <p:blipFill>
          <a:blip r:embed="rId3"/>
          <a:stretch>
            <a:fillRect/>
          </a:stretch>
        </p:blipFill>
        <p:spPr>
          <a:xfrm>
            <a:off x="307975" y="6082750"/>
            <a:ext cx="1463675" cy="556108"/>
          </a:xfrm>
          <a:prstGeom prst="rect">
            <a:avLst/>
          </a:prstGeom>
        </p:spPr>
      </p:pic>
    </p:spTree>
    <p:extLst>
      <p:ext uri="{BB962C8B-B14F-4D97-AF65-F5344CB8AC3E}">
        <p14:creationId xmlns:p14="http://schemas.microsoft.com/office/powerpoint/2010/main" val="208343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187DAA95-AB6F-1317-9E86-58EAAC0F3667}"/>
              </a:ext>
            </a:extLst>
          </p:cNvPr>
          <p:cNvSpPr txBox="1">
            <a:spLocks noChangeArrowheads="1"/>
          </p:cNvSpPr>
          <p:nvPr/>
        </p:nvSpPr>
        <p:spPr>
          <a:xfrm>
            <a:off x="1143001" y="1295400"/>
            <a:ext cx="9235796" cy="4901609"/>
          </a:xfrm>
          <a:prstGeom prst="rect">
            <a:avLst/>
          </a:prstGeom>
        </p:spPr>
        <p:txBody>
          <a:bodyPr>
            <a:normAutofit/>
          </a:bodyPr>
          <a:lstStyle>
            <a:lvl1pPr marL="243834" indent="-243834" algn="l" defTabSz="457189" rtl="0" fontAlgn="base">
              <a:spcBef>
                <a:spcPts val="1600"/>
              </a:spcBef>
              <a:spcAft>
                <a:spcPct val="0"/>
              </a:spcAft>
              <a:buSzPct val="90000"/>
              <a:buFontTx/>
              <a:buBlip>
                <a:blip r:embed="rId2"/>
              </a:buBlip>
              <a:defRPr sz="2000" kern="1200">
                <a:solidFill>
                  <a:srgbClr val="6B6F71"/>
                </a:solidFill>
                <a:latin typeface="Arial"/>
                <a:ea typeface="+mn-ea"/>
                <a:cs typeface="Arial"/>
              </a:defRPr>
            </a:lvl1pPr>
            <a:lvl2pPr marL="487668" indent="-243834" algn="l" defTabSz="457189" rtl="0" fontAlgn="base">
              <a:spcBef>
                <a:spcPts val="300"/>
              </a:spcBef>
              <a:spcAft>
                <a:spcPct val="0"/>
              </a:spcAft>
              <a:buClr>
                <a:schemeClr val="tx2">
                  <a:lumMod val="50000"/>
                </a:schemeClr>
              </a:buClr>
              <a:buFont typeface="Arial" panose="020B0604020202020204" pitchFamily="34" charset="0"/>
              <a:buChar char="−"/>
              <a:defRPr sz="1600" kern="1200">
                <a:solidFill>
                  <a:srgbClr val="6B6F71"/>
                </a:solidFill>
                <a:latin typeface="Arial"/>
                <a:ea typeface="+mn-ea"/>
                <a:cs typeface="Arial"/>
              </a:defRPr>
            </a:lvl2pPr>
            <a:lvl3pPr marL="731502" indent="-243834" algn="l" defTabSz="457189" rtl="0" fontAlgn="base">
              <a:spcBef>
                <a:spcPts val="800"/>
              </a:spcBef>
              <a:spcAft>
                <a:spcPct val="0"/>
              </a:spcAft>
              <a:buFont typeface="Arial"/>
              <a:buChar char="•"/>
              <a:defRPr sz="2133" kern="1200">
                <a:solidFill>
                  <a:srgbClr val="6B6F71"/>
                </a:solidFill>
                <a:latin typeface="Arial"/>
                <a:ea typeface="+mn-ea"/>
                <a:cs typeface="Arial"/>
              </a:defRPr>
            </a:lvl3pPr>
            <a:lvl4pPr marL="975336" indent="-243834" algn="l" defTabSz="457189" rtl="0" fontAlgn="base">
              <a:spcBef>
                <a:spcPts val="800"/>
              </a:spcBef>
              <a:spcAft>
                <a:spcPct val="0"/>
              </a:spcAft>
              <a:buSzPct val="100000"/>
              <a:buFont typeface="Arial"/>
              <a:buChar char="•"/>
              <a:defRPr sz="1867" kern="1200">
                <a:solidFill>
                  <a:srgbClr val="6B6F71"/>
                </a:solidFill>
                <a:latin typeface="Arial"/>
                <a:ea typeface="+mn-ea"/>
                <a:cs typeface="Arial"/>
              </a:defRPr>
            </a:lvl4pPr>
            <a:lvl5pPr marL="1219170" indent="-243834" algn="l" defTabSz="457189" rtl="0" fontAlgn="base">
              <a:spcBef>
                <a:spcPts val="800"/>
              </a:spcBef>
              <a:spcAft>
                <a:spcPct val="0"/>
              </a:spcAft>
              <a:buFont typeface="Arial"/>
              <a:buChar char="•"/>
              <a:defRPr sz="1867" kern="1200">
                <a:solidFill>
                  <a:srgbClr val="6B6F7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5"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3"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2"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base" latinLnBrk="0" hangingPunct="1">
              <a:lnSpc>
                <a:spcPct val="100000"/>
              </a:lnSpc>
              <a:spcBef>
                <a:spcPts val="1600"/>
              </a:spcBef>
              <a:spcAft>
                <a:spcPct val="0"/>
              </a:spcAft>
              <a:buClrTx/>
              <a:buSzPct val="90000"/>
              <a:buFontTx/>
              <a:buNone/>
              <a:tabLst/>
              <a:defRPr/>
            </a:pPr>
            <a:endParaRPr kumimoji="0" lang="en-US" altLang="en-US" sz="2000" b="0" i="0" u="none" strike="noStrike" kern="1200" cap="none" spc="0" normalizeH="0" baseline="0" noProof="0" dirty="0">
              <a:ln>
                <a:noFill/>
              </a:ln>
              <a:solidFill>
                <a:srgbClr val="6B6F71"/>
              </a:solidFill>
              <a:effectLst/>
              <a:uLnTx/>
              <a:uFillTx/>
              <a:latin typeface="Arial"/>
              <a:ea typeface="+mn-ea"/>
              <a:cs typeface="Arial"/>
            </a:endParaRPr>
          </a:p>
        </p:txBody>
      </p:sp>
      <p:sp>
        <p:nvSpPr>
          <p:cNvPr id="7" name="Text Placeholder 3">
            <a:extLst>
              <a:ext uri="{FF2B5EF4-FFF2-40B4-BE49-F238E27FC236}">
                <a16:creationId xmlns:a16="http://schemas.microsoft.com/office/drawing/2014/main" id="{817D892F-930A-01D7-A850-3ED0C221D4A5}"/>
              </a:ext>
            </a:extLst>
          </p:cNvPr>
          <p:cNvSpPr txBox="1">
            <a:spLocks/>
          </p:cNvSpPr>
          <p:nvPr/>
        </p:nvSpPr>
        <p:spPr>
          <a:xfrm>
            <a:off x="555162" y="1542128"/>
            <a:ext cx="10020300" cy="3683000"/>
          </a:xfrm>
          <a:prstGeom prst="rect">
            <a:avLst/>
          </a:prstGeom>
        </p:spPr>
        <p:txBody>
          <a:bodyPr/>
          <a:lstStyle>
            <a:lvl1pPr marL="342900" indent="-342900" algn="l" defTabSz="457189" rtl="0" fontAlgn="base">
              <a:spcBef>
                <a:spcPts val="1600"/>
              </a:spcBef>
              <a:spcAft>
                <a:spcPct val="0"/>
              </a:spcAft>
              <a:buSzPct val="90000"/>
              <a:buFont typeface="Arial" panose="020B0604020202020204" pitchFamily="34" charset="0"/>
              <a:buChar char="•"/>
              <a:defRPr sz="2400" kern="1200">
                <a:solidFill>
                  <a:srgbClr val="6B6F71"/>
                </a:solidFill>
                <a:latin typeface="+mn-lt"/>
                <a:ea typeface="+mn-ea"/>
                <a:cs typeface="Arial"/>
              </a:defRPr>
            </a:lvl1pPr>
            <a:lvl2pPr marL="487668" indent="-243834" algn="l" defTabSz="457189" rtl="0" fontAlgn="base">
              <a:spcBef>
                <a:spcPts val="300"/>
              </a:spcBef>
              <a:spcAft>
                <a:spcPct val="0"/>
              </a:spcAft>
              <a:buClr>
                <a:schemeClr val="tx2">
                  <a:lumMod val="50000"/>
                </a:schemeClr>
              </a:buClr>
              <a:buFont typeface="Arial" panose="020B0604020202020204" pitchFamily="34" charset="0"/>
              <a:buChar char="−"/>
              <a:defRPr sz="2400" kern="1200">
                <a:solidFill>
                  <a:srgbClr val="6B6F71"/>
                </a:solidFill>
                <a:latin typeface="+mn-lt"/>
                <a:ea typeface="+mn-ea"/>
                <a:cs typeface="Arial"/>
              </a:defRPr>
            </a:lvl2pPr>
            <a:lvl3pPr marL="731502" indent="-243834" algn="l" defTabSz="457189" rtl="0" fontAlgn="base">
              <a:spcBef>
                <a:spcPts val="800"/>
              </a:spcBef>
              <a:spcAft>
                <a:spcPct val="0"/>
              </a:spcAft>
              <a:buFont typeface="Arial"/>
              <a:buChar char="•"/>
              <a:defRPr sz="2400" kern="1200">
                <a:solidFill>
                  <a:srgbClr val="6B6F71"/>
                </a:solidFill>
                <a:latin typeface="+mn-lt"/>
                <a:ea typeface="+mn-ea"/>
                <a:cs typeface="Arial"/>
              </a:defRPr>
            </a:lvl3pPr>
            <a:lvl4pPr marL="975336" indent="-243834" algn="l" defTabSz="457189" rtl="0" fontAlgn="base">
              <a:spcBef>
                <a:spcPts val="800"/>
              </a:spcBef>
              <a:spcAft>
                <a:spcPct val="0"/>
              </a:spcAft>
              <a:buSzPct val="100000"/>
              <a:buFont typeface="Arial"/>
              <a:buChar char="•"/>
              <a:defRPr sz="2400" kern="1200">
                <a:solidFill>
                  <a:srgbClr val="6B6F71"/>
                </a:solidFill>
                <a:latin typeface="+mn-lt"/>
                <a:ea typeface="+mn-ea"/>
                <a:cs typeface="Arial"/>
              </a:defRPr>
            </a:lvl4pPr>
            <a:lvl5pPr marL="1219170" indent="-243834" algn="l" defTabSz="457189" rtl="0" fontAlgn="base">
              <a:spcBef>
                <a:spcPts val="800"/>
              </a:spcBef>
              <a:spcAft>
                <a:spcPct val="0"/>
              </a:spcAft>
              <a:buFont typeface="Arial"/>
              <a:buChar char="•"/>
              <a:defRPr sz="2400" kern="1200">
                <a:solidFill>
                  <a:srgbClr val="6B6F71"/>
                </a:solidFill>
                <a:latin typeface="+mn-lt"/>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5"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3"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2"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489075" marR="0" lvl="4" indent="-514350" algn="l" defTabSz="457189" rtl="0" eaLnBrk="1" fontAlgn="base" latinLnBrk="0" hangingPunct="1">
              <a:lnSpc>
                <a:spcPct val="120000"/>
              </a:lnSpc>
              <a:spcBef>
                <a:spcPts val="200"/>
              </a:spcBef>
              <a:spcAft>
                <a:spcPct val="0"/>
              </a:spcAft>
              <a:buClr>
                <a:srgbClr val="00B174"/>
              </a:buClr>
              <a:buSzTx/>
              <a:buFont typeface="+mj-lt"/>
              <a:buAutoNum type="arabicPeriod"/>
              <a:tabLst/>
              <a:defRPr/>
            </a:pPr>
            <a:r>
              <a:rPr kumimoji="0" lang="en-US" sz="32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Stewardship calendar</a:t>
            </a:r>
          </a:p>
          <a:p>
            <a:pPr marL="1489075" marR="0" lvl="4" indent="-514350" algn="l" defTabSz="457189" rtl="0" eaLnBrk="1" fontAlgn="base" latinLnBrk="0" hangingPunct="1">
              <a:lnSpc>
                <a:spcPct val="120000"/>
              </a:lnSpc>
              <a:spcBef>
                <a:spcPts val="200"/>
              </a:spcBef>
              <a:spcAft>
                <a:spcPct val="0"/>
              </a:spcAft>
              <a:buClr>
                <a:srgbClr val="00B174"/>
              </a:buClr>
              <a:buSzTx/>
              <a:buFont typeface="+mj-lt"/>
              <a:buAutoNum type="arabicPeriod"/>
              <a:tabLst/>
              <a:defRPr/>
            </a:pPr>
            <a:r>
              <a:rPr kumimoji="0" lang="en-US" sz="32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Personalized communication</a:t>
            </a:r>
          </a:p>
          <a:p>
            <a:pPr marL="1489075" marR="0" lvl="4" indent="-514350" algn="l" defTabSz="457189" rtl="0" eaLnBrk="1" fontAlgn="base" latinLnBrk="0" hangingPunct="1">
              <a:lnSpc>
                <a:spcPct val="120000"/>
              </a:lnSpc>
              <a:spcBef>
                <a:spcPts val="200"/>
              </a:spcBef>
              <a:spcAft>
                <a:spcPct val="0"/>
              </a:spcAft>
              <a:buClr>
                <a:srgbClr val="00B174"/>
              </a:buClr>
              <a:buSzTx/>
              <a:buFont typeface="+mj-lt"/>
              <a:buAutoNum type="arabicPeriod"/>
              <a:tabLst/>
              <a:defRPr/>
            </a:pPr>
            <a:r>
              <a:rPr kumimoji="0" lang="en-US" sz="32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Ongoing engagement opportunities – create donor experiences with your organization</a:t>
            </a:r>
          </a:p>
          <a:p>
            <a:pPr marL="1489075" marR="0" lvl="4" indent="-514350" algn="l" defTabSz="457189" rtl="0" eaLnBrk="1" fontAlgn="base" latinLnBrk="0" hangingPunct="1">
              <a:lnSpc>
                <a:spcPct val="120000"/>
              </a:lnSpc>
              <a:spcBef>
                <a:spcPts val="200"/>
              </a:spcBef>
              <a:spcAft>
                <a:spcPct val="0"/>
              </a:spcAft>
              <a:buClr>
                <a:srgbClr val="00B174"/>
              </a:buClr>
              <a:buSzTx/>
              <a:buFont typeface="+mj-lt"/>
              <a:buAutoNum type="arabicPeriod"/>
              <a:tabLst/>
              <a:defRPr/>
            </a:pPr>
            <a:r>
              <a:rPr kumimoji="0" lang="en-US" sz="32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Impact reports based on gift, purpose</a:t>
            </a:r>
          </a:p>
          <a:p>
            <a:pPr marL="1489075" marR="0" lvl="4" indent="-514350" algn="l" defTabSz="457189" rtl="0" eaLnBrk="1" fontAlgn="base" latinLnBrk="0" hangingPunct="1">
              <a:lnSpc>
                <a:spcPct val="120000"/>
              </a:lnSpc>
              <a:spcBef>
                <a:spcPts val="200"/>
              </a:spcBef>
              <a:spcAft>
                <a:spcPct val="0"/>
              </a:spcAft>
              <a:buClr>
                <a:srgbClr val="00B174"/>
              </a:buClr>
              <a:buSzTx/>
              <a:buFont typeface="+mj-lt"/>
              <a:buAutoNum type="arabicPeriod"/>
              <a:tabLst/>
              <a:defRPr/>
            </a:pPr>
            <a:r>
              <a:rPr kumimoji="0" lang="en-US" sz="32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Donor recognition</a:t>
            </a:r>
          </a:p>
          <a:p>
            <a:pPr marL="1217613" marR="0" lvl="4" indent="-242888" algn="l" defTabSz="457189" rtl="0" eaLnBrk="1" fontAlgn="base" latinLnBrk="0" hangingPunct="1">
              <a:lnSpc>
                <a:spcPct val="120000"/>
              </a:lnSpc>
              <a:spcBef>
                <a:spcPts val="200"/>
              </a:spcBef>
              <a:spcAft>
                <a:spcPct val="0"/>
              </a:spcAft>
              <a:buClr>
                <a:srgbClr val="00B174"/>
              </a:buClr>
              <a:buSzTx/>
              <a:buFont typeface="Arial" panose="020B0604020202020204" pitchFamily="34" charset="0"/>
              <a:buChar char="•"/>
              <a:tabLst/>
              <a:defRPr/>
            </a:pPr>
            <a:endParaRPr kumimoji="0" lang="en-US" sz="28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endParaRPr>
          </a:p>
          <a:p>
            <a:pPr marL="974725" marR="0" lvl="4" indent="0" algn="l" defTabSz="457189" rtl="0" eaLnBrk="1" fontAlgn="base" latinLnBrk="0" hangingPunct="1">
              <a:lnSpc>
                <a:spcPct val="120000"/>
              </a:lnSpc>
              <a:spcBef>
                <a:spcPts val="800"/>
              </a:spcBef>
              <a:spcAft>
                <a:spcPct val="0"/>
              </a:spcAft>
              <a:buClr>
                <a:srgbClr val="00B174"/>
              </a:buClr>
              <a:buSzTx/>
              <a:buFont typeface="Arial"/>
              <a:buNone/>
              <a:tabLst/>
              <a:defRPr/>
            </a:pPr>
            <a:endParaRPr kumimoji="0" lang="en-US" sz="20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endParaRPr>
          </a:p>
          <a:p>
            <a:pPr marL="974725" marR="0" lvl="4" indent="0" algn="l" defTabSz="457189" rtl="0" eaLnBrk="1" fontAlgn="base" latinLnBrk="0" hangingPunct="1">
              <a:lnSpc>
                <a:spcPct val="120000"/>
              </a:lnSpc>
              <a:spcBef>
                <a:spcPts val="800"/>
              </a:spcBef>
              <a:spcAft>
                <a:spcPct val="0"/>
              </a:spcAft>
              <a:buClr>
                <a:srgbClr val="00B174"/>
              </a:buClr>
              <a:buSzTx/>
              <a:buFont typeface="Arial"/>
              <a:buNone/>
              <a:tabLst/>
              <a:defRPr/>
            </a:pPr>
            <a:endParaRPr kumimoji="0" lang="en-US" sz="20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endParaRPr>
          </a:p>
          <a:p>
            <a:pPr marL="974725" marR="0" lvl="4" indent="0" algn="l" defTabSz="457189" rtl="0" eaLnBrk="1" fontAlgn="base" latinLnBrk="0" hangingPunct="1">
              <a:lnSpc>
                <a:spcPct val="120000"/>
              </a:lnSpc>
              <a:spcBef>
                <a:spcPts val="800"/>
              </a:spcBef>
              <a:spcAft>
                <a:spcPct val="0"/>
              </a:spcAft>
              <a:buClr>
                <a:srgbClr val="00B174"/>
              </a:buClr>
              <a:buSzTx/>
              <a:buFont typeface="Arial"/>
              <a:buNone/>
              <a:tabLst/>
              <a:defRPr/>
            </a:pPr>
            <a:endParaRPr kumimoji="0" lang="en-US" sz="20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endParaRPr>
          </a:p>
        </p:txBody>
      </p:sp>
      <p:sp>
        <p:nvSpPr>
          <p:cNvPr id="6" name="Title 1">
            <a:extLst>
              <a:ext uri="{FF2B5EF4-FFF2-40B4-BE49-F238E27FC236}">
                <a16:creationId xmlns:a16="http://schemas.microsoft.com/office/drawing/2014/main" id="{A518D963-FF05-414E-FBF4-02344AF72570}"/>
              </a:ext>
            </a:extLst>
          </p:cNvPr>
          <p:cNvSpPr txBox="1">
            <a:spLocks/>
          </p:cNvSpPr>
          <p:nvPr/>
        </p:nvSpPr>
        <p:spPr>
          <a:xfrm>
            <a:off x="1524000" y="567494"/>
            <a:ext cx="9144000" cy="746002"/>
          </a:xfrm>
          <a:prstGeom prst="rect">
            <a:avLst/>
          </a:prstGeom>
        </p:spPr>
        <p:txBody>
          <a:bodyPr anchor="ctr">
            <a:normAutofit/>
          </a:bodyPr>
          <a:lstStyle>
            <a:lvl1pPr marL="0" marR="0" indent="0" algn="l" defTabSz="457189" rtl="0" eaLnBrk="1" fontAlgn="base" latinLnBrk="0" hangingPunct="1">
              <a:lnSpc>
                <a:spcPct val="100000"/>
              </a:lnSpc>
              <a:spcBef>
                <a:spcPct val="0"/>
              </a:spcBef>
              <a:spcAft>
                <a:spcPct val="0"/>
              </a:spcAft>
              <a:buClrTx/>
              <a:buSzTx/>
              <a:buFontTx/>
              <a:buNone/>
              <a:tabLst/>
              <a:defRPr lang="en-US" sz="4400" b="0" i="0" kern="1200" cap="none" spc="20" baseline="0">
                <a:solidFill>
                  <a:schemeClr val="accent4"/>
                </a:solidFill>
                <a:latin typeface="+mj-lt"/>
                <a:ea typeface="+mn-ea"/>
                <a:cs typeface="Arial"/>
              </a:defRPr>
            </a:lvl1pPr>
            <a:lvl2pPr algn="l" defTabSz="457189" rtl="0" eaLnBrk="1" fontAlgn="base" hangingPunct="1">
              <a:spcBef>
                <a:spcPct val="0"/>
              </a:spcBef>
              <a:spcAft>
                <a:spcPct val="0"/>
              </a:spcAft>
              <a:defRPr sz="2600" b="1">
                <a:solidFill>
                  <a:srgbClr val="5BAC35"/>
                </a:solidFill>
                <a:latin typeface="Arial Narrow" pitchFamily="34" charset="0"/>
              </a:defRPr>
            </a:lvl2pPr>
            <a:lvl3pPr algn="l" defTabSz="457189" rtl="0" eaLnBrk="1" fontAlgn="base" hangingPunct="1">
              <a:spcBef>
                <a:spcPct val="0"/>
              </a:spcBef>
              <a:spcAft>
                <a:spcPct val="0"/>
              </a:spcAft>
              <a:defRPr sz="2600" b="1">
                <a:solidFill>
                  <a:srgbClr val="5BAC35"/>
                </a:solidFill>
                <a:latin typeface="Arial Narrow" pitchFamily="34" charset="0"/>
              </a:defRPr>
            </a:lvl3pPr>
            <a:lvl4pPr algn="l" defTabSz="457189" rtl="0" eaLnBrk="1" fontAlgn="base" hangingPunct="1">
              <a:spcBef>
                <a:spcPct val="0"/>
              </a:spcBef>
              <a:spcAft>
                <a:spcPct val="0"/>
              </a:spcAft>
              <a:defRPr sz="2600" b="1">
                <a:solidFill>
                  <a:srgbClr val="5BAC35"/>
                </a:solidFill>
                <a:latin typeface="Arial Narrow" pitchFamily="34" charset="0"/>
              </a:defRPr>
            </a:lvl4pPr>
            <a:lvl5pPr algn="l" defTabSz="457189" rtl="0" eaLnBrk="1" fontAlgn="base" hangingPunct="1">
              <a:spcBef>
                <a:spcPct val="0"/>
              </a:spcBef>
              <a:spcAft>
                <a:spcPct val="0"/>
              </a:spcAft>
              <a:defRPr sz="2600" b="1">
                <a:solidFill>
                  <a:srgbClr val="5BAC35"/>
                </a:solidFill>
                <a:latin typeface="Arial Narrow" pitchFamily="34" charset="0"/>
              </a:defRPr>
            </a:lvl5pPr>
            <a:lvl6pPr marL="457189" algn="l" defTabSz="457189" rtl="0" eaLnBrk="1" fontAlgn="base" hangingPunct="1">
              <a:spcBef>
                <a:spcPct val="0"/>
              </a:spcBef>
              <a:spcAft>
                <a:spcPct val="0"/>
              </a:spcAft>
              <a:defRPr sz="2600" b="1">
                <a:solidFill>
                  <a:srgbClr val="5BAC35"/>
                </a:solidFill>
                <a:latin typeface="Arial Narrow" pitchFamily="34" charset="0"/>
              </a:defRPr>
            </a:lvl6pPr>
            <a:lvl7pPr marL="914377" algn="l" defTabSz="457189" rtl="0" eaLnBrk="1" fontAlgn="base" hangingPunct="1">
              <a:spcBef>
                <a:spcPct val="0"/>
              </a:spcBef>
              <a:spcAft>
                <a:spcPct val="0"/>
              </a:spcAft>
              <a:defRPr sz="2600" b="1">
                <a:solidFill>
                  <a:srgbClr val="5BAC35"/>
                </a:solidFill>
                <a:latin typeface="Arial Narrow" pitchFamily="34" charset="0"/>
              </a:defRPr>
            </a:lvl7pPr>
            <a:lvl8pPr marL="1371566" algn="l" defTabSz="457189" rtl="0" eaLnBrk="1" fontAlgn="base" hangingPunct="1">
              <a:spcBef>
                <a:spcPct val="0"/>
              </a:spcBef>
              <a:spcAft>
                <a:spcPct val="0"/>
              </a:spcAft>
              <a:defRPr sz="2600" b="1">
                <a:solidFill>
                  <a:srgbClr val="5BAC35"/>
                </a:solidFill>
                <a:latin typeface="Arial Narrow" pitchFamily="34" charset="0"/>
              </a:defRPr>
            </a:lvl8pPr>
            <a:lvl9pPr marL="1828753" algn="l" defTabSz="457189" rtl="0" eaLnBrk="1" fontAlgn="base" hangingPunct="1">
              <a:spcBef>
                <a:spcPct val="0"/>
              </a:spcBef>
              <a:spcAft>
                <a:spcPct val="0"/>
              </a:spcAft>
              <a:defRPr sz="2600" b="1">
                <a:solidFill>
                  <a:srgbClr val="5BAC35"/>
                </a:solidFill>
                <a:latin typeface="Arial Narrow" pitchFamily="34" charset="0"/>
              </a:defRPr>
            </a:lvl9p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4000" b="1" u="none" strike="noStrike" kern="1200" cap="none" spc="20" normalizeH="0" baseline="0" noProof="0" dirty="0">
                <a:ln>
                  <a:noFill/>
                </a:ln>
                <a:solidFill>
                  <a:srgbClr val="1F2F5F"/>
                </a:solidFill>
                <a:effectLst/>
                <a:uLnTx/>
                <a:uFillTx/>
                <a:latin typeface="Calibri" panose="020F0502020204030204" pitchFamily="34" charset="0"/>
                <a:ea typeface="+mn-ea"/>
                <a:cs typeface="Arial"/>
              </a:rPr>
              <a:t>Leading Practice Stewardship</a:t>
            </a:r>
          </a:p>
        </p:txBody>
      </p:sp>
      <p:pic>
        <p:nvPicPr>
          <p:cNvPr id="3" name="Picture 2">
            <a:extLst>
              <a:ext uri="{FF2B5EF4-FFF2-40B4-BE49-F238E27FC236}">
                <a16:creationId xmlns:a16="http://schemas.microsoft.com/office/drawing/2014/main" id="{00069C4D-6EB9-6805-BDB7-E096C76C683E}"/>
              </a:ext>
            </a:extLst>
          </p:cNvPr>
          <p:cNvPicPr>
            <a:picLocks noChangeAspect="1"/>
          </p:cNvPicPr>
          <p:nvPr/>
        </p:nvPicPr>
        <p:blipFill>
          <a:blip r:embed="rId3"/>
          <a:stretch>
            <a:fillRect/>
          </a:stretch>
        </p:blipFill>
        <p:spPr>
          <a:xfrm>
            <a:off x="307975" y="6082750"/>
            <a:ext cx="1463675" cy="556108"/>
          </a:xfrm>
          <a:prstGeom prst="rect">
            <a:avLst/>
          </a:prstGeom>
        </p:spPr>
      </p:pic>
    </p:spTree>
    <p:extLst>
      <p:ext uri="{BB962C8B-B14F-4D97-AF65-F5344CB8AC3E}">
        <p14:creationId xmlns:p14="http://schemas.microsoft.com/office/powerpoint/2010/main" val="146922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76278-5468-C2B0-1541-133D3C98781C}"/>
              </a:ext>
            </a:extLst>
          </p:cNvPr>
          <p:cNvSpPr>
            <a:spLocks noGrp="1"/>
          </p:cNvSpPr>
          <p:nvPr>
            <p:ph type="title"/>
          </p:nvPr>
        </p:nvSpPr>
        <p:spPr/>
        <p:txBody>
          <a:bodyPr/>
          <a:lstStyle/>
          <a:p>
            <a:endParaRPr lang="en-US"/>
          </a:p>
        </p:txBody>
      </p:sp>
      <p:pic>
        <p:nvPicPr>
          <p:cNvPr id="4" name="Content Placeholder 3" descr="Overhead of communal office desk pod">
            <a:extLst>
              <a:ext uri="{FF2B5EF4-FFF2-40B4-BE49-F238E27FC236}">
                <a16:creationId xmlns:a16="http://schemas.microsoft.com/office/drawing/2014/main" id="{15B923CB-60A7-8307-1F97-C7E1C66C5797}"/>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FBEB7ED-A761-9F48-7715-B7CD982035A0}"/>
              </a:ext>
            </a:extLst>
          </p:cNvPr>
          <p:cNvSpPr txBox="1"/>
          <p:nvPr/>
        </p:nvSpPr>
        <p:spPr>
          <a:xfrm>
            <a:off x="-54435" y="1643743"/>
            <a:ext cx="12344400" cy="707886"/>
          </a:xfrm>
          <a:prstGeom prst="rect">
            <a:avLst/>
          </a:prstGeom>
          <a:solidFill>
            <a:schemeClr val="bg1"/>
          </a:solidFill>
        </p:spPr>
        <p:txBody>
          <a:bodyPr wrap="square" rtlCol="0">
            <a:spAutoFit/>
          </a:bodyPr>
          <a:lstStyle/>
          <a:p>
            <a:pPr algn="ctr"/>
            <a:r>
              <a:rPr lang="en-US" sz="4000" b="1" dirty="0">
                <a:solidFill>
                  <a:srgbClr val="1F2F5F"/>
                </a:solidFill>
                <a:latin typeface="Calibri" panose="020F0502020204030204" pitchFamily="34" charset="0"/>
              </a:rPr>
              <a:t>Shared Credit</a:t>
            </a:r>
          </a:p>
        </p:txBody>
      </p:sp>
    </p:spTree>
    <p:extLst>
      <p:ext uri="{BB962C8B-B14F-4D97-AF65-F5344CB8AC3E}">
        <p14:creationId xmlns:p14="http://schemas.microsoft.com/office/powerpoint/2010/main" val="3164134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8062" y="1146391"/>
            <a:ext cx="9617844" cy="4486275"/>
          </a:xfrm>
          <a:prstGeom prst="rect">
            <a:avLst/>
          </a:prstGeom>
        </p:spPr>
        <p:txBody>
          <a:bodyPr>
            <a:normAutofit lnSpcReduction="10000"/>
          </a:bodyPr>
          <a:lstStyle/>
          <a:p>
            <a:pPr marL="0" indent="0">
              <a:spcAft>
                <a:spcPts val="600"/>
              </a:spcAft>
              <a:buClr>
                <a:srgbClr val="C00000"/>
              </a:buClr>
              <a:buSzPct val="85000"/>
              <a:buNone/>
            </a:pPr>
            <a:endParaRPr lang="en-US" sz="2400" dirty="0">
              <a:solidFill>
                <a:srgbClr val="C00000"/>
              </a:solidFill>
            </a:endParaRPr>
          </a:p>
          <a:p>
            <a:pPr>
              <a:buClr>
                <a:srgbClr val="00B174"/>
              </a:buClr>
              <a:buSzPct val="85000"/>
            </a:pPr>
            <a:r>
              <a:rPr lang="en-US" altLang="en-US" dirty="0"/>
              <a:t>Gift Planning Director receives full credit for collaborating on blended or deferred gifts.</a:t>
            </a:r>
          </a:p>
          <a:p>
            <a:pPr>
              <a:buClr>
                <a:srgbClr val="00B174"/>
              </a:buClr>
              <a:buSzPct val="85000"/>
            </a:pPr>
            <a:r>
              <a:rPr lang="en-US" altLang="en-US" dirty="0"/>
              <a:t>MGOs/PGOs receive half credit for collaborating on deferred gifts - full credit for any current portion of a blended gift.</a:t>
            </a:r>
          </a:p>
          <a:p>
            <a:pPr>
              <a:spcBef>
                <a:spcPts val="1000"/>
              </a:spcBef>
              <a:buClr>
                <a:srgbClr val="00B174"/>
              </a:buClr>
              <a:buSzPct val="85000"/>
            </a:pPr>
            <a:r>
              <a:rPr lang="en-US" altLang="en-US" sz="2800" dirty="0"/>
              <a:t>Removes silos amongst fundraising functions.</a:t>
            </a:r>
          </a:p>
          <a:p>
            <a:pPr>
              <a:spcBef>
                <a:spcPts val="1000"/>
              </a:spcBef>
              <a:buClr>
                <a:srgbClr val="00B174"/>
              </a:buClr>
              <a:buSzPct val="85000"/>
            </a:pPr>
            <a:r>
              <a:rPr lang="en-US" altLang="en-US" sz="2800" dirty="0"/>
              <a:t>Each team member understands his/her role:</a:t>
            </a:r>
          </a:p>
          <a:p>
            <a:pPr marL="971550" lvl="1" indent="-514350">
              <a:spcBef>
                <a:spcPts val="1000"/>
              </a:spcBef>
              <a:buClr>
                <a:srgbClr val="00B174"/>
              </a:buClr>
              <a:buSzPct val="85000"/>
              <a:buFont typeface="+mj-lt"/>
              <a:buAutoNum type="arabicPeriod"/>
            </a:pPr>
            <a:r>
              <a:rPr lang="en-US" altLang="en-US" dirty="0"/>
              <a:t>Support gift officers</a:t>
            </a:r>
          </a:p>
          <a:p>
            <a:pPr marL="971550" lvl="1" indent="-514350">
              <a:spcBef>
                <a:spcPts val="1000"/>
              </a:spcBef>
              <a:buClr>
                <a:srgbClr val="00B174"/>
              </a:buClr>
              <a:buSzPct val="85000"/>
              <a:buFont typeface="+mj-lt"/>
              <a:buAutoNum type="arabicPeriod"/>
            </a:pPr>
            <a:r>
              <a:rPr lang="en-US" altLang="en-US" dirty="0"/>
              <a:t>Portfolio management</a:t>
            </a:r>
          </a:p>
          <a:p>
            <a:pPr marL="971550" lvl="1" indent="-514350">
              <a:spcBef>
                <a:spcPts val="1000"/>
              </a:spcBef>
              <a:buClr>
                <a:srgbClr val="00B174"/>
              </a:buClr>
              <a:buSzPct val="85000"/>
              <a:buFont typeface="+mj-lt"/>
              <a:buAutoNum type="arabicPeriod"/>
            </a:pPr>
            <a:r>
              <a:rPr lang="en-US" altLang="en-US" dirty="0"/>
              <a:t>Administration</a:t>
            </a:r>
          </a:p>
          <a:p>
            <a:pPr marL="0" indent="0">
              <a:spcBef>
                <a:spcPts val="1000"/>
              </a:spcBef>
              <a:buClr>
                <a:srgbClr val="00B174"/>
              </a:buClr>
              <a:buSzPct val="85000"/>
              <a:buNone/>
            </a:pPr>
            <a:endParaRPr lang="en-US" altLang="en-US" sz="2800" dirty="0">
              <a:solidFill>
                <a:schemeClr val="tx1">
                  <a:lumMod val="75000"/>
                </a:schemeClr>
              </a:solidFill>
            </a:endParaRPr>
          </a:p>
          <a:p>
            <a:pPr marL="0" indent="0">
              <a:spcBef>
                <a:spcPts val="1000"/>
              </a:spcBef>
              <a:spcAft>
                <a:spcPts val="0"/>
              </a:spcAft>
              <a:buClr>
                <a:srgbClr val="BD8B30"/>
              </a:buClr>
              <a:buSzPct val="85000"/>
              <a:buNone/>
            </a:pPr>
            <a:endParaRPr lang="en-US" altLang="en-US" sz="2800" dirty="0">
              <a:solidFill>
                <a:schemeClr val="tx1">
                  <a:lumMod val="75000"/>
                </a:schemeClr>
              </a:solidFill>
            </a:endParaRPr>
          </a:p>
          <a:p>
            <a:pPr marL="0" indent="0">
              <a:spcAft>
                <a:spcPts val="600"/>
              </a:spcAft>
              <a:buClr>
                <a:srgbClr val="C00000"/>
              </a:buClr>
              <a:buNone/>
            </a:pPr>
            <a:endParaRPr lang="en-US" altLang="en-US" dirty="0"/>
          </a:p>
        </p:txBody>
      </p:sp>
      <p:sp>
        <p:nvSpPr>
          <p:cNvPr id="2" name="Title 1">
            <a:extLst>
              <a:ext uri="{FF2B5EF4-FFF2-40B4-BE49-F238E27FC236}">
                <a16:creationId xmlns:a16="http://schemas.microsoft.com/office/drawing/2014/main" id="{EAF68A47-1154-1B74-F8FD-91A8083CEA3A}"/>
              </a:ext>
            </a:extLst>
          </p:cNvPr>
          <p:cNvSpPr txBox="1">
            <a:spLocks/>
          </p:cNvSpPr>
          <p:nvPr/>
        </p:nvSpPr>
        <p:spPr>
          <a:xfrm>
            <a:off x="1524000" y="567494"/>
            <a:ext cx="9144000" cy="746002"/>
          </a:xfrm>
          <a:prstGeom prst="rect">
            <a:avLst/>
          </a:prstGeom>
        </p:spPr>
        <p:txBody>
          <a:bodyPr anchor="ctr">
            <a:normAutofit/>
          </a:bodyPr>
          <a:lstStyle>
            <a:lvl1pPr marL="0" marR="0" indent="0" algn="l" defTabSz="457189" rtl="0" eaLnBrk="1" fontAlgn="base" latinLnBrk="0" hangingPunct="1">
              <a:lnSpc>
                <a:spcPct val="100000"/>
              </a:lnSpc>
              <a:spcBef>
                <a:spcPct val="0"/>
              </a:spcBef>
              <a:spcAft>
                <a:spcPct val="0"/>
              </a:spcAft>
              <a:buClrTx/>
              <a:buSzTx/>
              <a:buFontTx/>
              <a:buNone/>
              <a:tabLst/>
              <a:defRPr lang="en-US" sz="4400" b="0" i="0" kern="1200" cap="none" spc="20" baseline="0">
                <a:solidFill>
                  <a:schemeClr val="accent4"/>
                </a:solidFill>
                <a:latin typeface="+mj-lt"/>
                <a:ea typeface="+mn-ea"/>
                <a:cs typeface="Arial"/>
              </a:defRPr>
            </a:lvl1pPr>
            <a:lvl2pPr algn="l" defTabSz="457189" rtl="0" eaLnBrk="1" fontAlgn="base" hangingPunct="1">
              <a:spcBef>
                <a:spcPct val="0"/>
              </a:spcBef>
              <a:spcAft>
                <a:spcPct val="0"/>
              </a:spcAft>
              <a:defRPr sz="2600" b="1">
                <a:solidFill>
                  <a:srgbClr val="5BAC35"/>
                </a:solidFill>
                <a:latin typeface="Arial Narrow" pitchFamily="34" charset="0"/>
              </a:defRPr>
            </a:lvl2pPr>
            <a:lvl3pPr algn="l" defTabSz="457189" rtl="0" eaLnBrk="1" fontAlgn="base" hangingPunct="1">
              <a:spcBef>
                <a:spcPct val="0"/>
              </a:spcBef>
              <a:spcAft>
                <a:spcPct val="0"/>
              </a:spcAft>
              <a:defRPr sz="2600" b="1">
                <a:solidFill>
                  <a:srgbClr val="5BAC35"/>
                </a:solidFill>
                <a:latin typeface="Arial Narrow" pitchFamily="34" charset="0"/>
              </a:defRPr>
            </a:lvl3pPr>
            <a:lvl4pPr algn="l" defTabSz="457189" rtl="0" eaLnBrk="1" fontAlgn="base" hangingPunct="1">
              <a:spcBef>
                <a:spcPct val="0"/>
              </a:spcBef>
              <a:spcAft>
                <a:spcPct val="0"/>
              </a:spcAft>
              <a:defRPr sz="2600" b="1">
                <a:solidFill>
                  <a:srgbClr val="5BAC35"/>
                </a:solidFill>
                <a:latin typeface="Arial Narrow" pitchFamily="34" charset="0"/>
              </a:defRPr>
            </a:lvl4pPr>
            <a:lvl5pPr algn="l" defTabSz="457189" rtl="0" eaLnBrk="1" fontAlgn="base" hangingPunct="1">
              <a:spcBef>
                <a:spcPct val="0"/>
              </a:spcBef>
              <a:spcAft>
                <a:spcPct val="0"/>
              </a:spcAft>
              <a:defRPr sz="2600" b="1">
                <a:solidFill>
                  <a:srgbClr val="5BAC35"/>
                </a:solidFill>
                <a:latin typeface="Arial Narrow" pitchFamily="34" charset="0"/>
              </a:defRPr>
            </a:lvl5pPr>
            <a:lvl6pPr marL="457189" algn="l" defTabSz="457189" rtl="0" eaLnBrk="1" fontAlgn="base" hangingPunct="1">
              <a:spcBef>
                <a:spcPct val="0"/>
              </a:spcBef>
              <a:spcAft>
                <a:spcPct val="0"/>
              </a:spcAft>
              <a:defRPr sz="2600" b="1">
                <a:solidFill>
                  <a:srgbClr val="5BAC35"/>
                </a:solidFill>
                <a:latin typeface="Arial Narrow" pitchFamily="34" charset="0"/>
              </a:defRPr>
            </a:lvl6pPr>
            <a:lvl7pPr marL="914377" algn="l" defTabSz="457189" rtl="0" eaLnBrk="1" fontAlgn="base" hangingPunct="1">
              <a:spcBef>
                <a:spcPct val="0"/>
              </a:spcBef>
              <a:spcAft>
                <a:spcPct val="0"/>
              </a:spcAft>
              <a:defRPr sz="2600" b="1">
                <a:solidFill>
                  <a:srgbClr val="5BAC35"/>
                </a:solidFill>
                <a:latin typeface="Arial Narrow" pitchFamily="34" charset="0"/>
              </a:defRPr>
            </a:lvl7pPr>
            <a:lvl8pPr marL="1371566" algn="l" defTabSz="457189" rtl="0" eaLnBrk="1" fontAlgn="base" hangingPunct="1">
              <a:spcBef>
                <a:spcPct val="0"/>
              </a:spcBef>
              <a:spcAft>
                <a:spcPct val="0"/>
              </a:spcAft>
              <a:defRPr sz="2600" b="1">
                <a:solidFill>
                  <a:srgbClr val="5BAC35"/>
                </a:solidFill>
                <a:latin typeface="Arial Narrow" pitchFamily="34" charset="0"/>
              </a:defRPr>
            </a:lvl8pPr>
            <a:lvl9pPr marL="1828753" algn="l" defTabSz="457189" rtl="0" eaLnBrk="1" fontAlgn="base" hangingPunct="1">
              <a:spcBef>
                <a:spcPct val="0"/>
              </a:spcBef>
              <a:spcAft>
                <a:spcPct val="0"/>
              </a:spcAft>
              <a:defRPr sz="2600" b="1">
                <a:solidFill>
                  <a:srgbClr val="5BAC35"/>
                </a:solidFill>
                <a:latin typeface="Arial Narrow" pitchFamily="34" charset="0"/>
              </a:defRPr>
            </a:lvl9pPr>
          </a:lstStyle>
          <a:p>
            <a:r>
              <a:rPr lang="en-US" sz="4000" b="1" dirty="0">
                <a:solidFill>
                  <a:srgbClr val="1F2F5F"/>
                </a:solidFill>
                <a:latin typeface="Calibri" panose="020F0502020204030204" pitchFamily="34" charset="0"/>
              </a:rPr>
              <a:t>Shared Credit</a:t>
            </a:r>
          </a:p>
        </p:txBody>
      </p:sp>
      <p:pic>
        <p:nvPicPr>
          <p:cNvPr id="4" name="Picture 3">
            <a:extLst>
              <a:ext uri="{FF2B5EF4-FFF2-40B4-BE49-F238E27FC236}">
                <a16:creationId xmlns:a16="http://schemas.microsoft.com/office/drawing/2014/main" id="{62469F0A-E3E8-E925-3140-5E3C48A8E449}"/>
              </a:ext>
            </a:extLst>
          </p:cNvPr>
          <p:cNvPicPr>
            <a:picLocks noChangeAspect="1"/>
          </p:cNvPicPr>
          <p:nvPr/>
        </p:nvPicPr>
        <p:blipFill>
          <a:blip r:embed="rId2"/>
          <a:stretch>
            <a:fillRect/>
          </a:stretch>
        </p:blipFill>
        <p:spPr>
          <a:xfrm>
            <a:off x="307975" y="6082750"/>
            <a:ext cx="1463675" cy="556108"/>
          </a:xfrm>
          <a:prstGeom prst="rect">
            <a:avLst/>
          </a:prstGeom>
        </p:spPr>
      </p:pic>
    </p:spTree>
    <p:extLst>
      <p:ext uri="{BB962C8B-B14F-4D97-AF65-F5344CB8AC3E}">
        <p14:creationId xmlns:p14="http://schemas.microsoft.com/office/powerpoint/2010/main" val="1666604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76278-5468-C2B0-1541-133D3C98781C}"/>
              </a:ext>
            </a:extLst>
          </p:cNvPr>
          <p:cNvSpPr>
            <a:spLocks noGrp="1"/>
          </p:cNvSpPr>
          <p:nvPr>
            <p:ph type="title"/>
          </p:nvPr>
        </p:nvSpPr>
        <p:spPr/>
        <p:txBody>
          <a:bodyPr/>
          <a:lstStyle/>
          <a:p>
            <a:endParaRPr lang="en-US"/>
          </a:p>
        </p:txBody>
      </p:sp>
      <p:pic>
        <p:nvPicPr>
          <p:cNvPr id="4" name="Content Placeholder 3" descr="Overhead of communal office desk pod">
            <a:extLst>
              <a:ext uri="{FF2B5EF4-FFF2-40B4-BE49-F238E27FC236}">
                <a16:creationId xmlns:a16="http://schemas.microsoft.com/office/drawing/2014/main" id="{15B923CB-60A7-8307-1F97-C7E1C66C5797}"/>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FBEB7ED-A761-9F48-7715-B7CD982035A0}"/>
              </a:ext>
            </a:extLst>
          </p:cNvPr>
          <p:cNvSpPr txBox="1"/>
          <p:nvPr/>
        </p:nvSpPr>
        <p:spPr>
          <a:xfrm>
            <a:off x="-54435" y="1643743"/>
            <a:ext cx="12344400" cy="707886"/>
          </a:xfrm>
          <a:prstGeom prst="rect">
            <a:avLst/>
          </a:prstGeom>
          <a:solidFill>
            <a:schemeClr val="bg1"/>
          </a:solidFill>
        </p:spPr>
        <p:txBody>
          <a:bodyPr wrap="square" rtlCol="0">
            <a:spAutoFit/>
          </a:bodyPr>
          <a:lstStyle/>
          <a:p>
            <a:pPr algn="ctr"/>
            <a:r>
              <a:rPr lang="en-US" sz="4000" b="1" dirty="0">
                <a:solidFill>
                  <a:srgbClr val="1F2F5F"/>
                </a:solidFill>
                <a:latin typeface="Calibri" panose="020F0502020204030204" pitchFamily="34" charset="0"/>
              </a:rPr>
              <a:t>Share Donor Stories</a:t>
            </a:r>
          </a:p>
        </p:txBody>
      </p:sp>
    </p:spTree>
    <p:extLst>
      <p:ext uri="{BB962C8B-B14F-4D97-AF65-F5344CB8AC3E}">
        <p14:creationId xmlns:p14="http://schemas.microsoft.com/office/powerpoint/2010/main" val="2097139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89321" y="1867235"/>
            <a:ext cx="7464874" cy="3123530"/>
          </a:xfrm>
          <a:prstGeom prst="rect">
            <a:avLst/>
          </a:prstGeom>
        </p:spPr>
        <p:txBody>
          <a:bodyPr>
            <a:normAutofit/>
          </a:bodyPr>
          <a:lstStyle/>
          <a:p>
            <a:pPr marL="0" indent="0">
              <a:spcAft>
                <a:spcPts val="600"/>
              </a:spcAft>
              <a:buClr>
                <a:srgbClr val="C00000"/>
              </a:buClr>
              <a:buSzPct val="85000"/>
              <a:buNone/>
            </a:pPr>
            <a:endParaRPr lang="en-US" sz="2400" dirty="0">
              <a:solidFill>
                <a:srgbClr val="C00000"/>
              </a:solidFill>
            </a:endParaRPr>
          </a:p>
          <a:p>
            <a:pPr>
              <a:buClr>
                <a:srgbClr val="00B174"/>
              </a:buClr>
              <a:buSzPct val="85000"/>
            </a:pPr>
            <a:r>
              <a:rPr lang="en-US" altLang="en-US" sz="3600" dirty="0"/>
              <a:t>Feature donors who have made gifts of non-cash assets, from a Sub-fund or PAF, blended gifts</a:t>
            </a:r>
          </a:p>
          <a:p>
            <a:pPr>
              <a:buClr>
                <a:srgbClr val="00B174"/>
              </a:buClr>
              <a:buSzPct val="85000"/>
            </a:pPr>
            <a:r>
              <a:rPr lang="en-US" altLang="en-US" sz="3600" dirty="0"/>
              <a:t>Social examples/proof</a:t>
            </a:r>
          </a:p>
          <a:p>
            <a:pPr marL="0" indent="0">
              <a:buClr>
                <a:srgbClr val="00B174"/>
              </a:buClr>
              <a:buSzPct val="85000"/>
              <a:buNone/>
            </a:pPr>
            <a:endParaRPr lang="en-US" altLang="en-US" sz="2800" dirty="0">
              <a:solidFill>
                <a:schemeClr val="tx1">
                  <a:lumMod val="75000"/>
                </a:schemeClr>
              </a:solidFill>
            </a:endParaRPr>
          </a:p>
          <a:p>
            <a:pPr marL="0" indent="0">
              <a:spcBef>
                <a:spcPts val="1000"/>
              </a:spcBef>
              <a:spcAft>
                <a:spcPts val="0"/>
              </a:spcAft>
              <a:buClr>
                <a:srgbClr val="BD8B30"/>
              </a:buClr>
              <a:buSzPct val="85000"/>
              <a:buNone/>
            </a:pPr>
            <a:endParaRPr lang="en-US" altLang="en-US" sz="2800" dirty="0">
              <a:solidFill>
                <a:schemeClr val="tx1">
                  <a:lumMod val="75000"/>
                </a:schemeClr>
              </a:solidFill>
            </a:endParaRPr>
          </a:p>
          <a:p>
            <a:pPr marL="0" indent="0">
              <a:spcAft>
                <a:spcPts val="600"/>
              </a:spcAft>
              <a:buClr>
                <a:srgbClr val="C00000"/>
              </a:buClr>
              <a:buNone/>
            </a:pPr>
            <a:endParaRPr lang="en-US" altLang="en-US" dirty="0"/>
          </a:p>
        </p:txBody>
      </p:sp>
      <p:sp>
        <p:nvSpPr>
          <p:cNvPr id="2" name="Title 1">
            <a:extLst>
              <a:ext uri="{FF2B5EF4-FFF2-40B4-BE49-F238E27FC236}">
                <a16:creationId xmlns:a16="http://schemas.microsoft.com/office/drawing/2014/main" id="{EAF68A47-1154-1B74-F8FD-91A8083CEA3A}"/>
              </a:ext>
            </a:extLst>
          </p:cNvPr>
          <p:cNvSpPr txBox="1">
            <a:spLocks/>
          </p:cNvSpPr>
          <p:nvPr/>
        </p:nvSpPr>
        <p:spPr>
          <a:xfrm>
            <a:off x="1524000" y="567494"/>
            <a:ext cx="9144000" cy="746002"/>
          </a:xfrm>
          <a:prstGeom prst="rect">
            <a:avLst/>
          </a:prstGeom>
        </p:spPr>
        <p:txBody>
          <a:bodyPr anchor="ctr">
            <a:normAutofit/>
          </a:bodyPr>
          <a:lstStyle>
            <a:lvl1pPr marL="0" marR="0" indent="0" algn="l" defTabSz="457189" rtl="0" eaLnBrk="1" fontAlgn="base" latinLnBrk="0" hangingPunct="1">
              <a:lnSpc>
                <a:spcPct val="100000"/>
              </a:lnSpc>
              <a:spcBef>
                <a:spcPct val="0"/>
              </a:spcBef>
              <a:spcAft>
                <a:spcPct val="0"/>
              </a:spcAft>
              <a:buClrTx/>
              <a:buSzTx/>
              <a:buFontTx/>
              <a:buNone/>
              <a:tabLst/>
              <a:defRPr lang="en-US" sz="4400" b="0" i="0" kern="1200" cap="none" spc="20" baseline="0">
                <a:solidFill>
                  <a:schemeClr val="accent4"/>
                </a:solidFill>
                <a:latin typeface="+mj-lt"/>
                <a:ea typeface="+mn-ea"/>
                <a:cs typeface="Arial"/>
              </a:defRPr>
            </a:lvl1pPr>
            <a:lvl2pPr algn="l" defTabSz="457189" rtl="0" eaLnBrk="1" fontAlgn="base" hangingPunct="1">
              <a:spcBef>
                <a:spcPct val="0"/>
              </a:spcBef>
              <a:spcAft>
                <a:spcPct val="0"/>
              </a:spcAft>
              <a:defRPr sz="2600" b="1">
                <a:solidFill>
                  <a:srgbClr val="5BAC35"/>
                </a:solidFill>
                <a:latin typeface="Arial Narrow" pitchFamily="34" charset="0"/>
              </a:defRPr>
            </a:lvl2pPr>
            <a:lvl3pPr algn="l" defTabSz="457189" rtl="0" eaLnBrk="1" fontAlgn="base" hangingPunct="1">
              <a:spcBef>
                <a:spcPct val="0"/>
              </a:spcBef>
              <a:spcAft>
                <a:spcPct val="0"/>
              </a:spcAft>
              <a:defRPr sz="2600" b="1">
                <a:solidFill>
                  <a:srgbClr val="5BAC35"/>
                </a:solidFill>
                <a:latin typeface="Arial Narrow" pitchFamily="34" charset="0"/>
              </a:defRPr>
            </a:lvl3pPr>
            <a:lvl4pPr algn="l" defTabSz="457189" rtl="0" eaLnBrk="1" fontAlgn="base" hangingPunct="1">
              <a:spcBef>
                <a:spcPct val="0"/>
              </a:spcBef>
              <a:spcAft>
                <a:spcPct val="0"/>
              </a:spcAft>
              <a:defRPr sz="2600" b="1">
                <a:solidFill>
                  <a:srgbClr val="5BAC35"/>
                </a:solidFill>
                <a:latin typeface="Arial Narrow" pitchFamily="34" charset="0"/>
              </a:defRPr>
            </a:lvl4pPr>
            <a:lvl5pPr algn="l" defTabSz="457189" rtl="0" eaLnBrk="1" fontAlgn="base" hangingPunct="1">
              <a:spcBef>
                <a:spcPct val="0"/>
              </a:spcBef>
              <a:spcAft>
                <a:spcPct val="0"/>
              </a:spcAft>
              <a:defRPr sz="2600" b="1">
                <a:solidFill>
                  <a:srgbClr val="5BAC35"/>
                </a:solidFill>
                <a:latin typeface="Arial Narrow" pitchFamily="34" charset="0"/>
              </a:defRPr>
            </a:lvl5pPr>
            <a:lvl6pPr marL="457189" algn="l" defTabSz="457189" rtl="0" eaLnBrk="1" fontAlgn="base" hangingPunct="1">
              <a:spcBef>
                <a:spcPct val="0"/>
              </a:spcBef>
              <a:spcAft>
                <a:spcPct val="0"/>
              </a:spcAft>
              <a:defRPr sz="2600" b="1">
                <a:solidFill>
                  <a:srgbClr val="5BAC35"/>
                </a:solidFill>
                <a:latin typeface="Arial Narrow" pitchFamily="34" charset="0"/>
              </a:defRPr>
            </a:lvl6pPr>
            <a:lvl7pPr marL="914377" algn="l" defTabSz="457189" rtl="0" eaLnBrk="1" fontAlgn="base" hangingPunct="1">
              <a:spcBef>
                <a:spcPct val="0"/>
              </a:spcBef>
              <a:spcAft>
                <a:spcPct val="0"/>
              </a:spcAft>
              <a:defRPr sz="2600" b="1">
                <a:solidFill>
                  <a:srgbClr val="5BAC35"/>
                </a:solidFill>
                <a:latin typeface="Arial Narrow" pitchFamily="34" charset="0"/>
              </a:defRPr>
            </a:lvl7pPr>
            <a:lvl8pPr marL="1371566" algn="l" defTabSz="457189" rtl="0" eaLnBrk="1" fontAlgn="base" hangingPunct="1">
              <a:spcBef>
                <a:spcPct val="0"/>
              </a:spcBef>
              <a:spcAft>
                <a:spcPct val="0"/>
              </a:spcAft>
              <a:defRPr sz="2600" b="1">
                <a:solidFill>
                  <a:srgbClr val="5BAC35"/>
                </a:solidFill>
                <a:latin typeface="Arial Narrow" pitchFamily="34" charset="0"/>
              </a:defRPr>
            </a:lvl8pPr>
            <a:lvl9pPr marL="1828753" algn="l" defTabSz="457189" rtl="0" eaLnBrk="1" fontAlgn="base" hangingPunct="1">
              <a:spcBef>
                <a:spcPct val="0"/>
              </a:spcBef>
              <a:spcAft>
                <a:spcPct val="0"/>
              </a:spcAft>
              <a:defRPr sz="2600" b="1">
                <a:solidFill>
                  <a:srgbClr val="5BAC35"/>
                </a:solidFill>
                <a:latin typeface="Arial Narrow" pitchFamily="34" charset="0"/>
              </a:defRPr>
            </a:lvl9pPr>
          </a:lstStyle>
          <a:p>
            <a:r>
              <a:rPr lang="en-US" sz="4000" b="1" dirty="0">
                <a:solidFill>
                  <a:srgbClr val="1F2F5F"/>
                </a:solidFill>
                <a:latin typeface="Calibri" panose="020F0502020204030204" pitchFamily="34" charset="0"/>
              </a:rPr>
              <a:t>Donor Stories</a:t>
            </a:r>
          </a:p>
        </p:txBody>
      </p:sp>
      <p:pic>
        <p:nvPicPr>
          <p:cNvPr id="4" name="Picture 3">
            <a:extLst>
              <a:ext uri="{FF2B5EF4-FFF2-40B4-BE49-F238E27FC236}">
                <a16:creationId xmlns:a16="http://schemas.microsoft.com/office/drawing/2014/main" id="{D0E98EC9-2983-C60E-ED19-1D8D27DEB1CE}"/>
              </a:ext>
            </a:extLst>
          </p:cNvPr>
          <p:cNvPicPr>
            <a:picLocks noChangeAspect="1"/>
          </p:cNvPicPr>
          <p:nvPr/>
        </p:nvPicPr>
        <p:blipFill>
          <a:blip r:embed="rId2"/>
          <a:stretch>
            <a:fillRect/>
          </a:stretch>
        </p:blipFill>
        <p:spPr>
          <a:xfrm>
            <a:off x="307975" y="6082750"/>
            <a:ext cx="1463675" cy="556108"/>
          </a:xfrm>
          <a:prstGeom prst="rect">
            <a:avLst/>
          </a:prstGeom>
        </p:spPr>
      </p:pic>
    </p:spTree>
    <p:extLst>
      <p:ext uri="{BB962C8B-B14F-4D97-AF65-F5344CB8AC3E}">
        <p14:creationId xmlns:p14="http://schemas.microsoft.com/office/powerpoint/2010/main" val="4081628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1466849" y="1842005"/>
            <a:ext cx="9975576" cy="4085265"/>
          </a:xfrm>
          <a:prstGeom prst="rect">
            <a:avLst/>
          </a:prstGeom>
        </p:spPr>
        <p:txBody>
          <a:bodyPr>
            <a:normAutofit fontScale="92500"/>
          </a:bodyPr>
          <a:lstStyle/>
          <a:p>
            <a:pPr marL="0" indent="0">
              <a:lnSpc>
                <a:spcPct val="100000"/>
              </a:lnSpc>
              <a:spcAft>
                <a:spcPts val="600"/>
              </a:spcAft>
              <a:buClr>
                <a:srgbClr val="C00000"/>
              </a:buClr>
              <a:buSzPct val="85000"/>
              <a:buNone/>
            </a:pPr>
            <a:endParaRPr lang="en-US" sz="3200" dirty="0">
              <a:solidFill>
                <a:srgbClr val="C00000"/>
              </a:solidFill>
            </a:endParaRPr>
          </a:p>
          <a:p>
            <a:pPr>
              <a:lnSpc>
                <a:spcPct val="100000"/>
              </a:lnSpc>
              <a:spcBef>
                <a:spcPts val="1000"/>
              </a:spcBef>
              <a:buClr>
                <a:srgbClr val="00B174"/>
              </a:buClr>
              <a:buSzPct val="85000"/>
            </a:pPr>
            <a:r>
              <a:rPr lang="en-US" altLang="en-US" sz="3200" dirty="0">
                <a:latin typeface="Calibri" panose="020F0502020204030204" pitchFamily="34" charset="0"/>
              </a:rPr>
              <a:t>Most programs focused on gifts in wills</a:t>
            </a:r>
          </a:p>
          <a:p>
            <a:pPr>
              <a:lnSpc>
                <a:spcPct val="100000"/>
              </a:lnSpc>
              <a:spcBef>
                <a:spcPts val="1000"/>
              </a:spcBef>
              <a:buClr>
                <a:srgbClr val="00B174"/>
              </a:buClr>
              <a:buSzPct val="85000"/>
            </a:pPr>
            <a:r>
              <a:rPr lang="en-US" altLang="en-US" sz="3200" dirty="0">
                <a:latin typeface="Calibri" panose="020F0502020204030204" pitchFamily="34" charset="0"/>
              </a:rPr>
              <a:t>Most programs focused on older donors aged 70 and older </a:t>
            </a:r>
          </a:p>
          <a:p>
            <a:pPr>
              <a:lnSpc>
                <a:spcPct val="100000"/>
              </a:lnSpc>
              <a:spcBef>
                <a:spcPts val="1000"/>
              </a:spcBef>
              <a:buClr>
                <a:srgbClr val="00B174"/>
              </a:buClr>
              <a:buSzPct val="85000"/>
            </a:pPr>
            <a:r>
              <a:rPr lang="en-US" altLang="en-US" sz="3200" dirty="0">
                <a:latin typeface="Calibri" panose="020F0502020204030204" pitchFamily="34" charset="0"/>
              </a:rPr>
              <a:t>Viewed by donors as “that is for older donors”</a:t>
            </a:r>
          </a:p>
          <a:p>
            <a:pPr>
              <a:lnSpc>
                <a:spcPct val="100000"/>
              </a:lnSpc>
              <a:spcBef>
                <a:spcPts val="1000"/>
              </a:spcBef>
              <a:buClr>
                <a:srgbClr val="00B174"/>
              </a:buClr>
              <a:buSzPct val="85000"/>
            </a:pPr>
            <a:r>
              <a:rPr lang="en-US" altLang="en-US" sz="3200" dirty="0">
                <a:latin typeface="Calibri" panose="020F0502020204030204" pitchFamily="34" charset="0"/>
              </a:rPr>
              <a:t>Meets the needs of SOME donors</a:t>
            </a:r>
          </a:p>
          <a:p>
            <a:pPr marL="0" indent="0">
              <a:lnSpc>
                <a:spcPct val="100000"/>
              </a:lnSpc>
              <a:spcBef>
                <a:spcPts val="1000"/>
              </a:spcBef>
              <a:buClr>
                <a:srgbClr val="BD8B30"/>
              </a:buClr>
              <a:buSzPct val="85000"/>
              <a:buNone/>
            </a:pPr>
            <a:br>
              <a:rPr lang="en-US" altLang="en-US" sz="2800" dirty="0">
                <a:solidFill>
                  <a:schemeClr val="tx1">
                    <a:lumMod val="75000"/>
                  </a:schemeClr>
                </a:solidFill>
                <a:latin typeface="Calibri" panose="020F0502020204030204" pitchFamily="34" charset="0"/>
              </a:rPr>
            </a:br>
            <a:endParaRPr lang="en-US" altLang="en-US" sz="2800" dirty="0">
              <a:solidFill>
                <a:schemeClr val="tx1">
                  <a:lumMod val="75000"/>
                </a:schemeClr>
              </a:solidFill>
              <a:latin typeface="Calibri" panose="020F0502020204030204" pitchFamily="34" charset="0"/>
            </a:endParaRPr>
          </a:p>
          <a:p>
            <a:pPr marL="0" indent="0">
              <a:lnSpc>
                <a:spcPct val="100000"/>
              </a:lnSpc>
              <a:spcBef>
                <a:spcPts val="1000"/>
              </a:spcBef>
              <a:spcAft>
                <a:spcPts val="0"/>
              </a:spcAft>
              <a:buClr>
                <a:srgbClr val="BD8B30"/>
              </a:buClr>
              <a:buSzPct val="85000"/>
              <a:buNone/>
            </a:pPr>
            <a:endParaRPr lang="en-US" altLang="en-US" sz="2800" dirty="0">
              <a:solidFill>
                <a:schemeClr val="tx1">
                  <a:lumMod val="75000"/>
                </a:schemeClr>
              </a:solidFill>
              <a:latin typeface="Calibri" panose="020F0502020204030204" pitchFamily="34" charset="0"/>
            </a:endParaRPr>
          </a:p>
          <a:p>
            <a:pPr marL="0" indent="0">
              <a:lnSpc>
                <a:spcPct val="100000"/>
              </a:lnSpc>
              <a:spcAft>
                <a:spcPts val="600"/>
              </a:spcAft>
              <a:buClr>
                <a:srgbClr val="C00000"/>
              </a:buClr>
              <a:buNone/>
            </a:pPr>
            <a:endParaRPr lang="en-US" altLang="en-US" sz="2800" dirty="0"/>
          </a:p>
        </p:txBody>
      </p:sp>
      <p:sp>
        <p:nvSpPr>
          <p:cNvPr id="2" name="Title 1">
            <a:extLst>
              <a:ext uri="{FF2B5EF4-FFF2-40B4-BE49-F238E27FC236}">
                <a16:creationId xmlns:a16="http://schemas.microsoft.com/office/drawing/2014/main" id="{EAF68A47-1154-1B74-F8FD-91A8083CEA3A}"/>
              </a:ext>
            </a:extLst>
          </p:cNvPr>
          <p:cNvSpPr txBox="1">
            <a:spLocks/>
          </p:cNvSpPr>
          <p:nvPr/>
        </p:nvSpPr>
        <p:spPr>
          <a:xfrm>
            <a:off x="1524000" y="208256"/>
            <a:ext cx="9144000" cy="746002"/>
          </a:xfrm>
          <a:prstGeom prst="rect">
            <a:avLst/>
          </a:prstGeom>
        </p:spPr>
        <p:txBody>
          <a:bodyPr anchor="ctr">
            <a:noAutofit/>
          </a:bodyPr>
          <a:lstStyle>
            <a:lvl1pPr marL="0" marR="0" indent="0" algn="l" defTabSz="457189" rtl="0" eaLnBrk="1" fontAlgn="base" latinLnBrk="0" hangingPunct="1">
              <a:lnSpc>
                <a:spcPct val="100000"/>
              </a:lnSpc>
              <a:spcBef>
                <a:spcPct val="0"/>
              </a:spcBef>
              <a:spcAft>
                <a:spcPct val="0"/>
              </a:spcAft>
              <a:buClrTx/>
              <a:buSzTx/>
              <a:buFontTx/>
              <a:buNone/>
              <a:tabLst/>
              <a:defRPr lang="en-US" sz="4400" b="0" i="0" kern="1200" cap="none" spc="20" baseline="0">
                <a:solidFill>
                  <a:schemeClr val="accent4"/>
                </a:solidFill>
                <a:latin typeface="+mj-lt"/>
                <a:ea typeface="+mn-ea"/>
                <a:cs typeface="Arial"/>
              </a:defRPr>
            </a:lvl1pPr>
            <a:lvl2pPr algn="l" defTabSz="457189" rtl="0" eaLnBrk="1" fontAlgn="base" hangingPunct="1">
              <a:spcBef>
                <a:spcPct val="0"/>
              </a:spcBef>
              <a:spcAft>
                <a:spcPct val="0"/>
              </a:spcAft>
              <a:defRPr sz="2600" b="1">
                <a:solidFill>
                  <a:srgbClr val="5BAC35"/>
                </a:solidFill>
                <a:latin typeface="Arial Narrow" pitchFamily="34" charset="0"/>
              </a:defRPr>
            </a:lvl2pPr>
            <a:lvl3pPr algn="l" defTabSz="457189" rtl="0" eaLnBrk="1" fontAlgn="base" hangingPunct="1">
              <a:spcBef>
                <a:spcPct val="0"/>
              </a:spcBef>
              <a:spcAft>
                <a:spcPct val="0"/>
              </a:spcAft>
              <a:defRPr sz="2600" b="1">
                <a:solidFill>
                  <a:srgbClr val="5BAC35"/>
                </a:solidFill>
                <a:latin typeface="Arial Narrow" pitchFamily="34" charset="0"/>
              </a:defRPr>
            </a:lvl3pPr>
            <a:lvl4pPr algn="l" defTabSz="457189" rtl="0" eaLnBrk="1" fontAlgn="base" hangingPunct="1">
              <a:spcBef>
                <a:spcPct val="0"/>
              </a:spcBef>
              <a:spcAft>
                <a:spcPct val="0"/>
              </a:spcAft>
              <a:defRPr sz="2600" b="1">
                <a:solidFill>
                  <a:srgbClr val="5BAC35"/>
                </a:solidFill>
                <a:latin typeface="Arial Narrow" pitchFamily="34" charset="0"/>
              </a:defRPr>
            </a:lvl4pPr>
            <a:lvl5pPr algn="l" defTabSz="457189" rtl="0" eaLnBrk="1" fontAlgn="base" hangingPunct="1">
              <a:spcBef>
                <a:spcPct val="0"/>
              </a:spcBef>
              <a:spcAft>
                <a:spcPct val="0"/>
              </a:spcAft>
              <a:defRPr sz="2600" b="1">
                <a:solidFill>
                  <a:srgbClr val="5BAC35"/>
                </a:solidFill>
                <a:latin typeface="Arial Narrow" pitchFamily="34" charset="0"/>
              </a:defRPr>
            </a:lvl5pPr>
            <a:lvl6pPr marL="457189" algn="l" defTabSz="457189" rtl="0" eaLnBrk="1" fontAlgn="base" hangingPunct="1">
              <a:spcBef>
                <a:spcPct val="0"/>
              </a:spcBef>
              <a:spcAft>
                <a:spcPct val="0"/>
              </a:spcAft>
              <a:defRPr sz="2600" b="1">
                <a:solidFill>
                  <a:srgbClr val="5BAC35"/>
                </a:solidFill>
                <a:latin typeface="Arial Narrow" pitchFamily="34" charset="0"/>
              </a:defRPr>
            </a:lvl6pPr>
            <a:lvl7pPr marL="914377" algn="l" defTabSz="457189" rtl="0" eaLnBrk="1" fontAlgn="base" hangingPunct="1">
              <a:spcBef>
                <a:spcPct val="0"/>
              </a:spcBef>
              <a:spcAft>
                <a:spcPct val="0"/>
              </a:spcAft>
              <a:defRPr sz="2600" b="1">
                <a:solidFill>
                  <a:srgbClr val="5BAC35"/>
                </a:solidFill>
                <a:latin typeface="Arial Narrow" pitchFamily="34" charset="0"/>
              </a:defRPr>
            </a:lvl7pPr>
            <a:lvl8pPr marL="1371566" algn="l" defTabSz="457189" rtl="0" eaLnBrk="1" fontAlgn="base" hangingPunct="1">
              <a:spcBef>
                <a:spcPct val="0"/>
              </a:spcBef>
              <a:spcAft>
                <a:spcPct val="0"/>
              </a:spcAft>
              <a:defRPr sz="2600" b="1">
                <a:solidFill>
                  <a:srgbClr val="5BAC35"/>
                </a:solidFill>
                <a:latin typeface="Arial Narrow" pitchFamily="34" charset="0"/>
              </a:defRPr>
            </a:lvl8pPr>
            <a:lvl9pPr marL="1828753" algn="l" defTabSz="457189" rtl="0" eaLnBrk="1" fontAlgn="base" hangingPunct="1">
              <a:spcBef>
                <a:spcPct val="0"/>
              </a:spcBef>
              <a:spcAft>
                <a:spcPct val="0"/>
              </a:spcAft>
              <a:defRPr sz="2600" b="1">
                <a:solidFill>
                  <a:srgbClr val="5BAC35"/>
                </a:solidFill>
                <a:latin typeface="Arial Narrow" pitchFamily="34" charset="0"/>
              </a:defRPr>
            </a:lvl9pPr>
          </a:lstStyle>
          <a:p>
            <a:pPr marL="0" marR="0" lvl="0" indent="0" algn="ctr" defTabSz="457189" rtl="0" eaLnBrk="1" fontAlgn="base" latinLnBrk="0" hangingPunct="1">
              <a:lnSpc>
                <a:spcPct val="100000"/>
              </a:lnSpc>
              <a:spcBef>
                <a:spcPct val="0"/>
              </a:spcBef>
              <a:spcAft>
                <a:spcPct val="0"/>
              </a:spcAft>
              <a:buClrTx/>
              <a:buSzTx/>
              <a:buFontTx/>
              <a:buNone/>
              <a:tabLst/>
              <a:defRPr/>
            </a:pPr>
            <a:r>
              <a:rPr lang="en-US" sz="4000" b="1" dirty="0">
                <a:solidFill>
                  <a:srgbClr val="1F2F5F"/>
                </a:solidFill>
                <a:latin typeface="Calibri" panose="020F0502020204030204" pitchFamily="34" charset="0"/>
              </a:rPr>
              <a:t> </a:t>
            </a:r>
          </a:p>
          <a:p>
            <a:pPr marL="0" marR="0" lvl="0" indent="0" defTabSz="457189" rtl="0" eaLnBrk="1" fontAlgn="base" latinLnBrk="0" hangingPunct="1">
              <a:lnSpc>
                <a:spcPct val="100000"/>
              </a:lnSpc>
              <a:spcBef>
                <a:spcPct val="0"/>
              </a:spcBef>
              <a:spcAft>
                <a:spcPct val="0"/>
              </a:spcAft>
              <a:buClrTx/>
              <a:buSzTx/>
              <a:buFontTx/>
              <a:buNone/>
              <a:tabLst/>
              <a:defRPr/>
            </a:pPr>
            <a:r>
              <a:rPr lang="en-US" sz="4000" b="1" dirty="0">
                <a:solidFill>
                  <a:srgbClr val="1F2F5F"/>
                </a:solidFill>
                <a:latin typeface="Calibri" panose="020F0502020204030204" pitchFamily="34" charset="0"/>
              </a:rPr>
              <a:t>Planned Giving </a:t>
            </a:r>
            <a:endParaRPr kumimoji="0" lang="en-US" sz="4000" b="1" u="none" strike="noStrike" kern="1200" cap="none" spc="20" normalizeH="0" baseline="0" noProof="0" dirty="0">
              <a:ln>
                <a:noFill/>
              </a:ln>
              <a:solidFill>
                <a:srgbClr val="1F2F5F"/>
              </a:solidFill>
              <a:effectLst/>
              <a:uLnTx/>
              <a:uFillTx/>
              <a:latin typeface="Calibri" panose="020F0502020204030204" pitchFamily="34" charset="0"/>
              <a:ea typeface="+mn-ea"/>
              <a:cs typeface="Arial"/>
            </a:endParaRPr>
          </a:p>
        </p:txBody>
      </p:sp>
      <p:pic>
        <p:nvPicPr>
          <p:cNvPr id="4" name="Picture 3">
            <a:extLst>
              <a:ext uri="{FF2B5EF4-FFF2-40B4-BE49-F238E27FC236}">
                <a16:creationId xmlns:a16="http://schemas.microsoft.com/office/drawing/2014/main" id="{B7A00069-D14D-3193-E511-F84D046B3639}"/>
              </a:ext>
            </a:extLst>
          </p:cNvPr>
          <p:cNvPicPr>
            <a:picLocks noChangeAspect="1"/>
          </p:cNvPicPr>
          <p:nvPr/>
        </p:nvPicPr>
        <p:blipFill>
          <a:blip r:embed="rId3"/>
          <a:stretch>
            <a:fillRect/>
          </a:stretch>
        </p:blipFill>
        <p:spPr>
          <a:xfrm>
            <a:off x="307975" y="6082750"/>
            <a:ext cx="1463675" cy="556108"/>
          </a:xfrm>
          <a:prstGeom prst="rect">
            <a:avLst/>
          </a:prstGeom>
        </p:spPr>
      </p:pic>
    </p:spTree>
    <p:extLst>
      <p:ext uri="{BB962C8B-B14F-4D97-AF65-F5344CB8AC3E}">
        <p14:creationId xmlns:p14="http://schemas.microsoft.com/office/powerpoint/2010/main" val="250303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AA54257-F085-FE08-7D11-F32A8C956F1D}"/>
              </a:ext>
            </a:extLst>
          </p:cNvPr>
          <p:cNvSpPr txBox="1">
            <a:spLocks/>
          </p:cNvSpPr>
          <p:nvPr/>
        </p:nvSpPr>
        <p:spPr>
          <a:xfrm>
            <a:off x="4858868" y="1183535"/>
            <a:ext cx="2554942"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8800" dirty="0">
                <a:solidFill>
                  <a:srgbClr val="1F2F5F"/>
                </a:solidFill>
                <a:latin typeface="Calibri" panose="020F0502020204030204" pitchFamily="34" charset="0"/>
                <a:cs typeface="Calibri" panose="020F0502020204030204" pitchFamily="34" charset="0"/>
              </a:rPr>
              <a:t>Q</a:t>
            </a:r>
            <a:r>
              <a:rPr lang="en-US" sz="8800" dirty="0">
                <a:solidFill>
                  <a:srgbClr val="00B174"/>
                </a:solidFill>
                <a:latin typeface="Calibri" panose="020F0502020204030204" pitchFamily="34" charset="0"/>
                <a:cs typeface="Calibri" panose="020F0502020204030204" pitchFamily="34" charset="0"/>
              </a:rPr>
              <a:t>&amp;</a:t>
            </a:r>
            <a:r>
              <a:rPr lang="en-US" sz="8800" dirty="0">
                <a:solidFill>
                  <a:srgbClr val="1F2F5F"/>
                </a:solidFill>
                <a:latin typeface="Calibri" panose="020F0502020204030204" pitchFamily="34" charset="0"/>
                <a:cs typeface="Calibri" panose="020F0502020204030204" pitchFamily="34" charset="0"/>
              </a:rPr>
              <a:t>A</a:t>
            </a:r>
          </a:p>
        </p:txBody>
      </p:sp>
      <p:sp>
        <p:nvSpPr>
          <p:cNvPr id="5" name="Subtitle 2">
            <a:extLst>
              <a:ext uri="{FF2B5EF4-FFF2-40B4-BE49-F238E27FC236}">
                <a16:creationId xmlns:a16="http://schemas.microsoft.com/office/drawing/2014/main" id="{13C42E48-879C-C876-9F70-691442259DF8}"/>
              </a:ext>
            </a:extLst>
          </p:cNvPr>
          <p:cNvSpPr txBox="1">
            <a:spLocks/>
          </p:cNvSpPr>
          <p:nvPr/>
        </p:nvSpPr>
        <p:spPr>
          <a:xfrm>
            <a:off x="1499673" y="3452585"/>
            <a:ext cx="9144000"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chemeClr val="bg2">
                    <a:lumMod val="25000"/>
                  </a:schemeClr>
                </a:solidFill>
                <a:hlinkClick r:id="rId2">
                  <a:extLst>
                    <a:ext uri="{A12FA001-AC4F-418D-AE19-62706E023703}">
                      <ahyp:hlinkClr xmlns:ahyp="http://schemas.microsoft.com/office/drawing/2018/hyperlinkcolor" val="tx"/>
                    </a:ext>
                  </a:extLst>
                </a:hlinkClick>
              </a:rPr>
              <a:t>dave@heatonsmithgroup.com</a:t>
            </a:r>
            <a:endParaRPr lang="en-US" sz="2400" dirty="0">
              <a:solidFill>
                <a:schemeClr val="bg2">
                  <a:lumMod val="25000"/>
                </a:schemeClr>
              </a:solidFill>
            </a:endParaRPr>
          </a:p>
          <a:p>
            <a:pPr marL="0" indent="0" algn="ctr">
              <a:buNone/>
            </a:pPr>
            <a:r>
              <a:rPr lang="en-US" sz="2400" dirty="0">
                <a:solidFill>
                  <a:schemeClr val="bg2">
                    <a:lumMod val="25000"/>
                  </a:schemeClr>
                </a:solidFill>
                <a:hlinkClick r:id="rId3">
                  <a:extLst>
                    <a:ext uri="{A12FA001-AC4F-418D-AE19-62706E023703}">
                      <ahyp:hlinkClr xmlns:ahyp="http://schemas.microsoft.com/office/drawing/2018/hyperlinkcolor" val="tx"/>
                    </a:ext>
                  </a:extLst>
                </a:hlinkClick>
              </a:rPr>
              <a:t>www.heatonsmithgroup.com</a:t>
            </a:r>
            <a:endParaRPr lang="en-US" sz="2400" dirty="0">
              <a:solidFill>
                <a:schemeClr val="bg2">
                  <a:lumMod val="25000"/>
                </a:schemeClr>
              </a:solidFill>
            </a:endParaRPr>
          </a:p>
          <a:p>
            <a:pPr marL="0" indent="0" algn="ctr">
              <a:buNone/>
            </a:pPr>
            <a:r>
              <a:rPr lang="en-US" sz="2400" dirty="0">
                <a:solidFill>
                  <a:schemeClr val="bg2">
                    <a:lumMod val="25000"/>
                  </a:schemeClr>
                </a:solidFill>
              </a:rPr>
              <a:t>https://www.linkedin.com/company/heaton-smith-group</a:t>
            </a:r>
          </a:p>
        </p:txBody>
      </p:sp>
    </p:spTree>
    <p:extLst>
      <p:ext uri="{BB962C8B-B14F-4D97-AF65-F5344CB8AC3E}">
        <p14:creationId xmlns:p14="http://schemas.microsoft.com/office/powerpoint/2010/main" val="3547392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sitting at tables&#10;&#10;Description automatically generated">
            <a:extLst>
              <a:ext uri="{FF2B5EF4-FFF2-40B4-BE49-F238E27FC236}">
                <a16:creationId xmlns:a16="http://schemas.microsoft.com/office/drawing/2014/main" id="{D0539AA1-6585-E34B-9939-8E679318C1FA}"/>
              </a:ext>
            </a:extLst>
          </p:cNvPr>
          <p:cNvPicPr>
            <a:picLocks noChangeAspect="1"/>
          </p:cNvPicPr>
          <p:nvPr/>
        </p:nvPicPr>
        <p:blipFill>
          <a:blip r:embed="rId2"/>
          <a:stretch>
            <a:fillRect/>
          </a:stretch>
        </p:blipFill>
        <p:spPr>
          <a:xfrm>
            <a:off x="3745499" y="845251"/>
            <a:ext cx="7406689" cy="5237499"/>
          </a:xfrm>
          <a:prstGeom prst="rect">
            <a:avLst/>
          </a:prstGeom>
          <a:ln w="19050">
            <a:noFill/>
          </a:ln>
        </p:spPr>
      </p:pic>
      <p:sp>
        <p:nvSpPr>
          <p:cNvPr id="3" name="Content Placeholder 2"/>
          <p:cNvSpPr>
            <a:spLocks noGrp="1"/>
          </p:cNvSpPr>
          <p:nvPr>
            <p:ph type="body" sz="quarter" idx="11"/>
          </p:nvPr>
        </p:nvSpPr>
        <p:spPr>
          <a:xfrm>
            <a:off x="1039812" y="3095335"/>
            <a:ext cx="5159830" cy="2010067"/>
          </a:xfrm>
          <a:prstGeom prst="rect">
            <a:avLst/>
          </a:prstGeom>
        </p:spPr>
        <p:txBody>
          <a:bodyPr>
            <a:normAutofit/>
          </a:bodyPr>
          <a:lstStyle/>
          <a:p>
            <a:pPr>
              <a:lnSpc>
                <a:spcPct val="120000"/>
              </a:lnSpc>
              <a:spcBef>
                <a:spcPts val="1000"/>
              </a:spcBef>
              <a:buClr>
                <a:srgbClr val="00B174"/>
              </a:buClr>
              <a:buSzPct val="85000"/>
            </a:pPr>
            <a:r>
              <a:rPr lang="en-US" altLang="en-US" sz="4000" dirty="0">
                <a:solidFill>
                  <a:srgbClr val="1F2F5F"/>
                </a:solidFill>
                <a:latin typeface="Calibri" panose="020F0502020204030204" pitchFamily="34" charset="0"/>
              </a:rPr>
              <a:t>Siloed</a:t>
            </a:r>
          </a:p>
          <a:p>
            <a:pPr marL="0" indent="0">
              <a:lnSpc>
                <a:spcPct val="120000"/>
              </a:lnSpc>
              <a:spcBef>
                <a:spcPts val="1000"/>
              </a:spcBef>
              <a:buClr>
                <a:srgbClr val="00B174"/>
              </a:buClr>
              <a:buSzPct val="85000"/>
              <a:buNone/>
            </a:pPr>
            <a:br>
              <a:rPr lang="en-US" altLang="en-US" sz="2800" dirty="0">
                <a:solidFill>
                  <a:srgbClr val="1F2F5F"/>
                </a:solidFill>
                <a:latin typeface="Calibri" panose="020F0502020204030204" pitchFamily="34" charset="0"/>
              </a:rPr>
            </a:br>
            <a:endParaRPr lang="en-US" altLang="en-US" sz="2800" dirty="0">
              <a:solidFill>
                <a:srgbClr val="1F2F5F"/>
              </a:solidFill>
              <a:latin typeface="Calibri" panose="020F0502020204030204" pitchFamily="34" charset="0"/>
            </a:endParaRPr>
          </a:p>
          <a:p>
            <a:pPr marL="0" indent="0">
              <a:spcBef>
                <a:spcPts val="1000"/>
              </a:spcBef>
              <a:spcAft>
                <a:spcPts val="0"/>
              </a:spcAft>
              <a:buClr>
                <a:srgbClr val="BD8B30"/>
              </a:buClr>
              <a:buSzPct val="85000"/>
              <a:buNone/>
            </a:pPr>
            <a:endParaRPr lang="en-US" altLang="en-US" sz="2800" dirty="0">
              <a:solidFill>
                <a:srgbClr val="1F2F5F"/>
              </a:solidFill>
              <a:latin typeface="Calibri" panose="020F0502020204030204" pitchFamily="34" charset="0"/>
            </a:endParaRPr>
          </a:p>
          <a:p>
            <a:pPr marL="0" indent="0">
              <a:spcAft>
                <a:spcPts val="600"/>
              </a:spcAft>
              <a:buClr>
                <a:srgbClr val="C00000"/>
              </a:buClr>
              <a:buNone/>
            </a:pPr>
            <a:endParaRPr lang="en-US" altLang="en-US" sz="2800" dirty="0">
              <a:solidFill>
                <a:srgbClr val="1F2F5F"/>
              </a:solidFill>
            </a:endParaRPr>
          </a:p>
        </p:txBody>
      </p:sp>
      <p:sp>
        <p:nvSpPr>
          <p:cNvPr id="2" name="Title 1">
            <a:extLst>
              <a:ext uri="{FF2B5EF4-FFF2-40B4-BE49-F238E27FC236}">
                <a16:creationId xmlns:a16="http://schemas.microsoft.com/office/drawing/2014/main" id="{EAF68A47-1154-1B74-F8FD-91A8083CEA3A}"/>
              </a:ext>
            </a:extLst>
          </p:cNvPr>
          <p:cNvSpPr txBox="1">
            <a:spLocks/>
          </p:cNvSpPr>
          <p:nvPr/>
        </p:nvSpPr>
        <p:spPr>
          <a:xfrm>
            <a:off x="1524000" y="208256"/>
            <a:ext cx="9144000" cy="746002"/>
          </a:xfrm>
          <a:prstGeom prst="rect">
            <a:avLst/>
          </a:prstGeom>
        </p:spPr>
        <p:txBody>
          <a:bodyPr anchor="ctr">
            <a:noAutofit/>
          </a:bodyPr>
          <a:lstStyle>
            <a:lvl1pPr marL="0" marR="0" indent="0" algn="l" defTabSz="457189" rtl="0" eaLnBrk="1" fontAlgn="base" latinLnBrk="0" hangingPunct="1">
              <a:lnSpc>
                <a:spcPct val="100000"/>
              </a:lnSpc>
              <a:spcBef>
                <a:spcPct val="0"/>
              </a:spcBef>
              <a:spcAft>
                <a:spcPct val="0"/>
              </a:spcAft>
              <a:buClrTx/>
              <a:buSzTx/>
              <a:buFontTx/>
              <a:buNone/>
              <a:tabLst/>
              <a:defRPr lang="en-US" sz="4400" b="0" i="0" kern="1200" cap="none" spc="20" baseline="0">
                <a:solidFill>
                  <a:schemeClr val="accent4"/>
                </a:solidFill>
                <a:latin typeface="+mj-lt"/>
                <a:ea typeface="+mn-ea"/>
                <a:cs typeface="Arial"/>
              </a:defRPr>
            </a:lvl1pPr>
            <a:lvl2pPr algn="l" defTabSz="457189" rtl="0" eaLnBrk="1" fontAlgn="base" hangingPunct="1">
              <a:spcBef>
                <a:spcPct val="0"/>
              </a:spcBef>
              <a:spcAft>
                <a:spcPct val="0"/>
              </a:spcAft>
              <a:defRPr sz="2600" b="1">
                <a:solidFill>
                  <a:srgbClr val="5BAC35"/>
                </a:solidFill>
                <a:latin typeface="Arial Narrow" pitchFamily="34" charset="0"/>
              </a:defRPr>
            </a:lvl2pPr>
            <a:lvl3pPr algn="l" defTabSz="457189" rtl="0" eaLnBrk="1" fontAlgn="base" hangingPunct="1">
              <a:spcBef>
                <a:spcPct val="0"/>
              </a:spcBef>
              <a:spcAft>
                <a:spcPct val="0"/>
              </a:spcAft>
              <a:defRPr sz="2600" b="1">
                <a:solidFill>
                  <a:srgbClr val="5BAC35"/>
                </a:solidFill>
                <a:latin typeface="Arial Narrow" pitchFamily="34" charset="0"/>
              </a:defRPr>
            </a:lvl3pPr>
            <a:lvl4pPr algn="l" defTabSz="457189" rtl="0" eaLnBrk="1" fontAlgn="base" hangingPunct="1">
              <a:spcBef>
                <a:spcPct val="0"/>
              </a:spcBef>
              <a:spcAft>
                <a:spcPct val="0"/>
              </a:spcAft>
              <a:defRPr sz="2600" b="1">
                <a:solidFill>
                  <a:srgbClr val="5BAC35"/>
                </a:solidFill>
                <a:latin typeface="Arial Narrow" pitchFamily="34" charset="0"/>
              </a:defRPr>
            </a:lvl4pPr>
            <a:lvl5pPr algn="l" defTabSz="457189" rtl="0" eaLnBrk="1" fontAlgn="base" hangingPunct="1">
              <a:spcBef>
                <a:spcPct val="0"/>
              </a:spcBef>
              <a:spcAft>
                <a:spcPct val="0"/>
              </a:spcAft>
              <a:defRPr sz="2600" b="1">
                <a:solidFill>
                  <a:srgbClr val="5BAC35"/>
                </a:solidFill>
                <a:latin typeface="Arial Narrow" pitchFamily="34" charset="0"/>
              </a:defRPr>
            </a:lvl5pPr>
            <a:lvl6pPr marL="457189" algn="l" defTabSz="457189" rtl="0" eaLnBrk="1" fontAlgn="base" hangingPunct="1">
              <a:spcBef>
                <a:spcPct val="0"/>
              </a:spcBef>
              <a:spcAft>
                <a:spcPct val="0"/>
              </a:spcAft>
              <a:defRPr sz="2600" b="1">
                <a:solidFill>
                  <a:srgbClr val="5BAC35"/>
                </a:solidFill>
                <a:latin typeface="Arial Narrow" pitchFamily="34" charset="0"/>
              </a:defRPr>
            </a:lvl6pPr>
            <a:lvl7pPr marL="914377" algn="l" defTabSz="457189" rtl="0" eaLnBrk="1" fontAlgn="base" hangingPunct="1">
              <a:spcBef>
                <a:spcPct val="0"/>
              </a:spcBef>
              <a:spcAft>
                <a:spcPct val="0"/>
              </a:spcAft>
              <a:defRPr sz="2600" b="1">
                <a:solidFill>
                  <a:srgbClr val="5BAC35"/>
                </a:solidFill>
                <a:latin typeface="Arial Narrow" pitchFamily="34" charset="0"/>
              </a:defRPr>
            </a:lvl7pPr>
            <a:lvl8pPr marL="1371566" algn="l" defTabSz="457189" rtl="0" eaLnBrk="1" fontAlgn="base" hangingPunct="1">
              <a:spcBef>
                <a:spcPct val="0"/>
              </a:spcBef>
              <a:spcAft>
                <a:spcPct val="0"/>
              </a:spcAft>
              <a:defRPr sz="2600" b="1">
                <a:solidFill>
                  <a:srgbClr val="5BAC35"/>
                </a:solidFill>
                <a:latin typeface="Arial Narrow" pitchFamily="34" charset="0"/>
              </a:defRPr>
            </a:lvl8pPr>
            <a:lvl9pPr marL="1828753" algn="l" defTabSz="457189" rtl="0" eaLnBrk="1" fontAlgn="base" hangingPunct="1">
              <a:spcBef>
                <a:spcPct val="0"/>
              </a:spcBef>
              <a:spcAft>
                <a:spcPct val="0"/>
              </a:spcAft>
              <a:defRPr sz="2600" b="1">
                <a:solidFill>
                  <a:srgbClr val="5BAC35"/>
                </a:solidFill>
                <a:latin typeface="Arial Narrow" pitchFamily="34" charset="0"/>
              </a:defRPr>
            </a:lvl9pPr>
          </a:lstStyle>
          <a:p>
            <a:pPr marL="0" marR="0" lvl="0" indent="0" algn="ctr" defTabSz="457189" rtl="0" eaLnBrk="1" fontAlgn="base" latinLnBrk="0" hangingPunct="1">
              <a:lnSpc>
                <a:spcPct val="100000"/>
              </a:lnSpc>
              <a:spcBef>
                <a:spcPct val="0"/>
              </a:spcBef>
              <a:spcAft>
                <a:spcPct val="0"/>
              </a:spcAft>
              <a:buClrTx/>
              <a:buSzTx/>
              <a:buFontTx/>
              <a:buNone/>
              <a:tabLst/>
              <a:defRPr/>
            </a:pPr>
            <a:r>
              <a:rPr lang="en-US" sz="4000" b="1" dirty="0">
                <a:solidFill>
                  <a:srgbClr val="1F2F5F"/>
                </a:solidFill>
                <a:latin typeface="Calibri" panose="020F0502020204030204" pitchFamily="34" charset="0"/>
              </a:rPr>
              <a:t> </a:t>
            </a:r>
          </a:p>
          <a:p>
            <a:pPr marL="0" marR="0" lvl="0" indent="0" defTabSz="457189" rtl="0" eaLnBrk="1" fontAlgn="base" latinLnBrk="0" hangingPunct="1">
              <a:lnSpc>
                <a:spcPct val="100000"/>
              </a:lnSpc>
              <a:spcBef>
                <a:spcPct val="0"/>
              </a:spcBef>
              <a:spcAft>
                <a:spcPct val="0"/>
              </a:spcAft>
              <a:buClrTx/>
              <a:buSzTx/>
              <a:buFontTx/>
              <a:buNone/>
              <a:tabLst/>
              <a:defRPr/>
            </a:pPr>
            <a:r>
              <a:rPr lang="en-US" sz="4000" b="1" dirty="0">
                <a:solidFill>
                  <a:srgbClr val="1F2F5F"/>
                </a:solidFill>
                <a:latin typeface="Calibri" panose="020F0502020204030204" pitchFamily="34" charset="0"/>
              </a:rPr>
              <a:t>Planned Giving </a:t>
            </a:r>
            <a:endParaRPr kumimoji="0" lang="en-US" sz="4000" b="1" u="none" strike="noStrike" kern="1200" cap="none" spc="20" normalizeH="0" baseline="0" noProof="0" dirty="0">
              <a:ln>
                <a:noFill/>
              </a:ln>
              <a:solidFill>
                <a:srgbClr val="1F2F5F"/>
              </a:solidFill>
              <a:effectLst/>
              <a:uLnTx/>
              <a:uFillTx/>
              <a:latin typeface="Calibri" panose="020F0502020204030204" pitchFamily="34" charset="0"/>
              <a:ea typeface="+mn-ea"/>
              <a:cs typeface="Arial"/>
            </a:endParaRPr>
          </a:p>
        </p:txBody>
      </p:sp>
      <p:pic>
        <p:nvPicPr>
          <p:cNvPr id="4" name="Picture 3">
            <a:extLst>
              <a:ext uri="{FF2B5EF4-FFF2-40B4-BE49-F238E27FC236}">
                <a16:creationId xmlns:a16="http://schemas.microsoft.com/office/drawing/2014/main" id="{34DEEC92-2D38-9AFA-B2E1-A33C4DE8BB41}"/>
              </a:ext>
            </a:extLst>
          </p:cNvPr>
          <p:cNvPicPr>
            <a:picLocks noChangeAspect="1"/>
          </p:cNvPicPr>
          <p:nvPr/>
        </p:nvPicPr>
        <p:blipFill>
          <a:blip r:embed="rId3"/>
          <a:stretch>
            <a:fillRect/>
          </a:stretch>
        </p:blipFill>
        <p:spPr>
          <a:xfrm>
            <a:off x="307975" y="6082750"/>
            <a:ext cx="1463675" cy="556108"/>
          </a:xfrm>
          <a:prstGeom prst="rect">
            <a:avLst/>
          </a:prstGeom>
        </p:spPr>
      </p:pic>
    </p:spTree>
    <p:extLst>
      <p:ext uri="{BB962C8B-B14F-4D97-AF65-F5344CB8AC3E}">
        <p14:creationId xmlns:p14="http://schemas.microsoft.com/office/powerpoint/2010/main" val="314704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1605642" y="1103247"/>
            <a:ext cx="9975576" cy="4472608"/>
          </a:xfrm>
          <a:prstGeom prst="rect">
            <a:avLst/>
          </a:prstGeom>
        </p:spPr>
        <p:txBody>
          <a:bodyPr>
            <a:normAutofit fontScale="25000" lnSpcReduction="20000"/>
          </a:bodyPr>
          <a:lstStyle/>
          <a:p>
            <a:pPr marL="0" indent="0">
              <a:lnSpc>
                <a:spcPct val="120000"/>
              </a:lnSpc>
              <a:spcAft>
                <a:spcPts val="600"/>
              </a:spcAft>
              <a:buClr>
                <a:srgbClr val="C00000"/>
              </a:buClr>
              <a:buSzPct val="85000"/>
              <a:buNone/>
            </a:pPr>
            <a:endParaRPr lang="en-US" sz="8300" dirty="0">
              <a:solidFill>
                <a:srgbClr val="C00000"/>
              </a:solidFill>
            </a:endParaRPr>
          </a:p>
          <a:p>
            <a:pPr>
              <a:lnSpc>
                <a:spcPct val="120000"/>
              </a:lnSpc>
              <a:spcBef>
                <a:spcPts val="1000"/>
              </a:spcBef>
              <a:buClr>
                <a:srgbClr val="00B174"/>
              </a:buClr>
              <a:buSzPct val="85000"/>
            </a:pPr>
            <a:r>
              <a:rPr lang="en-US" altLang="en-US" sz="11200" dirty="0">
                <a:solidFill>
                  <a:schemeClr val="bg2">
                    <a:lumMod val="75000"/>
                  </a:schemeClr>
                </a:solidFill>
                <a:latin typeface="Calibri" panose="020F0502020204030204" pitchFamily="34" charset="0"/>
              </a:rPr>
              <a:t>Most programs focused on gifts in wills</a:t>
            </a:r>
          </a:p>
          <a:p>
            <a:pPr>
              <a:lnSpc>
                <a:spcPct val="120000"/>
              </a:lnSpc>
              <a:spcBef>
                <a:spcPts val="1000"/>
              </a:spcBef>
              <a:buClr>
                <a:srgbClr val="00B174"/>
              </a:buClr>
              <a:buSzPct val="85000"/>
            </a:pPr>
            <a:r>
              <a:rPr lang="en-US" altLang="en-US" sz="11200" dirty="0">
                <a:solidFill>
                  <a:schemeClr val="bg2">
                    <a:lumMod val="75000"/>
                  </a:schemeClr>
                </a:solidFill>
                <a:latin typeface="Calibri" panose="020F0502020204030204" pitchFamily="34" charset="0"/>
              </a:rPr>
              <a:t>Most programs focused on older donors aged 70 and older </a:t>
            </a:r>
          </a:p>
          <a:p>
            <a:pPr>
              <a:lnSpc>
                <a:spcPct val="120000"/>
              </a:lnSpc>
              <a:spcBef>
                <a:spcPts val="1000"/>
              </a:spcBef>
              <a:buClr>
                <a:srgbClr val="00B174"/>
              </a:buClr>
              <a:buSzPct val="85000"/>
            </a:pPr>
            <a:r>
              <a:rPr lang="en-US" altLang="en-US" sz="11200" dirty="0">
                <a:solidFill>
                  <a:schemeClr val="bg2">
                    <a:lumMod val="75000"/>
                  </a:schemeClr>
                </a:solidFill>
                <a:latin typeface="Calibri" panose="020F0502020204030204" pitchFamily="34" charset="0"/>
              </a:rPr>
              <a:t>Viewed by donors as “that is for older donors”</a:t>
            </a:r>
          </a:p>
          <a:p>
            <a:pPr>
              <a:lnSpc>
                <a:spcPct val="120000"/>
              </a:lnSpc>
              <a:spcBef>
                <a:spcPts val="1000"/>
              </a:spcBef>
              <a:buClr>
                <a:srgbClr val="00B174"/>
              </a:buClr>
              <a:buSzPct val="85000"/>
            </a:pPr>
            <a:r>
              <a:rPr lang="en-US" altLang="en-US" sz="11200" dirty="0">
                <a:solidFill>
                  <a:schemeClr val="bg2">
                    <a:lumMod val="75000"/>
                  </a:schemeClr>
                </a:solidFill>
                <a:latin typeface="Calibri" panose="020F0502020204030204" pitchFamily="34" charset="0"/>
              </a:rPr>
              <a:t>Siloed</a:t>
            </a:r>
          </a:p>
          <a:p>
            <a:pPr>
              <a:lnSpc>
                <a:spcPct val="120000"/>
              </a:lnSpc>
              <a:spcBef>
                <a:spcPts val="1000"/>
              </a:spcBef>
              <a:buClr>
                <a:srgbClr val="00B174"/>
              </a:buClr>
              <a:buSzPct val="85000"/>
            </a:pPr>
            <a:r>
              <a:rPr lang="en-US" altLang="en-US" sz="11200" dirty="0">
                <a:latin typeface="Calibri" panose="020F0502020204030204" pitchFamily="34" charset="0"/>
              </a:rPr>
              <a:t>Prospects based on age (older) or reaction to planned giving marketing materials</a:t>
            </a:r>
          </a:p>
          <a:p>
            <a:pPr>
              <a:lnSpc>
                <a:spcPct val="120000"/>
              </a:lnSpc>
              <a:spcBef>
                <a:spcPts val="1000"/>
              </a:spcBef>
              <a:buClr>
                <a:srgbClr val="00B174"/>
              </a:buClr>
              <a:buSzPct val="85000"/>
            </a:pPr>
            <a:r>
              <a:rPr lang="en-US" altLang="en-US" sz="11200" dirty="0">
                <a:latin typeface="Calibri" panose="020F0502020204030204" pitchFamily="34" charset="0"/>
              </a:rPr>
              <a:t>Usually, the largest single gift made by a donor</a:t>
            </a:r>
          </a:p>
          <a:p>
            <a:pPr>
              <a:lnSpc>
                <a:spcPct val="120000"/>
              </a:lnSpc>
              <a:spcBef>
                <a:spcPts val="1000"/>
              </a:spcBef>
              <a:buClr>
                <a:srgbClr val="00B174"/>
              </a:buClr>
              <a:buSzPct val="85000"/>
            </a:pPr>
            <a:r>
              <a:rPr lang="en-US" altLang="en-US" sz="11200" dirty="0">
                <a:latin typeface="Calibri" panose="020F0502020204030204" pitchFamily="34" charset="0"/>
              </a:rPr>
              <a:t>Not part of a donor’s cycle of philanthropy until older</a:t>
            </a:r>
          </a:p>
          <a:p>
            <a:pPr marL="0" indent="0">
              <a:lnSpc>
                <a:spcPct val="120000"/>
              </a:lnSpc>
              <a:spcBef>
                <a:spcPts val="1000"/>
              </a:spcBef>
              <a:buClr>
                <a:srgbClr val="BD8B30"/>
              </a:buClr>
              <a:buSzPct val="85000"/>
              <a:buNone/>
            </a:pPr>
            <a:br>
              <a:rPr lang="en-US" altLang="en-US" sz="2800" dirty="0">
                <a:solidFill>
                  <a:schemeClr val="tx1">
                    <a:lumMod val="75000"/>
                  </a:schemeClr>
                </a:solidFill>
                <a:latin typeface="Calibri" panose="020F0502020204030204" pitchFamily="34" charset="0"/>
              </a:rPr>
            </a:br>
            <a:endParaRPr lang="en-US" altLang="en-US" sz="2800" dirty="0">
              <a:solidFill>
                <a:schemeClr val="tx1">
                  <a:lumMod val="75000"/>
                </a:schemeClr>
              </a:solidFill>
              <a:latin typeface="Calibri" panose="020F0502020204030204" pitchFamily="34" charset="0"/>
            </a:endParaRPr>
          </a:p>
          <a:p>
            <a:pPr marL="0" indent="0">
              <a:lnSpc>
                <a:spcPct val="120000"/>
              </a:lnSpc>
              <a:spcBef>
                <a:spcPts val="1000"/>
              </a:spcBef>
              <a:spcAft>
                <a:spcPts val="0"/>
              </a:spcAft>
              <a:buClr>
                <a:srgbClr val="BD8B30"/>
              </a:buClr>
              <a:buSzPct val="85000"/>
              <a:buNone/>
            </a:pPr>
            <a:endParaRPr lang="en-US" altLang="en-US" sz="2800" dirty="0">
              <a:solidFill>
                <a:schemeClr val="tx1">
                  <a:lumMod val="75000"/>
                </a:schemeClr>
              </a:solidFill>
              <a:latin typeface="Calibri" panose="020F0502020204030204" pitchFamily="34" charset="0"/>
            </a:endParaRPr>
          </a:p>
          <a:p>
            <a:pPr marL="0" indent="0">
              <a:lnSpc>
                <a:spcPct val="120000"/>
              </a:lnSpc>
              <a:spcAft>
                <a:spcPts val="600"/>
              </a:spcAft>
              <a:buClr>
                <a:srgbClr val="C00000"/>
              </a:buClr>
              <a:buNone/>
            </a:pPr>
            <a:endParaRPr lang="en-US" altLang="en-US" dirty="0"/>
          </a:p>
        </p:txBody>
      </p:sp>
      <p:sp>
        <p:nvSpPr>
          <p:cNvPr id="2" name="Title 1">
            <a:extLst>
              <a:ext uri="{FF2B5EF4-FFF2-40B4-BE49-F238E27FC236}">
                <a16:creationId xmlns:a16="http://schemas.microsoft.com/office/drawing/2014/main" id="{EAF68A47-1154-1B74-F8FD-91A8083CEA3A}"/>
              </a:ext>
            </a:extLst>
          </p:cNvPr>
          <p:cNvSpPr txBox="1">
            <a:spLocks/>
          </p:cNvSpPr>
          <p:nvPr/>
        </p:nvSpPr>
        <p:spPr>
          <a:xfrm>
            <a:off x="1524000" y="208256"/>
            <a:ext cx="9144000" cy="746002"/>
          </a:xfrm>
          <a:prstGeom prst="rect">
            <a:avLst/>
          </a:prstGeom>
        </p:spPr>
        <p:txBody>
          <a:bodyPr anchor="ctr">
            <a:noAutofit/>
          </a:bodyPr>
          <a:lstStyle>
            <a:lvl1pPr marL="0" marR="0" indent="0" algn="l" defTabSz="457189" rtl="0" eaLnBrk="1" fontAlgn="base" latinLnBrk="0" hangingPunct="1">
              <a:lnSpc>
                <a:spcPct val="100000"/>
              </a:lnSpc>
              <a:spcBef>
                <a:spcPct val="0"/>
              </a:spcBef>
              <a:spcAft>
                <a:spcPct val="0"/>
              </a:spcAft>
              <a:buClrTx/>
              <a:buSzTx/>
              <a:buFontTx/>
              <a:buNone/>
              <a:tabLst/>
              <a:defRPr lang="en-US" sz="4400" b="0" i="0" kern="1200" cap="none" spc="20" baseline="0">
                <a:solidFill>
                  <a:schemeClr val="accent4"/>
                </a:solidFill>
                <a:latin typeface="+mj-lt"/>
                <a:ea typeface="+mn-ea"/>
                <a:cs typeface="Arial"/>
              </a:defRPr>
            </a:lvl1pPr>
            <a:lvl2pPr algn="l" defTabSz="457189" rtl="0" eaLnBrk="1" fontAlgn="base" hangingPunct="1">
              <a:spcBef>
                <a:spcPct val="0"/>
              </a:spcBef>
              <a:spcAft>
                <a:spcPct val="0"/>
              </a:spcAft>
              <a:defRPr sz="2600" b="1">
                <a:solidFill>
                  <a:srgbClr val="5BAC35"/>
                </a:solidFill>
                <a:latin typeface="Arial Narrow" pitchFamily="34" charset="0"/>
              </a:defRPr>
            </a:lvl2pPr>
            <a:lvl3pPr algn="l" defTabSz="457189" rtl="0" eaLnBrk="1" fontAlgn="base" hangingPunct="1">
              <a:spcBef>
                <a:spcPct val="0"/>
              </a:spcBef>
              <a:spcAft>
                <a:spcPct val="0"/>
              </a:spcAft>
              <a:defRPr sz="2600" b="1">
                <a:solidFill>
                  <a:srgbClr val="5BAC35"/>
                </a:solidFill>
                <a:latin typeface="Arial Narrow" pitchFamily="34" charset="0"/>
              </a:defRPr>
            </a:lvl3pPr>
            <a:lvl4pPr algn="l" defTabSz="457189" rtl="0" eaLnBrk="1" fontAlgn="base" hangingPunct="1">
              <a:spcBef>
                <a:spcPct val="0"/>
              </a:spcBef>
              <a:spcAft>
                <a:spcPct val="0"/>
              </a:spcAft>
              <a:defRPr sz="2600" b="1">
                <a:solidFill>
                  <a:srgbClr val="5BAC35"/>
                </a:solidFill>
                <a:latin typeface="Arial Narrow" pitchFamily="34" charset="0"/>
              </a:defRPr>
            </a:lvl4pPr>
            <a:lvl5pPr algn="l" defTabSz="457189" rtl="0" eaLnBrk="1" fontAlgn="base" hangingPunct="1">
              <a:spcBef>
                <a:spcPct val="0"/>
              </a:spcBef>
              <a:spcAft>
                <a:spcPct val="0"/>
              </a:spcAft>
              <a:defRPr sz="2600" b="1">
                <a:solidFill>
                  <a:srgbClr val="5BAC35"/>
                </a:solidFill>
                <a:latin typeface="Arial Narrow" pitchFamily="34" charset="0"/>
              </a:defRPr>
            </a:lvl5pPr>
            <a:lvl6pPr marL="457189" algn="l" defTabSz="457189" rtl="0" eaLnBrk="1" fontAlgn="base" hangingPunct="1">
              <a:spcBef>
                <a:spcPct val="0"/>
              </a:spcBef>
              <a:spcAft>
                <a:spcPct val="0"/>
              </a:spcAft>
              <a:defRPr sz="2600" b="1">
                <a:solidFill>
                  <a:srgbClr val="5BAC35"/>
                </a:solidFill>
                <a:latin typeface="Arial Narrow" pitchFamily="34" charset="0"/>
              </a:defRPr>
            </a:lvl6pPr>
            <a:lvl7pPr marL="914377" algn="l" defTabSz="457189" rtl="0" eaLnBrk="1" fontAlgn="base" hangingPunct="1">
              <a:spcBef>
                <a:spcPct val="0"/>
              </a:spcBef>
              <a:spcAft>
                <a:spcPct val="0"/>
              </a:spcAft>
              <a:defRPr sz="2600" b="1">
                <a:solidFill>
                  <a:srgbClr val="5BAC35"/>
                </a:solidFill>
                <a:latin typeface="Arial Narrow" pitchFamily="34" charset="0"/>
              </a:defRPr>
            </a:lvl7pPr>
            <a:lvl8pPr marL="1371566" algn="l" defTabSz="457189" rtl="0" eaLnBrk="1" fontAlgn="base" hangingPunct="1">
              <a:spcBef>
                <a:spcPct val="0"/>
              </a:spcBef>
              <a:spcAft>
                <a:spcPct val="0"/>
              </a:spcAft>
              <a:defRPr sz="2600" b="1">
                <a:solidFill>
                  <a:srgbClr val="5BAC35"/>
                </a:solidFill>
                <a:latin typeface="Arial Narrow" pitchFamily="34" charset="0"/>
              </a:defRPr>
            </a:lvl8pPr>
            <a:lvl9pPr marL="1828753" algn="l" defTabSz="457189" rtl="0" eaLnBrk="1" fontAlgn="base" hangingPunct="1">
              <a:spcBef>
                <a:spcPct val="0"/>
              </a:spcBef>
              <a:spcAft>
                <a:spcPct val="0"/>
              </a:spcAft>
              <a:defRPr sz="2600" b="1">
                <a:solidFill>
                  <a:srgbClr val="5BAC35"/>
                </a:solidFill>
                <a:latin typeface="Arial Narrow" pitchFamily="34" charset="0"/>
              </a:defRPr>
            </a:lvl9pPr>
          </a:lstStyle>
          <a:p>
            <a:pPr marL="0" marR="0" lvl="0" indent="0" algn="ctr" defTabSz="457189" rtl="0" eaLnBrk="1" fontAlgn="base" latinLnBrk="0" hangingPunct="1">
              <a:lnSpc>
                <a:spcPct val="100000"/>
              </a:lnSpc>
              <a:spcBef>
                <a:spcPct val="0"/>
              </a:spcBef>
              <a:spcAft>
                <a:spcPct val="0"/>
              </a:spcAft>
              <a:buClrTx/>
              <a:buSzTx/>
              <a:buFontTx/>
              <a:buNone/>
              <a:tabLst/>
              <a:defRPr/>
            </a:pPr>
            <a:r>
              <a:rPr lang="en-US" sz="4000" b="1" dirty="0">
                <a:solidFill>
                  <a:srgbClr val="1F2F5F"/>
                </a:solidFill>
                <a:latin typeface="Calibri" panose="020F0502020204030204" pitchFamily="34" charset="0"/>
              </a:rPr>
              <a:t> </a:t>
            </a:r>
          </a:p>
          <a:p>
            <a:pPr marL="0" marR="0" lvl="0" indent="0" defTabSz="457189" rtl="0" eaLnBrk="1" fontAlgn="base" latinLnBrk="0" hangingPunct="1">
              <a:lnSpc>
                <a:spcPct val="100000"/>
              </a:lnSpc>
              <a:spcBef>
                <a:spcPct val="0"/>
              </a:spcBef>
              <a:spcAft>
                <a:spcPct val="0"/>
              </a:spcAft>
              <a:buClrTx/>
              <a:buSzTx/>
              <a:buFontTx/>
              <a:buNone/>
              <a:tabLst/>
              <a:defRPr/>
            </a:pPr>
            <a:r>
              <a:rPr lang="en-US" sz="4000" b="1" dirty="0">
                <a:solidFill>
                  <a:srgbClr val="1F2F5F"/>
                </a:solidFill>
                <a:latin typeface="Calibri" panose="020F0502020204030204" pitchFamily="34" charset="0"/>
              </a:rPr>
              <a:t>Planned Giving </a:t>
            </a:r>
            <a:endParaRPr kumimoji="0" lang="en-US" sz="4000" b="1" u="none" strike="noStrike" kern="1200" cap="none" spc="20" normalizeH="0" baseline="0" noProof="0" dirty="0">
              <a:ln>
                <a:noFill/>
              </a:ln>
              <a:solidFill>
                <a:srgbClr val="1F2F5F"/>
              </a:solidFill>
              <a:effectLst/>
              <a:uLnTx/>
              <a:uFillTx/>
              <a:latin typeface="Calibri" panose="020F0502020204030204" pitchFamily="34" charset="0"/>
              <a:ea typeface="+mn-ea"/>
              <a:cs typeface="Arial"/>
            </a:endParaRPr>
          </a:p>
        </p:txBody>
      </p:sp>
      <p:pic>
        <p:nvPicPr>
          <p:cNvPr id="4" name="Picture 3">
            <a:extLst>
              <a:ext uri="{FF2B5EF4-FFF2-40B4-BE49-F238E27FC236}">
                <a16:creationId xmlns:a16="http://schemas.microsoft.com/office/drawing/2014/main" id="{3EB2735D-9AA7-A2E0-4FF4-2BE684B39AC9}"/>
              </a:ext>
            </a:extLst>
          </p:cNvPr>
          <p:cNvPicPr>
            <a:picLocks noChangeAspect="1"/>
          </p:cNvPicPr>
          <p:nvPr/>
        </p:nvPicPr>
        <p:blipFill>
          <a:blip r:embed="rId2"/>
          <a:stretch>
            <a:fillRect/>
          </a:stretch>
        </p:blipFill>
        <p:spPr>
          <a:xfrm>
            <a:off x="307975" y="6082750"/>
            <a:ext cx="1463675" cy="556108"/>
          </a:xfrm>
          <a:prstGeom prst="rect">
            <a:avLst/>
          </a:prstGeom>
        </p:spPr>
      </p:pic>
    </p:spTree>
    <p:extLst>
      <p:ext uri="{BB962C8B-B14F-4D97-AF65-F5344CB8AC3E}">
        <p14:creationId xmlns:p14="http://schemas.microsoft.com/office/powerpoint/2010/main" val="462583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sz="half" idx="1"/>
          </p:nvPr>
        </p:nvSpPr>
        <p:spPr>
          <a:xfrm>
            <a:off x="2521404" y="2065564"/>
            <a:ext cx="7301592" cy="4455568"/>
          </a:xfrm>
        </p:spPr>
        <p:txBody>
          <a:bodyPr>
            <a:normAutofit/>
          </a:bodyPr>
          <a:lstStyle/>
          <a:p>
            <a:pPr marL="0" indent="0">
              <a:spcAft>
                <a:spcPts val="0"/>
              </a:spcAft>
              <a:buClr>
                <a:srgbClr val="016198"/>
              </a:buClr>
              <a:buSzPct val="91000"/>
              <a:buNone/>
            </a:pPr>
            <a:r>
              <a:rPr lang="en-US" altLang="en-US" sz="3600" dirty="0">
                <a:solidFill>
                  <a:srgbClr val="1F2F5F"/>
                </a:solidFill>
                <a:latin typeface="+mn-lt"/>
              </a:rPr>
              <a:t>The process of making a gift to a nonprofit </a:t>
            </a:r>
            <a:r>
              <a:rPr lang="en-US" altLang="en-US" sz="3600" dirty="0" err="1">
                <a:solidFill>
                  <a:srgbClr val="1F2F5F"/>
                </a:solidFill>
                <a:latin typeface="+mn-lt"/>
              </a:rPr>
              <a:t>organisation</a:t>
            </a:r>
            <a:r>
              <a:rPr lang="en-US" altLang="en-US" sz="3600" dirty="0">
                <a:solidFill>
                  <a:srgbClr val="1F2F5F"/>
                </a:solidFill>
                <a:latin typeface="+mn-lt"/>
              </a:rPr>
              <a:t> that considers a donor’s goals, assets, capacity, and the impact they want to make now and/or through their estate plan</a:t>
            </a:r>
            <a:r>
              <a:rPr lang="en-US" altLang="en-US" dirty="0">
                <a:solidFill>
                  <a:srgbClr val="1F2F5F"/>
                </a:solidFill>
                <a:latin typeface="+mn-lt"/>
              </a:rPr>
              <a:t>.</a:t>
            </a:r>
            <a:r>
              <a:rPr lang="en-US" altLang="en-US" sz="2800" dirty="0">
                <a:solidFill>
                  <a:srgbClr val="411375"/>
                </a:solidFill>
                <a:latin typeface="+mn-lt"/>
              </a:rPr>
              <a:t>	</a:t>
            </a:r>
            <a:r>
              <a:rPr lang="en-US" altLang="en-US" dirty="0">
                <a:solidFill>
                  <a:schemeClr val="bg2">
                    <a:lumMod val="25000"/>
                  </a:schemeClr>
                </a:solidFill>
                <a:latin typeface="+mn-lt"/>
              </a:rPr>
              <a:t> </a:t>
            </a:r>
          </a:p>
          <a:p>
            <a:pPr marL="0" lvl="1" indent="0">
              <a:spcBef>
                <a:spcPts val="750"/>
              </a:spcBef>
              <a:buNone/>
            </a:pPr>
            <a:endParaRPr lang="en-US" altLang="en-US" dirty="0">
              <a:latin typeface="+mn-lt"/>
            </a:endParaRPr>
          </a:p>
          <a:p>
            <a:pPr eaLnBrk="1" hangingPunct="1"/>
            <a:endParaRPr lang="en-US" altLang="en-US" dirty="0">
              <a:latin typeface="+mn-lt"/>
            </a:endParaRPr>
          </a:p>
          <a:p>
            <a:pPr eaLnBrk="1" hangingPunct="1"/>
            <a:endParaRPr lang="en-US" altLang="en-US" dirty="0">
              <a:latin typeface="+mn-lt"/>
            </a:endParaRPr>
          </a:p>
        </p:txBody>
      </p:sp>
      <p:sp>
        <p:nvSpPr>
          <p:cNvPr id="3" name="Rectangle 2"/>
          <p:cNvSpPr/>
          <p:nvPr/>
        </p:nvSpPr>
        <p:spPr>
          <a:xfrm>
            <a:off x="2152651" y="6400800"/>
            <a:ext cx="194406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D08D9C44-2E68-CB0E-2E7F-091101DBAB60}"/>
              </a:ext>
            </a:extLst>
          </p:cNvPr>
          <p:cNvSpPr txBox="1">
            <a:spLocks/>
          </p:cNvSpPr>
          <p:nvPr/>
        </p:nvSpPr>
        <p:spPr>
          <a:xfrm>
            <a:off x="1524000" y="208256"/>
            <a:ext cx="9296400" cy="746002"/>
          </a:xfrm>
          <a:prstGeom prst="rect">
            <a:avLst/>
          </a:prstGeom>
        </p:spPr>
        <p:txBody>
          <a:bodyPr anchor="ctr">
            <a:noAutofit/>
          </a:bodyPr>
          <a:lstStyle>
            <a:lvl1pPr marL="0" marR="0" indent="0" algn="l" defTabSz="457189" rtl="0" eaLnBrk="1" fontAlgn="base" latinLnBrk="0" hangingPunct="1">
              <a:lnSpc>
                <a:spcPct val="100000"/>
              </a:lnSpc>
              <a:spcBef>
                <a:spcPct val="0"/>
              </a:spcBef>
              <a:spcAft>
                <a:spcPct val="0"/>
              </a:spcAft>
              <a:buClrTx/>
              <a:buSzTx/>
              <a:buFontTx/>
              <a:buNone/>
              <a:tabLst/>
              <a:defRPr lang="en-US" sz="4400" b="0" i="0" kern="1200" cap="none" spc="20" baseline="0">
                <a:solidFill>
                  <a:schemeClr val="accent4"/>
                </a:solidFill>
                <a:latin typeface="+mj-lt"/>
                <a:ea typeface="+mn-ea"/>
                <a:cs typeface="Arial"/>
              </a:defRPr>
            </a:lvl1pPr>
            <a:lvl2pPr algn="l" defTabSz="457189" rtl="0" eaLnBrk="1" fontAlgn="base" hangingPunct="1">
              <a:spcBef>
                <a:spcPct val="0"/>
              </a:spcBef>
              <a:spcAft>
                <a:spcPct val="0"/>
              </a:spcAft>
              <a:defRPr sz="2600" b="1">
                <a:solidFill>
                  <a:srgbClr val="5BAC35"/>
                </a:solidFill>
                <a:latin typeface="Arial Narrow" pitchFamily="34" charset="0"/>
              </a:defRPr>
            </a:lvl2pPr>
            <a:lvl3pPr algn="l" defTabSz="457189" rtl="0" eaLnBrk="1" fontAlgn="base" hangingPunct="1">
              <a:spcBef>
                <a:spcPct val="0"/>
              </a:spcBef>
              <a:spcAft>
                <a:spcPct val="0"/>
              </a:spcAft>
              <a:defRPr sz="2600" b="1">
                <a:solidFill>
                  <a:srgbClr val="5BAC35"/>
                </a:solidFill>
                <a:latin typeface="Arial Narrow" pitchFamily="34" charset="0"/>
              </a:defRPr>
            </a:lvl3pPr>
            <a:lvl4pPr algn="l" defTabSz="457189" rtl="0" eaLnBrk="1" fontAlgn="base" hangingPunct="1">
              <a:spcBef>
                <a:spcPct val="0"/>
              </a:spcBef>
              <a:spcAft>
                <a:spcPct val="0"/>
              </a:spcAft>
              <a:defRPr sz="2600" b="1">
                <a:solidFill>
                  <a:srgbClr val="5BAC35"/>
                </a:solidFill>
                <a:latin typeface="Arial Narrow" pitchFamily="34" charset="0"/>
              </a:defRPr>
            </a:lvl4pPr>
            <a:lvl5pPr algn="l" defTabSz="457189" rtl="0" eaLnBrk="1" fontAlgn="base" hangingPunct="1">
              <a:spcBef>
                <a:spcPct val="0"/>
              </a:spcBef>
              <a:spcAft>
                <a:spcPct val="0"/>
              </a:spcAft>
              <a:defRPr sz="2600" b="1">
                <a:solidFill>
                  <a:srgbClr val="5BAC35"/>
                </a:solidFill>
                <a:latin typeface="Arial Narrow" pitchFamily="34" charset="0"/>
              </a:defRPr>
            </a:lvl5pPr>
            <a:lvl6pPr marL="457189" algn="l" defTabSz="457189" rtl="0" eaLnBrk="1" fontAlgn="base" hangingPunct="1">
              <a:spcBef>
                <a:spcPct val="0"/>
              </a:spcBef>
              <a:spcAft>
                <a:spcPct val="0"/>
              </a:spcAft>
              <a:defRPr sz="2600" b="1">
                <a:solidFill>
                  <a:srgbClr val="5BAC35"/>
                </a:solidFill>
                <a:latin typeface="Arial Narrow" pitchFamily="34" charset="0"/>
              </a:defRPr>
            </a:lvl6pPr>
            <a:lvl7pPr marL="914377" algn="l" defTabSz="457189" rtl="0" eaLnBrk="1" fontAlgn="base" hangingPunct="1">
              <a:spcBef>
                <a:spcPct val="0"/>
              </a:spcBef>
              <a:spcAft>
                <a:spcPct val="0"/>
              </a:spcAft>
              <a:defRPr sz="2600" b="1">
                <a:solidFill>
                  <a:srgbClr val="5BAC35"/>
                </a:solidFill>
                <a:latin typeface="Arial Narrow" pitchFamily="34" charset="0"/>
              </a:defRPr>
            </a:lvl7pPr>
            <a:lvl8pPr marL="1371566" algn="l" defTabSz="457189" rtl="0" eaLnBrk="1" fontAlgn="base" hangingPunct="1">
              <a:spcBef>
                <a:spcPct val="0"/>
              </a:spcBef>
              <a:spcAft>
                <a:spcPct val="0"/>
              </a:spcAft>
              <a:defRPr sz="2600" b="1">
                <a:solidFill>
                  <a:srgbClr val="5BAC35"/>
                </a:solidFill>
                <a:latin typeface="Arial Narrow" pitchFamily="34" charset="0"/>
              </a:defRPr>
            </a:lvl8pPr>
            <a:lvl9pPr marL="1828753" algn="l" defTabSz="457189" rtl="0" eaLnBrk="1" fontAlgn="base" hangingPunct="1">
              <a:spcBef>
                <a:spcPct val="0"/>
              </a:spcBef>
              <a:spcAft>
                <a:spcPct val="0"/>
              </a:spcAft>
              <a:defRPr sz="2600" b="1">
                <a:solidFill>
                  <a:srgbClr val="5BAC35"/>
                </a:solidFill>
                <a:latin typeface="Arial Narrow" pitchFamily="34" charset="0"/>
              </a:defRPr>
            </a:lvl9pPr>
          </a:lstStyle>
          <a:p>
            <a:pPr marL="0" marR="0" lvl="0" indent="0" algn="ctr" defTabSz="457189" rtl="0" eaLnBrk="1" fontAlgn="base" latinLnBrk="0" hangingPunct="1">
              <a:lnSpc>
                <a:spcPct val="100000"/>
              </a:lnSpc>
              <a:spcBef>
                <a:spcPct val="0"/>
              </a:spcBef>
              <a:spcAft>
                <a:spcPct val="0"/>
              </a:spcAft>
              <a:buClrTx/>
              <a:buSzTx/>
              <a:buFontTx/>
              <a:buNone/>
              <a:tabLst/>
              <a:defRPr/>
            </a:pPr>
            <a:r>
              <a:rPr lang="en-US" sz="4000" b="1" dirty="0">
                <a:solidFill>
                  <a:srgbClr val="1F2F5F"/>
                </a:solidFill>
                <a:latin typeface="Calibri" panose="020F0502020204030204" pitchFamily="34" charset="0"/>
              </a:rPr>
              <a:t> </a:t>
            </a:r>
          </a:p>
          <a:p>
            <a:pPr marL="0" marR="0" lvl="0" indent="0" defTabSz="457189" rtl="0" eaLnBrk="1" fontAlgn="base" latinLnBrk="0" hangingPunct="1">
              <a:lnSpc>
                <a:spcPct val="100000"/>
              </a:lnSpc>
              <a:spcBef>
                <a:spcPct val="0"/>
              </a:spcBef>
              <a:spcAft>
                <a:spcPct val="0"/>
              </a:spcAft>
              <a:buClrTx/>
              <a:buSzTx/>
              <a:buFontTx/>
              <a:buNone/>
              <a:tabLst/>
              <a:defRPr/>
            </a:pPr>
            <a:r>
              <a:rPr kumimoji="0" lang="en-US" sz="4000" b="1" u="none" strike="noStrike" kern="1200" cap="none" spc="20" normalizeH="0" baseline="0" noProof="0" dirty="0">
                <a:ln>
                  <a:noFill/>
                </a:ln>
                <a:solidFill>
                  <a:srgbClr val="1F2F5F"/>
                </a:solidFill>
                <a:effectLst/>
                <a:uLnTx/>
                <a:uFillTx/>
                <a:latin typeface="Calibri" panose="020F0502020204030204" pitchFamily="34" charset="0"/>
                <a:ea typeface="+mn-ea"/>
                <a:cs typeface="Arial"/>
              </a:rPr>
              <a:t>Charitable Gift Planning: A Definition</a:t>
            </a:r>
          </a:p>
        </p:txBody>
      </p:sp>
      <p:pic>
        <p:nvPicPr>
          <p:cNvPr id="2" name="Picture 1">
            <a:extLst>
              <a:ext uri="{FF2B5EF4-FFF2-40B4-BE49-F238E27FC236}">
                <a16:creationId xmlns:a16="http://schemas.microsoft.com/office/drawing/2014/main" id="{E701AD0C-FBF3-49BF-0C0C-1073BB4E6089}"/>
              </a:ext>
            </a:extLst>
          </p:cNvPr>
          <p:cNvPicPr>
            <a:picLocks noChangeAspect="1"/>
          </p:cNvPicPr>
          <p:nvPr/>
        </p:nvPicPr>
        <p:blipFill>
          <a:blip r:embed="rId3"/>
          <a:stretch>
            <a:fillRect/>
          </a:stretch>
        </p:blipFill>
        <p:spPr>
          <a:xfrm>
            <a:off x="307975" y="6082750"/>
            <a:ext cx="1463675" cy="556108"/>
          </a:xfrm>
          <a:prstGeom prst="rect">
            <a:avLst/>
          </a:prstGeom>
        </p:spPr>
      </p:pic>
    </p:spTree>
    <p:extLst>
      <p:ext uri="{BB962C8B-B14F-4D97-AF65-F5344CB8AC3E}">
        <p14:creationId xmlns:p14="http://schemas.microsoft.com/office/powerpoint/2010/main" val="41609214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17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1417863" y="1066433"/>
            <a:ext cx="9613557" cy="5524733"/>
          </a:xfrm>
          <a:prstGeom prst="rect">
            <a:avLst/>
          </a:prstGeom>
        </p:spPr>
        <p:txBody>
          <a:bodyPr>
            <a:normAutofit fontScale="62500" lnSpcReduction="20000"/>
          </a:bodyPr>
          <a:lstStyle/>
          <a:p>
            <a:pPr marL="0" indent="0">
              <a:spcAft>
                <a:spcPts val="600"/>
              </a:spcAft>
              <a:buClr>
                <a:srgbClr val="C00000"/>
              </a:buClr>
              <a:buSzPct val="85000"/>
              <a:buNone/>
            </a:pPr>
            <a:endParaRPr lang="en-US" sz="2400" dirty="0">
              <a:solidFill>
                <a:srgbClr val="C00000"/>
              </a:solidFill>
            </a:endParaRPr>
          </a:p>
          <a:p>
            <a:pPr>
              <a:lnSpc>
                <a:spcPct val="120000"/>
              </a:lnSpc>
              <a:spcBef>
                <a:spcPts val="1000"/>
              </a:spcBef>
              <a:buClr>
                <a:srgbClr val="00B174"/>
              </a:buClr>
              <a:buSzPct val="85000"/>
            </a:pPr>
            <a:r>
              <a:rPr lang="en-US" altLang="en-US" sz="4500" dirty="0">
                <a:latin typeface="Calibri" panose="020F0502020204030204" pitchFamily="34" charset="0"/>
              </a:rPr>
              <a:t>Pro-active rather than reactive to marketing</a:t>
            </a:r>
          </a:p>
          <a:p>
            <a:pPr>
              <a:lnSpc>
                <a:spcPct val="120000"/>
              </a:lnSpc>
              <a:spcBef>
                <a:spcPts val="1000"/>
              </a:spcBef>
              <a:buClr>
                <a:srgbClr val="00B174"/>
              </a:buClr>
              <a:buSzPct val="85000"/>
            </a:pPr>
            <a:r>
              <a:rPr lang="en-US" altLang="en-US" sz="4500" dirty="0">
                <a:latin typeface="Calibri" panose="020F0502020204030204" pitchFamily="34" charset="0"/>
              </a:rPr>
              <a:t>Donor-centric</a:t>
            </a:r>
          </a:p>
          <a:p>
            <a:pPr>
              <a:lnSpc>
                <a:spcPct val="120000"/>
              </a:lnSpc>
              <a:spcBef>
                <a:spcPts val="1200"/>
              </a:spcBef>
              <a:spcAft>
                <a:spcPts val="0"/>
              </a:spcAft>
              <a:buClr>
                <a:srgbClr val="00B174"/>
              </a:buClr>
              <a:buSzPct val="85000"/>
            </a:pPr>
            <a:r>
              <a:rPr lang="en-US" altLang="en-US" sz="4500" dirty="0">
                <a:latin typeface="Calibri" panose="020F0502020204030204" pitchFamily="34" charset="0"/>
              </a:rPr>
              <a:t>A way to make a gift and meet personal, family, financial, and/or philanthropic goals</a:t>
            </a:r>
          </a:p>
          <a:p>
            <a:pPr>
              <a:lnSpc>
                <a:spcPct val="120000"/>
              </a:lnSpc>
              <a:spcBef>
                <a:spcPts val="1200"/>
              </a:spcBef>
              <a:spcAft>
                <a:spcPts val="0"/>
              </a:spcAft>
              <a:buClr>
                <a:srgbClr val="00B174"/>
              </a:buClr>
              <a:buSzPct val="85000"/>
            </a:pPr>
            <a:r>
              <a:rPr lang="en-US" altLang="en-US" sz="4500" dirty="0">
                <a:latin typeface="Calibri" panose="020F0502020204030204" pitchFamily="34" charset="0"/>
              </a:rPr>
              <a:t>A gift that makes sense given the donor’s stage of life,</a:t>
            </a:r>
          </a:p>
          <a:p>
            <a:pPr marL="0" indent="0">
              <a:lnSpc>
                <a:spcPct val="120000"/>
              </a:lnSpc>
              <a:spcBef>
                <a:spcPts val="400"/>
              </a:spcBef>
              <a:spcAft>
                <a:spcPts val="600"/>
              </a:spcAft>
              <a:buClr>
                <a:srgbClr val="00B174"/>
              </a:buClr>
              <a:buSzPct val="85000"/>
              <a:buNone/>
            </a:pPr>
            <a:r>
              <a:rPr lang="en-US" altLang="en-US" sz="4500" dirty="0">
                <a:latin typeface="Calibri" panose="020F0502020204030204" pitchFamily="34" charset="0"/>
              </a:rPr>
              <a:t>    wealth, and personal situation</a:t>
            </a:r>
          </a:p>
          <a:p>
            <a:pPr>
              <a:lnSpc>
                <a:spcPct val="120000"/>
              </a:lnSpc>
              <a:spcBef>
                <a:spcPts val="1000"/>
              </a:spcBef>
              <a:spcAft>
                <a:spcPts val="600"/>
              </a:spcAft>
              <a:buClr>
                <a:srgbClr val="00B174"/>
              </a:buClr>
              <a:buSzPct val="85000"/>
            </a:pPr>
            <a:r>
              <a:rPr lang="en-US" altLang="en-US" sz="4500" dirty="0">
                <a:latin typeface="Calibri" panose="020F0502020204030204" pitchFamily="34" charset="0"/>
              </a:rPr>
              <a:t>Provides donors with more tools/vehicles to meet their needs – at the time of need!</a:t>
            </a:r>
          </a:p>
          <a:p>
            <a:pPr marL="0" indent="0">
              <a:lnSpc>
                <a:spcPct val="120000"/>
              </a:lnSpc>
              <a:spcBef>
                <a:spcPts val="1000"/>
              </a:spcBef>
              <a:spcAft>
                <a:spcPts val="600"/>
              </a:spcAft>
              <a:buClr>
                <a:srgbClr val="00B174"/>
              </a:buClr>
              <a:buSzPct val="85000"/>
              <a:buNone/>
            </a:pPr>
            <a:endParaRPr lang="en-US" altLang="en-US" sz="400" dirty="0">
              <a:latin typeface="Calibri" panose="020F0502020204030204" pitchFamily="34" charset="0"/>
            </a:endParaRPr>
          </a:p>
          <a:p>
            <a:pPr marL="0" indent="0" algn="ctr">
              <a:spcBef>
                <a:spcPts val="1000"/>
              </a:spcBef>
              <a:spcAft>
                <a:spcPts val="0"/>
              </a:spcAft>
              <a:buClr>
                <a:srgbClr val="BD8B30"/>
              </a:buClr>
              <a:buSzPct val="85000"/>
              <a:buNone/>
            </a:pPr>
            <a:r>
              <a:rPr lang="en-US" altLang="en-US" sz="4500" dirty="0">
                <a:solidFill>
                  <a:srgbClr val="1F2F5F"/>
                </a:solidFill>
                <a:latin typeface="Calibri" panose="020F0502020204030204" pitchFamily="34" charset="0"/>
              </a:rPr>
              <a:t>Helps donors increase their philanthropic capacity and impact</a:t>
            </a:r>
          </a:p>
          <a:p>
            <a:pPr marL="0" indent="0">
              <a:spcBef>
                <a:spcPts val="1000"/>
              </a:spcBef>
              <a:spcAft>
                <a:spcPts val="0"/>
              </a:spcAft>
              <a:buClr>
                <a:srgbClr val="BD8B30"/>
              </a:buClr>
              <a:buSzPct val="85000"/>
              <a:buNone/>
            </a:pPr>
            <a:endParaRPr lang="en-US" altLang="en-US" sz="3800" dirty="0">
              <a:solidFill>
                <a:schemeClr val="tx1">
                  <a:lumMod val="75000"/>
                </a:schemeClr>
              </a:solidFill>
              <a:latin typeface="Calibri" panose="020F0502020204030204" pitchFamily="34" charset="0"/>
            </a:endParaRPr>
          </a:p>
          <a:p>
            <a:pPr marL="0" indent="0">
              <a:spcBef>
                <a:spcPts val="1000"/>
              </a:spcBef>
              <a:spcAft>
                <a:spcPts val="0"/>
              </a:spcAft>
              <a:buClr>
                <a:srgbClr val="BD8B30"/>
              </a:buClr>
              <a:buSzPct val="85000"/>
              <a:buNone/>
            </a:pPr>
            <a:endParaRPr lang="en-US" altLang="en-US" sz="2800" dirty="0">
              <a:solidFill>
                <a:schemeClr val="tx1">
                  <a:lumMod val="75000"/>
                </a:schemeClr>
              </a:solidFill>
              <a:latin typeface="Calibri" panose="020F0502020204030204" pitchFamily="34" charset="0"/>
            </a:endParaRPr>
          </a:p>
          <a:p>
            <a:pPr marL="0" indent="0">
              <a:spcAft>
                <a:spcPts val="600"/>
              </a:spcAft>
              <a:buClr>
                <a:srgbClr val="C00000"/>
              </a:buClr>
              <a:buNone/>
            </a:pPr>
            <a:endParaRPr lang="en-US" altLang="en-US" dirty="0"/>
          </a:p>
        </p:txBody>
      </p:sp>
      <p:sp>
        <p:nvSpPr>
          <p:cNvPr id="2" name="Title 1">
            <a:extLst>
              <a:ext uri="{FF2B5EF4-FFF2-40B4-BE49-F238E27FC236}">
                <a16:creationId xmlns:a16="http://schemas.microsoft.com/office/drawing/2014/main" id="{EAF68A47-1154-1B74-F8FD-91A8083CEA3A}"/>
              </a:ext>
            </a:extLst>
          </p:cNvPr>
          <p:cNvSpPr txBox="1">
            <a:spLocks/>
          </p:cNvSpPr>
          <p:nvPr/>
        </p:nvSpPr>
        <p:spPr>
          <a:xfrm>
            <a:off x="1417863" y="445030"/>
            <a:ext cx="9144000" cy="746002"/>
          </a:xfrm>
          <a:prstGeom prst="rect">
            <a:avLst/>
          </a:prstGeom>
        </p:spPr>
        <p:txBody>
          <a:bodyPr anchor="ctr">
            <a:normAutofit/>
          </a:bodyPr>
          <a:lstStyle>
            <a:lvl1pPr marL="0" marR="0" indent="0" algn="l" defTabSz="457189" rtl="0" eaLnBrk="1" fontAlgn="base" latinLnBrk="0" hangingPunct="1">
              <a:lnSpc>
                <a:spcPct val="100000"/>
              </a:lnSpc>
              <a:spcBef>
                <a:spcPct val="0"/>
              </a:spcBef>
              <a:spcAft>
                <a:spcPct val="0"/>
              </a:spcAft>
              <a:buClrTx/>
              <a:buSzTx/>
              <a:buFontTx/>
              <a:buNone/>
              <a:tabLst/>
              <a:defRPr lang="en-US" sz="4400" b="0" i="0" kern="1200" cap="none" spc="20" baseline="0">
                <a:solidFill>
                  <a:schemeClr val="accent4"/>
                </a:solidFill>
                <a:latin typeface="+mj-lt"/>
                <a:ea typeface="+mn-ea"/>
                <a:cs typeface="Arial"/>
              </a:defRPr>
            </a:lvl1pPr>
            <a:lvl2pPr algn="l" defTabSz="457189" rtl="0" eaLnBrk="1" fontAlgn="base" hangingPunct="1">
              <a:spcBef>
                <a:spcPct val="0"/>
              </a:spcBef>
              <a:spcAft>
                <a:spcPct val="0"/>
              </a:spcAft>
              <a:defRPr sz="2600" b="1">
                <a:solidFill>
                  <a:srgbClr val="5BAC35"/>
                </a:solidFill>
                <a:latin typeface="Arial Narrow" pitchFamily="34" charset="0"/>
              </a:defRPr>
            </a:lvl2pPr>
            <a:lvl3pPr algn="l" defTabSz="457189" rtl="0" eaLnBrk="1" fontAlgn="base" hangingPunct="1">
              <a:spcBef>
                <a:spcPct val="0"/>
              </a:spcBef>
              <a:spcAft>
                <a:spcPct val="0"/>
              </a:spcAft>
              <a:defRPr sz="2600" b="1">
                <a:solidFill>
                  <a:srgbClr val="5BAC35"/>
                </a:solidFill>
                <a:latin typeface="Arial Narrow" pitchFamily="34" charset="0"/>
              </a:defRPr>
            </a:lvl3pPr>
            <a:lvl4pPr algn="l" defTabSz="457189" rtl="0" eaLnBrk="1" fontAlgn="base" hangingPunct="1">
              <a:spcBef>
                <a:spcPct val="0"/>
              </a:spcBef>
              <a:spcAft>
                <a:spcPct val="0"/>
              </a:spcAft>
              <a:defRPr sz="2600" b="1">
                <a:solidFill>
                  <a:srgbClr val="5BAC35"/>
                </a:solidFill>
                <a:latin typeface="Arial Narrow" pitchFamily="34" charset="0"/>
              </a:defRPr>
            </a:lvl4pPr>
            <a:lvl5pPr algn="l" defTabSz="457189" rtl="0" eaLnBrk="1" fontAlgn="base" hangingPunct="1">
              <a:spcBef>
                <a:spcPct val="0"/>
              </a:spcBef>
              <a:spcAft>
                <a:spcPct val="0"/>
              </a:spcAft>
              <a:defRPr sz="2600" b="1">
                <a:solidFill>
                  <a:srgbClr val="5BAC35"/>
                </a:solidFill>
                <a:latin typeface="Arial Narrow" pitchFamily="34" charset="0"/>
              </a:defRPr>
            </a:lvl5pPr>
            <a:lvl6pPr marL="457189" algn="l" defTabSz="457189" rtl="0" eaLnBrk="1" fontAlgn="base" hangingPunct="1">
              <a:spcBef>
                <a:spcPct val="0"/>
              </a:spcBef>
              <a:spcAft>
                <a:spcPct val="0"/>
              </a:spcAft>
              <a:defRPr sz="2600" b="1">
                <a:solidFill>
                  <a:srgbClr val="5BAC35"/>
                </a:solidFill>
                <a:latin typeface="Arial Narrow" pitchFamily="34" charset="0"/>
              </a:defRPr>
            </a:lvl6pPr>
            <a:lvl7pPr marL="914377" algn="l" defTabSz="457189" rtl="0" eaLnBrk="1" fontAlgn="base" hangingPunct="1">
              <a:spcBef>
                <a:spcPct val="0"/>
              </a:spcBef>
              <a:spcAft>
                <a:spcPct val="0"/>
              </a:spcAft>
              <a:defRPr sz="2600" b="1">
                <a:solidFill>
                  <a:srgbClr val="5BAC35"/>
                </a:solidFill>
                <a:latin typeface="Arial Narrow" pitchFamily="34" charset="0"/>
              </a:defRPr>
            </a:lvl7pPr>
            <a:lvl8pPr marL="1371566" algn="l" defTabSz="457189" rtl="0" eaLnBrk="1" fontAlgn="base" hangingPunct="1">
              <a:spcBef>
                <a:spcPct val="0"/>
              </a:spcBef>
              <a:spcAft>
                <a:spcPct val="0"/>
              </a:spcAft>
              <a:defRPr sz="2600" b="1">
                <a:solidFill>
                  <a:srgbClr val="5BAC35"/>
                </a:solidFill>
                <a:latin typeface="Arial Narrow" pitchFamily="34" charset="0"/>
              </a:defRPr>
            </a:lvl8pPr>
            <a:lvl9pPr marL="1828753" algn="l" defTabSz="457189" rtl="0" eaLnBrk="1" fontAlgn="base" hangingPunct="1">
              <a:spcBef>
                <a:spcPct val="0"/>
              </a:spcBef>
              <a:spcAft>
                <a:spcPct val="0"/>
              </a:spcAft>
              <a:defRPr sz="2600" b="1">
                <a:solidFill>
                  <a:srgbClr val="5BAC35"/>
                </a:solidFill>
                <a:latin typeface="Arial Narrow" pitchFamily="34" charset="0"/>
              </a:defRPr>
            </a:lvl9pPr>
          </a:lstStyle>
          <a:p>
            <a:r>
              <a:rPr lang="en-US" sz="4000" b="1" dirty="0">
                <a:solidFill>
                  <a:srgbClr val="1F2F5F"/>
                </a:solidFill>
                <a:latin typeface="Calibri" panose="020F0502020204030204" pitchFamily="34" charset="0"/>
              </a:rPr>
              <a:t>The Purposes of Gift Planning</a:t>
            </a:r>
          </a:p>
        </p:txBody>
      </p:sp>
      <p:pic>
        <p:nvPicPr>
          <p:cNvPr id="4" name="Picture 3">
            <a:extLst>
              <a:ext uri="{FF2B5EF4-FFF2-40B4-BE49-F238E27FC236}">
                <a16:creationId xmlns:a16="http://schemas.microsoft.com/office/drawing/2014/main" id="{94E84B6E-0F2F-31E7-58B2-D5E9A988F85B}"/>
              </a:ext>
            </a:extLst>
          </p:cNvPr>
          <p:cNvPicPr>
            <a:picLocks noChangeAspect="1"/>
          </p:cNvPicPr>
          <p:nvPr/>
        </p:nvPicPr>
        <p:blipFill>
          <a:blip r:embed="rId2"/>
          <a:stretch>
            <a:fillRect/>
          </a:stretch>
        </p:blipFill>
        <p:spPr>
          <a:xfrm>
            <a:off x="307975" y="6082750"/>
            <a:ext cx="1463675" cy="556108"/>
          </a:xfrm>
          <a:prstGeom prst="rect">
            <a:avLst/>
          </a:prstGeom>
        </p:spPr>
      </p:pic>
    </p:spTree>
    <p:extLst>
      <p:ext uri="{BB962C8B-B14F-4D97-AF65-F5344CB8AC3E}">
        <p14:creationId xmlns:p14="http://schemas.microsoft.com/office/powerpoint/2010/main" val="423364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8231a8e-a6c7-4000-8b32-bcf2d9073a76">
      <Terms xmlns="http://schemas.microsoft.com/office/infopath/2007/PartnerControls"/>
    </lcf76f155ced4ddcb4097134ff3c332f>
    <TaxCatchAll xmlns="8702683b-2f29-4b9e-9823-3aae14fa044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8608FBB04A8AD4A98634938D5B5A3C3" ma:contentTypeVersion="18" ma:contentTypeDescription="Create a new document." ma:contentTypeScope="" ma:versionID="6bc919a0bc47f583ba76b527dd3cb426">
  <xsd:schema xmlns:xsd="http://www.w3.org/2001/XMLSchema" xmlns:xs="http://www.w3.org/2001/XMLSchema" xmlns:p="http://schemas.microsoft.com/office/2006/metadata/properties" xmlns:ns2="e8231a8e-a6c7-4000-8b32-bcf2d9073a76" xmlns:ns3="8702683b-2f29-4b9e-9823-3aae14fa044d" targetNamespace="http://schemas.microsoft.com/office/2006/metadata/properties" ma:root="true" ma:fieldsID="b34abc3def39d66feefc572afd93bcca" ns2:_="" ns3:_="">
    <xsd:import namespace="e8231a8e-a6c7-4000-8b32-bcf2d9073a76"/>
    <xsd:import namespace="8702683b-2f29-4b9e-9823-3aae14fa044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231a8e-a6c7-4000-8b32-bcf2d9073a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363f195-9f50-4f8a-b054-4910e534a0b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702683b-2f29-4b9e-9823-3aae14fa044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edcfbdb-f875-489f-90db-7993ff057829}" ma:internalName="TaxCatchAll" ma:showField="CatchAllData" ma:web="8702683b-2f29-4b9e-9823-3aae14fa04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D282D0-B230-493C-A17B-204FEE7D6DA5}">
  <ds:schemaRefs>
    <ds:schemaRef ds:uri="http://schemas.microsoft.com/office/2006/metadata/properties"/>
    <ds:schemaRef ds:uri="http://schemas.microsoft.com/office/infopath/2007/PartnerControls"/>
    <ds:schemaRef ds:uri="e8231a8e-a6c7-4000-8b32-bcf2d9073a76"/>
    <ds:schemaRef ds:uri="8702683b-2f29-4b9e-9823-3aae14fa044d"/>
  </ds:schemaRefs>
</ds:datastoreItem>
</file>

<file path=customXml/itemProps2.xml><?xml version="1.0" encoding="utf-8"?>
<ds:datastoreItem xmlns:ds="http://schemas.openxmlformats.org/officeDocument/2006/customXml" ds:itemID="{77254A9F-35FA-40C9-B4FD-1A47DE769B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231a8e-a6c7-4000-8b32-bcf2d9073a76"/>
    <ds:schemaRef ds:uri="8702683b-2f29-4b9e-9823-3aae14fa04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60B581-3DF3-4103-8951-28B1B2BE94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29239</TotalTime>
  <Words>1783</Words>
  <Application>Microsoft Office PowerPoint</Application>
  <PresentationFormat>Widescreen</PresentationFormat>
  <Paragraphs>340</Paragraphs>
  <Slides>50</Slides>
  <Notes>6</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50</vt:i4>
      </vt:variant>
    </vt:vector>
  </HeadingPairs>
  <TitlesOfParts>
    <vt:vector size="58" baseType="lpstr">
      <vt:lpstr>Aptos</vt:lpstr>
      <vt:lpstr>Aptos Display</vt:lpstr>
      <vt:lpstr>Arial</vt:lpstr>
      <vt:lpstr>Calibri</vt:lpstr>
      <vt:lpstr>Helvetica</vt:lpstr>
      <vt:lpstr>Office Theme</vt:lpstr>
      <vt:lpstr>1_Office Theme</vt:lpstr>
      <vt:lpstr>2_Office Theme</vt:lpstr>
      <vt:lpstr>Reimagine Planned Giving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Quant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5-Year Average Growth in Total Fundraising (2010-2015)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Strategic Philanthropic Planning  Innovative Charitable Planning to Sustain Support for the Nonprofit Sector</dc:title>
  <dc:creator>Dave Smith</dc:creator>
  <cp:lastModifiedBy>Helen Beeby</cp:lastModifiedBy>
  <cp:revision>12</cp:revision>
  <dcterms:created xsi:type="dcterms:W3CDTF">2024-08-03T17:24:12Z</dcterms:created>
  <dcterms:modified xsi:type="dcterms:W3CDTF">2024-08-29T03:38:49Z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0x010100B8608FBB04A8AD4A98634938D5B5A3C3</vt:lpwstr>
  </property>
  <property fmtid="{D5CDD505-2E9C-101B-9397-08002B2CF9AE}" pid="3" name="MediaServiceImageTags">
    <vt:lpwstr/>
  </property>
</Properties>
</file>