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9" r:id="rId3"/>
    <p:sldMasterId id="2147483690" r:id="rId4"/>
  </p:sldMasterIdLst>
  <p:notesMasterIdLst>
    <p:notesMasterId r:id="rId50"/>
  </p:notesMasterIdLst>
  <p:handoutMasterIdLst>
    <p:handoutMasterId r:id="rId51"/>
  </p:handoutMasterIdLst>
  <p:sldIdLst>
    <p:sldId id="281" r:id="rId5"/>
    <p:sldId id="26343" r:id="rId6"/>
    <p:sldId id="285" r:id="rId7"/>
    <p:sldId id="26342" r:id="rId8"/>
    <p:sldId id="26399" r:id="rId9"/>
    <p:sldId id="26402" r:id="rId10"/>
    <p:sldId id="26423" r:id="rId11"/>
    <p:sldId id="26424" r:id="rId12"/>
    <p:sldId id="499" r:id="rId13"/>
    <p:sldId id="277" r:id="rId14"/>
    <p:sldId id="26323" r:id="rId15"/>
    <p:sldId id="26337" r:id="rId16"/>
    <p:sldId id="26384" r:id="rId17"/>
    <p:sldId id="26386" r:id="rId18"/>
    <p:sldId id="556" r:id="rId19"/>
    <p:sldId id="512" r:id="rId20"/>
    <p:sldId id="486" r:id="rId21"/>
    <p:sldId id="630" r:id="rId22"/>
    <p:sldId id="26404" r:id="rId23"/>
    <p:sldId id="26405" r:id="rId24"/>
    <p:sldId id="26408" r:id="rId25"/>
    <p:sldId id="26409" r:id="rId26"/>
    <p:sldId id="26411" r:id="rId27"/>
    <p:sldId id="26347" r:id="rId28"/>
    <p:sldId id="26412" r:id="rId29"/>
    <p:sldId id="26415" r:id="rId30"/>
    <p:sldId id="26341" r:id="rId31"/>
    <p:sldId id="26416" r:id="rId32"/>
    <p:sldId id="26426" r:id="rId33"/>
    <p:sldId id="26417" r:id="rId34"/>
    <p:sldId id="26428" r:id="rId35"/>
    <p:sldId id="26429" r:id="rId36"/>
    <p:sldId id="26452" r:id="rId37"/>
    <p:sldId id="26454" r:id="rId38"/>
    <p:sldId id="26375" r:id="rId39"/>
    <p:sldId id="26418" r:id="rId40"/>
    <p:sldId id="26419" r:id="rId41"/>
    <p:sldId id="26455" r:id="rId42"/>
    <p:sldId id="26421" r:id="rId43"/>
    <p:sldId id="26422" r:id="rId44"/>
    <p:sldId id="533" r:id="rId45"/>
    <p:sldId id="531" r:id="rId46"/>
    <p:sldId id="26401" r:id="rId47"/>
    <p:sldId id="26387" r:id="rId48"/>
    <p:sldId id="2639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userDrawn="1">
          <p15:clr>
            <a:srgbClr val="A4A3A4"/>
          </p15:clr>
        </p15:guide>
        <p15:guide id="2" pos="211" userDrawn="1">
          <p15:clr>
            <a:srgbClr val="A4A3A4"/>
          </p15:clr>
        </p15:guide>
        <p15:guide id="3" orient="horz" pos="346" userDrawn="1">
          <p15:clr>
            <a:srgbClr val="A4A3A4"/>
          </p15:clr>
        </p15:guide>
        <p15:guide id="4" pos="746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BBC6"/>
    <a:srgbClr val="636C7F"/>
    <a:srgbClr val="26644F"/>
    <a:srgbClr val="000000"/>
    <a:srgbClr val="2C3935"/>
    <a:srgbClr val="9EDAC6"/>
    <a:srgbClr val="244380"/>
    <a:srgbClr val="A1DBC8"/>
    <a:srgbClr val="2561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FE7E87-7EFB-4547-A3B5-0CB3343455E2}" v="558" dt="2024-02-20T01:24:25.235"/>
    <p1510:client id="{67644291-B610-48A6-8480-C711BDC7C721}" v="51" dt="2024-02-20T01:14:47.6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22"/>
    <p:restoredTop sz="73537"/>
  </p:normalViewPr>
  <p:slideViewPr>
    <p:cSldViewPr snapToGrid="0">
      <p:cViewPr varScale="1">
        <p:scale>
          <a:sx n="92" d="100"/>
          <a:sy n="92" d="100"/>
        </p:scale>
        <p:origin x="1624" y="184"/>
      </p:cViewPr>
      <p:guideLst>
        <p:guide orient="horz" pos="3974"/>
        <p:guide pos="211"/>
        <p:guide orient="horz" pos="346"/>
        <p:guide pos="746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76D925-9468-6013-ADC0-F1129B11F6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8B085252-73D9-E579-848A-212021F1B1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8BB1D1-770B-40C9-A872-24B106CE4F63}" type="datetimeFigureOut">
              <a:rPr lang="en-AU" smtClean="0"/>
              <a:t>19/11/2024</a:t>
            </a:fld>
            <a:endParaRPr lang="en-AU"/>
          </a:p>
        </p:txBody>
      </p:sp>
      <p:sp>
        <p:nvSpPr>
          <p:cNvPr id="4" name="Footer Placeholder 3">
            <a:extLst>
              <a:ext uri="{FF2B5EF4-FFF2-40B4-BE49-F238E27FC236}">
                <a16:creationId xmlns:a16="http://schemas.microsoft.com/office/drawing/2014/main" id="{2E9EA188-ED61-8F34-0353-B8BB0D62F3D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A7527ADD-CB1A-AA64-6C24-4FFE18CE7A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383E05-030B-4FB5-ABE6-DBE4870718E2}" type="slidenum">
              <a:rPr lang="en-AU" smtClean="0"/>
              <a:t>‹#›</a:t>
            </a:fld>
            <a:endParaRPr lang="en-AU"/>
          </a:p>
        </p:txBody>
      </p:sp>
    </p:spTree>
    <p:extLst>
      <p:ext uri="{BB962C8B-B14F-4D97-AF65-F5344CB8AC3E}">
        <p14:creationId xmlns:p14="http://schemas.microsoft.com/office/powerpoint/2010/main" val="4058706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2022D6-DEE4-AC49-8989-4E5E56AC663C}" type="datetimeFigureOut">
              <a:rPr lang="en-US" smtClean="0"/>
              <a:t>11/19/24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F0B1E0-1543-404D-B192-966EE1FC1349}" type="slidenum">
              <a:rPr lang="en-US" smtClean="0"/>
              <a:t>‹#›</a:t>
            </a:fld>
            <a:endParaRPr lang="en-US"/>
          </a:p>
        </p:txBody>
      </p:sp>
    </p:spTree>
    <p:extLst>
      <p:ext uri="{BB962C8B-B14F-4D97-AF65-F5344CB8AC3E}">
        <p14:creationId xmlns:p14="http://schemas.microsoft.com/office/powerpoint/2010/main" val="99977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Acknowledgement</a:t>
            </a:r>
          </a:p>
          <a:p>
            <a:r>
              <a:rPr lang="en-US" dirty="0"/>
              <a:t>Intro self and BA</a:t>
            </a:r>
          </a:p>
          <a:p>
            <a:r>
              <a:rPr lang="en-US" dirty="0"/>
              <a:t>Thanks to IAC</a:t>
            </a:r>
          </a:p>
        </p:txBody>
      </p:sp>
      <p:sp>
        <p:nvSpPr>
          <p:cNvPr id="4" name="Slide Number Placeholder 3"/>
          <p:cNvSpPr>
            <a:spLocks noGrp="1"/>
          </p:cNvSpPr>
          <p:nvPr>
            <p:ph type="sldNum" sz="quarter" idx="5"/>
          </p:nvPr>
        </p:nvSpPr>
        <p:spPr/>
        <p:txBody>
          <a:bodyPr/>
          <a:lstStyle/>
          <a:p>
            <a:fld id="{1BF0B1E0-1543-404D-B192-966EE1FC1349}" type="slidenum">
              <a:rPr lang="en-US" smtClean="0"/>
              <a:t>1</a:t>
            </a:fld>
            <a:endParaRPr lang="en-US"/>
          </a:p>
        </p:txBody>
      </p:sp>
    </p:spTree>
    <p:extLst>
      <p:ext uri="{BB962C8B-B14F-4D97-AF65-F5344CB8AC3E}">
        <p14:creationId xmlns:p14="http://schemas.microsoft.com/office/powerpoint/2010/main" val="3395405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Might be a phone call, letter, email</a:t>
            </a:r>
          </a:p>
          <a:p>
            <a:pPr marL="171450" indent="-171450">
              <a:buFont typeface="Arial" panose="020B0604020202020204" pitchFamily="34" charset="0"/>
              <a:buChar char="•"/>
            </a:pPr>
            <a:r>
              <a:rPr lang="en-US" dirty="0"/>
              <a:t>Sometimes there are all the documents you need and lots of information. Sometimes there is very little. Your job is to put the puzzle pieces together and work out what you still need.</a:t>
            </a:r>
          </a:p>
          <a:p>
            <a:pPr marL="171450" indent="-171450">
              <a:buFont typeface="Arial" panose="020B0604020202020204" pitchFamily="34" charset="0"/>
              <a:buChar char="•"/>
            </a:pPr>
            <a:r>
              <a:rPr lang="en-US" dirty="0"/>
              <a:t>Sometimes notification comes right after the person dies, other times the whole estate has been administered and they are just sending you the cheque or asking for bank details. They are allowed to do this but there are issues. </a:t>
            </a:r>
          </a:p>
        </p:txBody>
      </p:sp>
      <p:sp>
        <p:nvSpPr>
          <p:cNvPr id="4" name="Slide Number Placeholder 3"/>
          <p:cNvSpPr>
            <a:spLocks noGrp="1"/>
          </p:cNvSpPr>
          <p:nvPr>
            <p:ph type="sldNum" sz="quarter" idx="5"/>
          </p:nvPr>
        </p:nvSpPr>
        <p:spPr/>
        <p:txBody>
          <a:bodyPr/>
          <a:lstStyle/>
          <a:p>
            <a:fld id="{347AB708-3B7F-4246-8057-415ACB6C78FA}" type="slidenum">
              <a:rPr lang="en-US" smtClean="0"/>
              <a:t>10</a:t>
            </a:fld>
            <a:endParaRPr lang="en-US"/>
          </a:p>
        </p:txBody>
      </p:sp>
    </p:spTree>
    <p:extLst>
      <p:ext uri="{BB962C8B-B14F-4D97-AF65-F5344CB8AC3E}">
        <p14:creationId xmlns:p14="http://schemas.microsoft.com/office/powerpoint/2010/main" val="2916483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information but not everything you need. You’ll become clear in a moment what other information you need. </a:t>
            </a:r>
          </a:p>
        </p:txBody>
      </p:sp>
      <p:sp>
        <p:nvSpPr>
          <p:cNvPr id="4" name="Slide Number Placeholder 3"/>
          <p:cNvSpPr>
            <a:spLocks noGrp="1"/>
          </p:cNvSpPr>
          <p:nvPr>
            <p:ph type="sldNum" sz="quarter" idx="5"/>
          </p:nvPr>
        </p:nvSpPr>
        <p:spPr/>
        <p:txBody>
          <a:bodyPr/>
          <a:lstStyle/>
          <a:p>
            <a:fld id="{347AB708-3B7F-4246-8057-415ACB6C78FA}" type="slidenum">
              <a:rPr lang="en-US" smtClean="0"/>
              <a:t>11</a:t>
            </a:fld>
            <a:endParaRPr lang="en-US"/>
          </a:p>
        </p:txBody>
      </p:sp>
    </p:spTree>
    <p:extLst>
      <p:ext uri="{BB962C8B-B14F-4D97-AF65-F5344CB8AC3E}">
        <p14:creationId xmlns:p14="http://schemas.microsoft.com/office/powerpoint/2010/main" val="2792631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When we receive notification, we read every word and enter in the data as we find it. Sometimes we have to wait for more docs, but with each communication you should be filling in the puzzle pieces.</a:t>
            </a:r>
          </a:p>
          <a:p>
            <a:r>
              <a:rPr lang="en-US" dirty="0"/>
              <a:t>+ Your system needs to be able to record this info and more. </a:t>
            </a:r>
          </a:p>
        </p:txBody>
      </p:sp>
      <p:sp>
        <p:nvSpPr>
          <p:cNvPr id="4" name="Slide Number Placeholder 3"/>
          <p:cNvSpPr>
            <a:spLocks noGrp="1"/>
          </p:cNvSpPr>
          <p:nvPr>
            <p:ph type="sldNum" sz="quarter" idx="5"/>
          </p:nvPr>
        </p:nvSpPr>
        <p:spPr/>
        <p:txBody>
          <a:bodyPr/>
          <a:lstStyle/>
          <a:p>
            <a:fld id="{347AB708-3B7F-4246-8057-415ACB6C78FA}" type="slidenum">
              <a:rPr lang="en-US" smtClean="0"/>
              <a:t>12</a:t>
            </a:fld>
            <a:endParaRPr lang="en-US"/>
          </a:p>
        </p:txBody>
      </p:sp>
    </p:spTree>
    <p:extLst>
      <p:ext uri="{BB962C8B-B14F-4D97-AF65-F5344CB8AC3E}">
        <p14:creationId xmlns:p14="http://schemas.microsoft.com/office/powerpoint/2010/main" val="1938146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D46FA-6FCB-4DE1-B600-1DB243080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747E37-1290-B962-8B36-77CD4E5A14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DDEBF0-91B8-BBDD-A220-3E90B465E056}"/>
              </a:ext>
            </a:extLst>
          </p:cNvPr>
          <p:cNvSpPr>
            <a:spLocks noGrp="1"/>
          </p:cNvSpPr>
          <p:nvPr>
            <p:ph type="body" idx="1"/>
          </p:nvPr>
        </p:nvSpPr>
        <p:spPr/>
        <p:txBody>
          <a:bodyPr/>
          <a:lstStyle/>
          <a:p>
            <a:r>
              <a:rPr lang="en-US" dirty="0"/>
              <a:t>When you receive a notification, these are the three things you should be thinking about. </a:t>
            </a:r>
          </a:p>
        </p:txBody>
      </p:sp>
      <p:sp>
        <p:nvSpPr>
          <p:cNvPr id="4" name="Slide Number Placeholder 3">
            <a:extLst>
              <a:ext uri="{FF2B5EF4-FFF2-40B4-BE49-F238E27FC236}">
                <a16:creationId xmlns:a16="http://schemas.microsoft.com/office/drawing/2014/main" id="{0E4B5878-5D63-A9D8-9825-D3B9070AD8CB}"/>
              </a:ext>
            </a:extLst>
          </p:cNvPr>
          <p:cNvSpPr>
            <a:spLocks noGrp="1"/>
          </p:cNvSpPr>
          <p:nvPr>
            <p:ph type="sldNum" sz="quarter" idx="5"/>
          </p:nvPr>
        </p:nvSpPr>
        <p:spPr/>
        <p:txBody>
          <a:bodyPr/>
          <a:lstStyle/>
          <a:p>
            <a:fld id="{347AB708-3B7F-4246-8057-415ACB6C78FA}" type="slidenum">
              <a:rPr lang="en-US" smtClean="0"/>
              <a:t>13</a:t>
            </a:fld>
            <a:endParaRPr lang="en-US"/>
          </a:p>
        </p:txBody>
      </p:sp>
    </p:spTree>
    <p:extLst>
      <p:ext uri="{BB962C8B-B14F-4D97-AF65-F5344CB8AC3E}">
        <p14:creationId xmlns:p14="http://schemas.microsoft.com/office/powerpoint/2010/main" val="2786500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AEE9A-E66D-CEA1-0581-CFDF96224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5A336-04CF-CC43-94AC-D551B97CF8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B77D0A-E745-4136-6B3D-181795141A79}"/>
              </a:ext>
            </a:extLst>
          </p:cNvPr>
          <p:cNvSpPr>
            <a:spLocks noGrp="1"/>
          </p:cNvSpPr>
          <p:nvPr>
            <p:ph type="body" idx="1"/>
          </p:nvPr>
        </p:nvSpPr>
        <p:spPr/>
        <p:txBody>
          <a:bodyPr/>
          <a:lstStyle/>
          <a:p>
            <a:r>
              <a:rPr lang="en-US" dirty="0"/>
              <a:t>+ A reminder that wills are public documents – they might feel private to the executor but anyone in Australia can purchase a will, even if they’re not in it. Anyone who is in it has a right to receive a copy from the executor. </a:t>
            </a:r>
          </a:p>
          <a:p>
            <a:r>
              <a:rPr lang="en-US" dirty="0"/>
              <a:t>+ Sometimes the will will come with notification, sometimes you’ll have to ask for it. </a:t>
            </a:r>
          </a:p>
          <a:p>
            <a:r>
              <a:rPr lang="en-US" dirty="0"/>
              <a:t>+ There are a few key pieces of information you are looking for in the will that we’ll go through step by step</a:t>
            </a:r>
          </a:p>
        </p:txBody>
      </p:sp>
      <p:sp>
        <p:nvSpPr>
          <p:cNvPr id="4" name="Slide Number Placeholder 3">
            <a:extLst>
              <a:ext uri="{FF2B5EF4-FFF2-40B4-BE49-F238E27FC236}">
                <a16:creationId xmlns:a16="http://schemas.microsoft.com/office/drawing/2014/main" id="{23CBA8BF-AB2F-DF0F-835C-15C956DEA21C}"/>
              </a:ext>
            </a:extLst>
          </p:cNvPr>
          <p:cNvSpPr>
            <a:spLocks noGrp="1"/>
          </p:cNvSpPr>
          <p:nvPr>
            <p:ph type="sldNum" sz="quarter" idx="5"/>
          </p:nvPr>
        </p:nvSpPr>
        <p:spPr/>
        <p:txBody>
          <a:bodyPr/>
          <a:lstStyle/>
          <a:p>
            <a:fld id="{347AB708-3B7F-4246-8057-415ACB6C78FA}" type="slidenum">
              <a:rPr lang="en-US" smtClean="0"/>
              <a:t>14</a:t>
            </a:fld>
            <a:endParaRPr lang="en-US"/>
          </a:p>
        </p:txBody>
      </p:sp>
    </p:spTree>
    <p:extLst>
      <p:ext uri="{BB962C8B-B14F-4D97-AF65-F5344CB8AC3E}">
        <p14:creationId xmlns:p14="http://schemas.microsoft.com/office/powerpoint/2010/main" val="1712396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A. Name of the Will writer and their address at the time they wrote the Will and often their former occupation. (Testator)</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B. Revocation of all former Wills and a declaration that this is their last will and testament.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C. The name of the appointed executor(s), Family/Friend, Solicitor or Trust Company</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D. Actions required of the Trustee (Executor)</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GB" sz="1800" dirty="0">
                <a:effectLst/>
                <a:latin typeface="Calibri" panose="020F0502020204030204" pitchFamily="34" charset="0"/>
                <a:ea typeface="Calibri" panose="020F0502020204030204" pitchFamily="34" charset="0"/>
                <a:cs typeface="Times New Roman" panose="02020603050405020304" pitchFamily="18" charset="0"/>
              </a:rPr>
              <a:t>For example; funeral wishes, etc.</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To sell, call in, and convert my estate into money,</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To pay from the estate debts, funeral and testamentary expenses, probate, death duties, taxes etc.</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To undertake any specific requests, for example, care of animals, distribution of chattels.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E. The Distribution of Assets.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GB" sz="1800" dirty="0">
                <a:effectLst/>
                <a:latin typeface="Calibri" panose="020F0502020204030204" pitchFamily="34" charset="0"/>
                <a:ea typeface="Calibri" panose="020F0502020204030204" pitchFamily="34" charset="0"/>
                <a:cs typeface="Times New Roman" panose="02020603050405020304" pitchFamily="18" charset="0"/>
              </a:rPr>
              <a:t>This will usually commence with specific items; jewellery, books, paintings etc. but may include property/real estate and other large items, perhaps even a business.</a:t>
            </a:r>
          </a:p>
          <a:p>
            <a:pPr marL="457200"/>
            <a:r>
              <a:rPr lang="en-GB" sz="1800" dirty="0">
                <a:effectLst/>
                <a:latin typeface="Calibri" panose="020F0502020204030204" pitchFamily="34" charset="0"/>
                <a:ea typeface="Calibri" panose="020F0502020204030204" pitchFamily="34" charset="0"/>
                <a:cs typeface="Times New Roman" panose="02020603050405020304" pitchFamily="18" charset="0"/>
              </a:rPr>
              <a:t>Pecuniary recipients and their gifts will then be itemized.</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GB" sz="1800" dirty="0">
                <a:effectLst/>
                <a:latin typeface="Calibri" panose="020F0502020204030204" pitchFamily="34" charset="0"/>
                <a:ea typeface="Calibri" panose="020F0502020204030204" pitchFamily="34" charset="0"/>
                <a:cs typeface="Times New Roman" panose="02020603050405020304" pitchFamily="18" charset="0"/>
              </a:rPr>
              <a:t>The break up of Residual estate is then described. This may be in the form of percentages or fractions. It may list individuals and charities and indicate that each get an equal share.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GB" sz="1800" dirty="0">
                <a:effectLst/>
                <a:latin typeface="Calibri" panose="020F0502020204030204" pitchFamily="34" charset="0"/>
                <a:ea typeface="Calibri" panose="020F0502020204030204" pitchFamily="34" charset="0"/>
                <a:cs typeface="Times New Roman" panose="02020603050405020304" pitchFamily="18" charset="0"/>
              </a:rPr>
              <a:t>It may indicate what should occur if an individual is deceased or a charity ceased to operate.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F. The final section will often be legal issues again about responsibilities of Trustees/executors and whether they may receive a commission or a solicitor be paid for any actions normal to their professional duties.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E8EC6AB2-ECBA-4EC1-A5F5-080555B1F337}" type="slidenum">
              <a:rPr lang="en-AU" smtClean="0"/>
              <a:t>15</a:t>
            </a:fld>
            <a:endParaRPr lang="en-AU"/>
          </a:p>
        </p:txBody>
      </p:sp>
    </p:spTree>
    <p:extLst>
      <p:ext uri="{BB962C8B-B14F-4D97-AF65-F5344CB8AC3E}">
        <p14:creationId xmlns:p14="http://schemas.microsoft.com/office/powerpoint/2010/main" val="1979596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0: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0:notes"/>
          <p:cNvSpPr txBox="1">
            <a:spLocks noGrp="1"/>
          </p:cNvSpPr>
          <p:nvPr>
            <p:ph type="body" idx="1"/>
          </p:nvPr>
        </p:nvSpPr>
        <p:spPr>
          <a:xfrm>
            <a:off x="685800" y="4786362"/>
            <a:ext cx="5486400" cy="391611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panose="020B0604020202020204" pitchFamily="34" charset="0"/>
              <a:buChar char="•"/>
            </a:pPr>
            <a:r>
              <a:rPr lang="en-US" dirty="0"/>
              <a:t>When you read will, looking for what type of gift you have been left</a:t>
            </a:r>
          </a:p>
          <a:p>
            <a:pPr marL="171450" lvl="0" indent="-171450" algn="l" rtl="0">
              <a:spcBef>
                <a:spcPts val="0"/>
              </a:spcBef>
              <a:spcAft>
                <a:spcPts val="0"/>
              </a:spcAft>
              <a:buClr>
                <a:schemeClr val="dk1"/>
              </a:buClr>
              <a:buSzPts val="1200"/>
              <a:buFont typeface="Arial" panose="020B0604020202020204" pitchFamily="34" charset="0"/>
              <a:buChar char="•"/>
            </a:pPr>
            <a:r>
              <a:rPr lang="en-US" dirty="0"/>
              <a:t>This is page in book – 3 types: S, P, R</a:t>
            </a:r>
          </a:p>
        </p:txBody>
      </p:sp>
      <p:sp>
        <p:nvSpPr>
          <p:cNvPr id="178" name="Google Shape;178;p10:notes"/>
          <p:cNvSpPr txBox="1">
            <a:spLocks noGrp="1"/>
          </p:cNvSpPr>
          <p:nvPr>
            <p:ph type="sldNum" idx="12"/>
          </p:nvPr>
        </p:nvSpPr>
        <p:spPr>
          <a:xfrm>
            <a:off x="3884613" y="9446678"/>
            <a:ext cx="2971800" cy="49901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Most common = pecuniary and residual</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Residual – anywhere from 1% to 100%</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If the gift you are receiving is a pecuniary gift  the only document you need to see is the will or the clause in the will that pertains to your charity. It does not matter to you how much the total estate is worth or what amounts of commission or legal fees are being charged in that estate. But if you receive a residuary bequest you want to examine the asset list to understand the total value of the estate (assets – liabilities) and you need to read the will to understand what pecuniary gifts were made, and whether an executor’s commission is allowed.</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dirty="0"/>
          </a:p>
          <a:p>
            <a:endParaRPr lang="en-AU" dirty="0"/>
          </a:p>
        </p:txBody>
      </p:sp>
      <p:sp>
        <p:nvSpPr>
          <p:cNvPr id="4" name="Slide Number Placeholder 3"/>
          <p:cNvSpPr>
            <a:spLocks noGrp="1"/>
          </p:cNvSpPr>
          <p:nvPr>
            <p:ph type="sldNum" sz="quarter" idx="5"/>
          </p:nvPr>
        </p:nvSpPr>
        <p:spPr/>
        <p:txBody>
          <a:bodyPr/>
          <a:lstStyle/>
          <a:p>
            <a:fld id="{E8EC6AB2-ECBA-4EC1-A5F5-080555B1F337}" type="slidenum">
              <a:rPr lang="en-AU" smtClean="0"/>
              <a:t>17</a:t>
            </a:fld>
            <a:endParaRPr lang="en-AU"/>
          </a:p>
        </p:txBody>
      </p:sp>
    </p:spTree>
    <p:extLst>
      <p:ext uri="{BB962C8B-B14F-4D97-AF65-F5344CB8AC3E}">
        <p14:creationId xmlns:p14="http://schemas.microsoft.com/office/powerpoint/2010/main" val="76858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Specific</a:t>
            </a:r>
          </a:p>
        </p:txBody>
      </p:sp>
      <p:sp>
        <p:nvSpPr>
          <p:cNvPr id="4" name="Slide Number Placeholder 3"/>
          <p:cNvSpPr>
            <a:spLocks noGrp="1"/>
          </p:cNvSpPr>
          <p:nvPr>
            <p:ph type="sldNum" sz="quarter" idx="5"/>
          </p:nvPr>
        </p:nvSpPr>
        <p:spPr/>
        <p:txBody>
          <a:bodyPr/>
          <a:lstStyle/>
          <a:p>
            <a:fld id="{E8EC6AB2-ECBA-4EC1-A5F5-080555B1F337}" type="slidenum">
              <a:rPr lang="en-AU" smtClean="0"/>
              <a:t>18</a:t>
            </a:fld>
            <a:endParaRPr lang="en-AU"/>
          </a:p>
        </p:txBody>
      </p:sp>
    </p:spTree>
    <p:extLst>
      <p:ext uri="{BB962C8B-B14F-4D97-AF65-F5344CB8AC3E}">
        <p14:creationId xmlns:p14="http://schemas.microsoft.com/office/powerpoint/2010/main" val="1019255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Pecuniary</a:t>
            </a:r>
          </a:p>
          <a:p>
            <a:endParaRPr lang="en-US" dirty="0"/>
          </a:p>
        </p:txBody>
      </p:sp>
      <p:sp>
        <p:nvSpPr>
          <p:cNvPr id="4" name="Slide Number Placeholder 3"/>
          <p:cNvSpPr>
            <a:spLocks noGrp="1"/>
          </p:cNvSpPr>
          <p:nvPr>
            <p:ph type="sldNum" sz="quarter" idx="5"/>
          </p:nvPr>
        </p:nvSpPr>
        <p:spPr/>
        <p:txBody>
          <a:bodyPr/>
          <a:lstStyle/>
          <a:p>
            <a:fld id="{347AB708-3B7F-4246-8057-415ACB6C78FA}" type="slidenum">
              <a:rPr lang="en-US" smtClean="0"/>
              <a:t>19</a:t>
            </a:fld>
            <a:endParaRPr lang="en-US"/>
          </a:p>
        </p:txBody>
      </p:sp>
    </p:spTree>
    <p:extLst>
      <p:ext uri="{BB962C8B-B14F-4D97-AF65-F5344CB8AC3E}">
        <p14:creationId xmlns:p14="http://schemas.microsoft.com/office/powerpoint/2010/main" val="2559249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is the law and how things work in practice are not always the same. You might have a right to something, but if someone doesn’t adhere to that right, are you going to take it to court to have your right enforced?</a:t>
            </a:r>
          </a:p>
        </p:txBody>
      </p:sp>
      <p:sp>
        <p:nvSpPr>
          <p:cNvPr id="4" name="Slide Number Placeholder 3"/>
          <p:cNvSpPr>
            <a:spLocks noGrp="1"/>
          </p:cNvSpPr>
          <p:nvPr>
            <p:ph type="sldNum" sz="quarter" idx="5"/>
          </p:nvPr>
        </p:nvSpPr>
        <p:spPr/>
        <p:txBody>
          <a:bodyPr/>
          <a:lstStyle/>
          <a:p>
            <a:fld id="{347AB708-3B7F-4246-8057-415ACB6C78FA}" type="slidenum">
              <a:rPr lang="en-US" smtClean="0"/>
              <a:t>2</a:t>
            </a:fld>
            <a:endParaRPr lang="en-US"/>
          </a:p>
        </p:txBody>
      </p:sp>
    </p:spTree>
    <p:extLst>
      <p:ext uri="{BB962C8B-B14F-4D97-AF65-F5344CB8AC3E}">
        <p14:creationId xmlns:p14="http://schemas.microsoft.com/office/powerpoint/2010/main" val="2256257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Residuary</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47AB708-3B7F-4246-8057-415ACB6C78FA}" type="slidenum">
              <a:rPr lang="en-US" smtClean="0"/>
              <a:t>20</a:t>
            </a:fld>
            <a:endParaRPr lang="en-US"/>
          </a:p>
        </p:txBody>
      </p:sp>
    </p:spTree>
    <p:extLst>
      <p:ext uri="{BB962C8B-B14F-4D97-AF65-F5344CB8AC3E}">
        <p14:creationId xmlns:p14="http://schemas.microsoft.com/office/powerpoint/2010/main" val="3140848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will lists the beneficiary’s name. If your charity name is not correct you must notify the solicitor. Often if years have passed since the Will was written your org may have changed their name.  You will want to have the legal documents ready to prove your charity is the same as the one named in the Will. Some of the trustee companies and solicitors are sticklers for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can be some complexity with federated structures that you should have a procedure for.</a:t>
            </a:r>
          </a:p>
          <a:p>
            <a:endParaRPr lang="en-US" dirty="0"/>
          </a:p>
        </p:txBody>
      </p:sp>
      <p:sp>
        <p:nvSpPr>
          <p:cNvPr id="4" name="Slide Number Placeholder 3"/>
          <p:cNvSpPr>
            <a:spLocks noGrp="1"/>
          </p:cNvSpPr>
          <p:nvPr>
            <p:ph type="sldNum" sz="quarter" idx="5"/>
          </p:nvPr>
        </p:nvSpPr>
        <p:spPr/>
        <p:txBody>
          <a:bodyPr/>
          <a:lstStyle/>
          <a:p>
            <a:fld id="{347AB708-3B7F-4246-8057-415ACB6C78FA}" type="slidenum">
              <a:rPr lang="en-US" smtClean="0"/>
              <a:t>21</a:t>
            </a:fld>
            <a:endParaRPr lang="en-US"/>
          </a:p>
        </p:txBody>
      </p:sp>
    </p:spTree>
    <p:extLst>
      <p:ext uri="{BB962C8B-B14F-4D97-AF65-F5344CB8AC3E}">
        <p14:creationId xmlns:p14="http://schemas.microsoft.com/office/powerpoint/2010/main" val="1939097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Will also tells you if the gift is restricted.</a:t>
            </a:r>
            <a:r>
              <a:rPr lang="en-AU" sz="1200" kern="1200" dirty="0">
                <a:solidFill>
                  <a:schemeClr val="tx1"/>
                </a:solidFill>
                <a:effectLst/>
                <a:latin typeface="+mn-lt"/>
                <a:ea typeface="+mn-ea"/>
                <a:cs typeface="+mn-cs"/>
              </a:rPr>
              <a:t> While most bequests are for a charity’s general purposes, some charities may receive gifts for specific geographic areas or for example certain types of medical research programs. You need to make certain that your charity can use the gift in the way it was intended. Accepting a gift in a will with restrictions comes with legal obligations.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Maybe they won’t ever ask – but if they do, be ready. </a:t>
            </a:r>
          </a:p>
        </p:txBody>
      </p:sp>
      <p:sp>
        <p:nvSpPr>
          <p:cNvPr id="4" name="Slide Number Placeholder 3"/>
          <p:cNvSpPr>
            <a:spLocks noGrp="1"/>
          </p:cNvSpPr>
          <p:nvPr>
            <p:ph type="sldNum" sz="quarter" idx="5"/>
          </p:nvPr>
        </p:nvSpPr>
        <p:spPr/>
        <p:txBody>
          <a:bodyPr/>
          <a:lstStyle/>
          <a:p>
            <a:fld id="{347AB708-3B7F-4246-8057-415ACB6C78FA}" type="slidenum">
              <a:rPr lang="en-US" smtClean="0"/>
              <a:t>22</a:t>
            </a:fld>
            <a:endParaRPr lang="en-US"/>
          </a:p>
        </p:txBody>
      </p:sp>
    </p:spTree>
    <p:extLst>
      <p:ext uri="{BB962C8B-B14F-4D97-AF65-F5344CB8AC3E}">
        <p14:creationId xmlns:p14="http://schemas.microsoft.com/office/powerpoint/2010/main" val="480430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7AB708-3B7F-4246-8057-415ACB6C78FA}" type="slidenum">
              <a:rPr lang="en-US" smtClean="0"/>
              <a:t>23</a:t>
            </a:fld>
            <a:endParaRPr lang="en-US"/>
          </a:p>
        </p:txBody>
      </p:sp>
    </p:spTree>
    <p:extLst>
      <p:ext uri="{BB962C8B-B14F-4D97-AF65-F5344CB8AC3E}">
        <p14:creationId xmlns:p14="http://schemas.microsoft.com/office/powerpoint/2010/main" val="1595246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7AB708-3B7F-4246-8057-415ACB6C78FA}" type="slidenum">
              <a:rPr lang="en-US" smtClean="0"/>
              <a:t>24</a:t>
            </a:fld>
            <a:endParaRPr lang="en-US"/>
          </a:p>
        </p:txBody>
      </p:sp>
    </p:spTree>
    <p:extLst>
      <p:ext uri="{BB962C8B-B14F-4D97-AF65-F5344CB8AC3E}">
        <p14:creationId xmlns:p14="http://schemas.microsoft.com/office/powerpoint/2010/main" val="1706455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Asset list is called different things in different states and territories – </a:t>
            </a:r>
            <a:r>
              <a:rPr lang="en-US" dirty="0" err="1"/>
              <a:t>eg</a:t>
            </a:r>
            <a:r>
              <a:rPr lang="en-US" dirty="0"/>
              <a:t> statement of assets and liabilities </a:t>
            </a:r>
          </a:p>
          <a:p>
            <a:r>
              <a:rPr lang="en-US" dirty="0"/>
              <a:t>+ Only state that does not require it with probate is Qld (but often they create it)</a:t>
            </a:r>
          </a:p>
          <a:p>
            <a:r>
              <a:rPr lang="en-US" dirty="0"/>
              <a:t>+ Lists all assets at time of death (estimate)</a:t>
            </a:r>
          </a:p>
          <a:p>
            <a:r>
              <a:rPr lang="en-US" dirty="0"/>
              <a:t>+ In some states, includes liabilities (</a:t>
            </a:r>
            <a:r>
              <a:rPr lang="en-US" dirty="0" err="1"/>
              <a:t>eg</a:t>
            </a:r>
            <a:r>
              <a:rPr lang="en-US" dirty="0"/>
              <a:t> mortgage or debts)</a:t>
            </a:r>
          </a:p>
          <a:p>
            <a:r>
              <a:rPr lang="en-US" dirty="0"/>
              <a:t>+ This is what tells you the value of your gift with a residuary gift – </a:t>
            </a:r>
            <a:r>
              <a:rPr lang="en-US" dirty="0" err="1"/>
              <a:t>eg</a:t>
            </a:r>
            <a:r>
              <a:rPr lang="en-US" dirty="0"/>
              <a:t> 25% of this value </a:t>
            </a:r>
          </a:p>
        </p:txBody>
      </p:sp>
      <p:sp>
        <p:nvSpPr>
          <p:cNvPr id="4" name="Slide Number Placeholder 3"/>
          <p:cNvSpPr>
            <a:spLocks noGrp="1"/>
          </p:cNvSpPr>
          <p:nvPr>
            <p:ph type="sldNum" sz="quarter" idx="5"/>
          </p:nvPr>
        </p:nvSpPr>
        <p:spPr/>
        <p:txBody>
          <a:bodyPr/>
          <a:lstStyle/>
          <a:p>
            <a:fld id="{347AB708-3B7F-4246-8057-415ACB6C78FA}" type="slidenum">
              <a:rPr lang="en-US" smtClean="0"/>
              <a:t>25</a:t>
            </a:fld>
            <a:endParaRPr lang="en-US"/>
          </a:p>
        </p:txBody>
      </p:sp>
    </p:spTree>
    <p:extLst>
      <p:ext uri="{BB962C8B-B14F-4D97-AF65-F5344CB8AC3E}">
        <p14:creationId xmlns:p14="http://schemas.microsoft.com/office/powerpoint/2010/main" val="699794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Example from WA where they split it into movable and immovable </a:t>
            </a:r>
          </a:p>
          <a:p>
            <a:r>
              <a:rPr lang="en-US" dirty="0"/>
              <a:t>+ What type of assets do we see here?</a:t>
            </a:r>
          </a:p>
          <a:p>
            <a:r>
              <a:rPr lang="en-US" dirty="0"/>
              <a:t>+ Real estate is a really key one – often a large portion of the estate, how it gets sold impacts your gift. Remember asset list is an estimate but things can change that you should be aware of. We check </a:t>
            </a:r>
            <a:r>
              <a:rPr lang="en-US" dirty="0" err="1"/>
              <a:t>realestate.com</a:t>
            </a:r>
            <a:r>
              <a:rPr lang="en-US" dirty="0"/>
              <a:t> to see if the estimate is accurate. They might be aware of condition that you are not. </a:t>
            </a:r>
          </a:p>
        </p:txBody>
      </p:sp>
      <p:sp>
        <p:nvSpPr>
          <p:cNvPr id="4" name="Slide Number Placeholder 3"/>
          <p:cNvSpPr>
            <a:spLocks noGrp="1"/>
          </p:cNvSpPr>
          <p:nvPr>
            <p:ph type="sldNum" sz="quarter" idx="5"/>
          </p:nvPr>
        </p:nvSpPr>
        <p:spPr/>
        <p:txBody>
          <a:bodyPr/>
          <a:lstStyle/>
          <a:p>
            <a:fld id="{347AB708-3B7F-4246-8057-415ACB6C78FA}" type="slidenum">
              <a:rPr lang="en-US" smtClean="0"/>
              <a:t>26</a:t>
            </a:fld>
            <a:endParaRPr lang="en-US"/>
          </a:p>
        </p:txBody>
      </p:sp>
    </p:spTree>
    <p:extLst>
      <p:ext uri="{BB962C8B-B14F-4D97-AF65-F5344CB8AC3E}">
        <p14:creationId xmlns:p14="http://schemas.microsoft.com/office/powerpoint/2010/main" val="532182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What type of assets do we see here?</a:t>
            </a:r>
          </a:p>
          <a:p>
            <a:r>
              <a:rPr lang="en-US" dirty="0"/>
              <a:t>+ Shares are another key asset that you must be aware of. We’re going to talk about Capital Gains Tax and how you might want shares handled differently in a moment. CGT is something we go into in greater detail in 201. </a:t>
            </a:r>
          </a:p>
        </p:txBody>
      </p:sp>
      <p:sp>
        <p:nvSpPr>
          <p:cNvPr id="4" name="Slide Number Placeholder 3"/>
          <p:cNvSpPr>
            <a:spLocks noGrp="1"/>
          </p:cNvSpPr>
          <p:nvPr>
            <p:ph type="sldNum" sz="quarter" idx="5"/>
          </p:nvPr>
        </p:nvSpPr>
        <p:spPr/>
        <p:txBody>
          <a:bodyPr/>
          <a:lstStyle/>
          <a:p>
            <a:fld id="{347AB708-3B7F-4246-8057-415ACB6C78FA}" type="slidenum">
              <a:rPr lang="en-US" smtClean="0"/>
              <a:t>27</a:t>
            </a:fld>
            <a:endParaRPr lang="en-US"/>
          </a:p>
        </p:txBody>
      </p:sp>
    </p:spTree>
    <p:extLst>
      <p:ext uri="{BB962C8B-B14F-4D97-AF65-F5344CB8AC3E}">
        <p14:creationId xmlns:p14="http://schemas.microsoft.com/office/powerpoint/2010/main" val="2510846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final example</a:t>
            </a:r>
          </a:p>
          <a:p>
            <a:r>
              <a:rPr lang="en-US" dirty="0"/>
              <a:t>+ Note superannuation</a:t>
            </a:r>
          </a:p>
          <a:p>
            <a:r>
              <a:rPr lang="en-US" dirty="0"/>
              <a:t>+ Note overseas assets</a:t>
            </a:r>
          </a:p>
          <a:p>
            <a:r>
              <a:rPr lang="en-US" dirty="0"/>
              <a:t>+ Note liabilities – sometimes included, sometimes not (depends on state and solicitor) </a:t>
            </a:r>
          </a:p>
        </p:txBody>
      </p:sp>
      <p:sp>
        <p:nvSpPr>
          <p:cNvPr id="4" name="Slide Number Placeholder 3"/>
          <p:cNvSpPr>
            <a:spLocks noGrp="1"/>
          </p:cNvSpPr>
          <p:nvPr>
            <p:ph type="sldNum" sz="quarter" idx="5"/>
          </p:nvPr>
        </p:nvSpPr>
        <p:spPr/>
        <p:txBody>
          <a:bodyPr/>
          <a:lstStyle/>
          <a:p>
            <a:fld id="{347AB708-3B7F-4246-8057-415ACB6C78FA}" type="slidenum">
              <a:rPr lang="en-US" smtClean="0"/>
              <a:t>28</a:t>
            </a:fld>
            <a:endParaRPr lang="en-US"/>
          </a:p>
        </p:txBody>
      </p:sp>
    </p:spTree>
    <p:extLst>
      <p:ext uri="{BB962C8B-B14F-4D97-AF65-F5344CB8AC3E}">
        <p14:creationId xmlns:p14="http://schemas.microsoft.com/office/powerpoint/2010/main" val="2150108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The type of gift you are to receive will play a big part in when the gift is paid. As </a:t>
            </a:r>
            <a:r>
              <a:rPr lang="en-US" dirty="0"/>
              <a:t>a general rule you will expect a Pecuniary gift 12 months from the date of death, after that interest is due on that type of gift.  Pecuniary gifts are the easy ones to forecast as it’s straight forward with dollars and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residuary gifts the time frame is complicated by several factors.</a:t>
            </a:r>
            <a:endParaRPr lang="en-AU" dirty="0"/>
          </a:p>
        </p:txBody>
      </p:sp>
      <p:sp>
        <p:nvSpPr>
          <p:cNvPr id="4" name="Slide Number Placeholder 3"/>
          <p:cNvSpPr>
            <a:spLocks noGrp="1"/>
          </p:cNvSpPr>
          <p:nvPr>
            <p:ph type="sldNum" sz="quarter" idx="5"/>
          </p:nvPr>
        </p:nvSpPr>
        <p:spPr/>
        <p:txBody>
          <a:bodyPr/>
          <a:lstStyle/>
          <a:p>
            <a:fld id="{347AB708-3B7F-4246-8057-415ACB6C78FA}" type="slidenum">
              <a:rPr lang="en-US" smtClean="0"/>
              <a:t>29</a:t>
            </a:fld>
            <a:endParaRPr lang="en-US"/>
          </a:p>
        </p:txBody>
      </p:sp>
    </p:spTree>
    <p:extLst>
      <p:ext uri="{BB962C8B-B14F-4D97-AF65-F5344CB8AC3E}">
        <p14:creationId xmlns:p14="http://schemas.microsoft.com/office/powerpoint/2010/main" val="758268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Might feel like this – or might feel like you don’t have the documents you need. </a:t>
            </a:r>
          </a:p>
          <a:p>
            <a:endParaRPr lang="en-US" dirty="0"/>
          </a:p>
          <a:p>
            <a:r>
              <a:rPr lang="en-US" dirty="0"/>
              <a:t>Today is all about demystifying the docs and talking about the key information you want to pull out of each. </a:t>
            </a:r>
          </a:p>
        </p:txBody>
      </p:sp>
      <p:sp>
        <p:nvSpPr>
          <p:cNvPr id="4" name="Slide Number Placeholder 3"/>
          <p:cNvSpPr>
            <a:spLocks noGrp="1"/>
          </p:cNvSpPr>
          <p:nvPr>
            <p:ph type="sldNum" sz="quarter" idx="5"/>
          </p:nvPr>
        </p:nvSpPr>
        <p:spPr/>
        <p:txBody>
          <a:bodyPr/>
          <a:lstStyle/>
          <a:p>
            <a:fld id="{1BF0B1E0-1543-404D-B192-966EE1FC1349}" type="slidenum">
              <a:rPr lang="en-US" smtClean="0"/>
              <a:t>3</a:t>
            </a:fld>
            <a:endParaRPr lang="en-US"/>
          </a:p>
        </p:txBody>
      </p:sp>
    </p:spTree>
    <p:extLst>
      <p:ext uri="{BB962C8B-B14F-4D97-AF65-F5344CB8AC3E}">
        <p14:creationId xmlns:p14="http://schemas.microsoft.com/office/powerpoint/2010/main" val="3213606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asset list is created to file for probate, so you usually receive it after probate has been granted. (Qld is different)</a:t>
            </a:r>
          </a:p>
          <a:p>
            <a:r>
              <a:rPr lang="en-US" dirty="0"/>
              <a:t>+ We ask for it right away and then follow up once probate is granted </a:t>
            </a:r>
          </a:p>
          <a:p>
            <a:r>
              <a:rPr lang="en-US" dirty="0"/>
              <a:t>+ Benefit: for you to forecast </a:t>
            </a:r>
          </a:p>
          <a:p>
            <a:r>
              <a:rPr lang="en-US" dirty="0"/>
              <a:t>+ Other benefit: see assets that you might want to watch for CGT on. </a:t>
            </a:r>
          </a:p>
        </p:txBody>
      </p:sp>
      <p:sp>
        <p:nvSpPr>
          <p:cNvPr id="4" name="Slide Number Placeholder 3"/>
          <p:cNvSpPr>
            <a:spLocks noGrp="1"/>
          </p:cNvSpPr>
          <p:nvPr>
            <p:ph type="sldNum" sz="quarter" idx="5"/>
          </p:nvPr>
        </p:nvSpPr>
        <p:spPr/>
        <p:txBody>
          <a:bodyPr/>
          <a:lstStyle/>
          <a:p>
            <a:fld id="{347AB708-3B7F-4246-8057-415ACB6C78FA}" type="slidenum">
              <a:rPr lang="en-US" smtClean="0"/>
              <a:t>30</a:t>
            </a:fld>
            <a:endParaRPr lang="en-US"/>
          </a:p>
        </p:txBody>
      </p:sp>
    </p:spTree>
    <p:extLst>
      <p:ext uri="{BB962C8B-B14F-4D97-AF65-F5344CB8AC3E}">
        <p14:creationId xmlns:p14="http://schemas.microsoft.com/office/powerpoint/2010/main" val="3266572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 Can be daunting, would have to hire forensic accountant </a:t>
            </a:r>
          </a:p>
          <a:p>
            <a:endParaRPr lang="en-AU" dirty="0"/>
          </a:p>
        </p:txBody>
      </p:sp>
      <p:sp>
        <p:nvSpPr>
          <p:cNvPr id="4" name="Slide Number Placeholder 3"/>
          <p:cNvSpPr>
            <a:spLocks noGrp="1"/>
          </p:cNvSpPr>
          <p:nvPr>
            <p:ph type="sldNum" sz="quarter" idx="5"/>
          </p:nvPr>
        </p:nvSpPr>
        <p:spPr/>
        <p:txBody>
          <a:bodyPr/>
          <a:lstStyle/>
          <a:p>
            <a:fld id="{E8EC6AB2-ECBA-4EC1-A5F5-080555B1F337}" type="slidenum">
              <a:rPr lang="en-AU" smtClean="0"/>
              <a:t>31</a:t>
            </a:fld>
            <a:endParaRPr lang="en-AU"/>
          </a:p>
        </p:txBody>
      </p:sp>
    </p:spTree>
    <p:extLst>
      <p:ext uri="{BB962C8B-B14F-4D97-AF65-F5344CB8AC3E}">
        <p14:creationId xmlns:p14="http://schemas.microsoft.com/office/powerpoint/2010/main" val="1019255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Ideal statement </a:t>
            </a:r>
          </a:p>
        </p:txBody>
      </p:sp>
      <p:sp>
        <p:nvSpPr>
          <p:cNvPr id="4" name="Slide Number Placeholder 3"/>
          <p:cNvSpPr>
            <a:spLocks noGrp="1"/>
          </p:cNvSpPr>
          <p:nvPr>
            <p:ph type="sldNum" sz="quarter" idx="5"/>
          </p:nvPr>
        </p:nvSpPr>
        <p:spPr/>
        <p:txBody>
          <a:bodyPr/>
          <a:lstStyle/>
          <a:p>
            <a:fld id="{E8EC6AB2-ECBA-4EC1-A5F5-080555B1F337}" type="slidenum">
              <a:rPr lang="en-AU" smtClean="0"/>
              <a:t>32</a:t>
            </a:fld>
            <a:endParaRPr lang="en-AU"/>
          </a:p>
        </p:txBody>
      </p:sp>
    </p:spTree>
    <p:extLst>
      <p:ext uri="{BB962C8B-B14F-4D97-AF65-F5344CB8AC3E}">
        <p14:creationId xmlns:p14="http://schemas.microsoft.com/office/powerpoint/2010/main" val="19795968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 ideal statement </a:t>
            </a:r>
          </a:p>
        </p:txBody>
      </p:sp>
      <p:sp>
        <p:nvSpPr>
          <p:cNvPr id="4" name="Slide Number Placeholder 3"/>
          <p:cNvSpPr>
            <a:spLocks noGrp="1"/>
          </p:cNvSpPr>
          <p:nvPr>
            <p:ph type="sldNum" sz="quarter" idx="5"/>
          </p:nvPr>
        </p:nvSpPr>
        <p:spPr/>
        <p:txBody>
          <a:bodyPr/>
          <a:lstStyle/>
          <a:p>
            <a:fld id="{E8EC6AB2-ECBA-4EC1-A5F5-080555B1F337}" type="slidenum">
              <a:rPr lang="en-AU" smtClean="0"/>
              <a:t>33</a:t>
            </a:fld>
            <a:endParaRPr lang="en-AU"/>
          </a:p>
        </p:txBody>
      </p:sp>
    </p:spTree>
    <p:extLst>
      <p:ext uri="{BB962C8B-B14F-4D97-AF65-F5344CB8AC3E}">
        <p14:creationId xmlns:p14="http://schemas.microsoft.com/office/powerpoint/2010/main" val="2031181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9D826-C062-61F2-2DD2-7F56500E3B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75A7F0-7B21-DC81-FDA8-DDEB20F438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037835-2EA3-3754-8C86-0A97FB35E1B8}"/>
              </a:ext>
            </a:extLst>
          </p:cNvPr>
          <p:cNvSpPr>
            <a:spLocks noGrp="1"/>
          </p:cNvSpPr>
          <p:nvPr>
            <p:ph type="body" idx="1"/>
          </p:nvPr>
        </p:nvSpPr>
        <p:spPr/>
        <p:txBody>
          <a:bodyPr/>
          <a:lstStyle/>
          <a:p>
            <a:r>
              <a:rPr lang="en-US" dirty="0"/>
              <a:t>+ Don’t assume correct: commission charged without permission and missing assets </a:t>
            </a:r>
          </a:p>
        </p:txBody>
      </p:sp>
      <p:sp>
        <p:nvSpPr>
          <p:cNvPr id="4" name="Slide Number Placeholder 3">
            <a:extLst>
              <a:ext uri="{FF2B5EF4-FFF2-40B4-BE49-F238E27FC236}">
                <a16:creationId xmlns:a16="http://schemas.microsoft.com/office/drawing/2014/main" id="{9002BCC8-1B91-EC52-C655-3723A94481C2}"/>
              </a:ext>
            </a:extLst>
          </p:cNvPr>
          <p:cNvSpPr>
            <a:spLocks noGrp="1"/>
          </p:cNvSpPr>
          <p:nvPr>
            <p:ph type="sldNum" sz="quarter" idx="5"/>
          </p:nvPr>
        </p:nvSpPr>
        <p:spPr/>
        <p:txBody>
          <a:bodyPr/>
          <a:lstStyle/>
          <a:p>
            <a:fld id="{347AB708-3B7F-4246-8057-415ACB6C78FA}" type="slidenum">
              <a:rPr lang="en-US" smtClean="0"/>
              <a:t>34</a:t>
            </a:fld>
            <a:endParaRPr lang="en-US"/>
          </a:p>
        </p:txBody>
      </p:sp>
    </p:spTree>
    <p:extLst>
      <p:ext uri="{BB962C8B-B14F-4D97-AF65-F5344CB8AC3E}">
        <p14:creationId xmlns:p14="http://schemas.microsoft.com/office/powerpoint/2010/main" val="11424801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BF0B1E0-1543-404D-B192-966EE1FC1349}" type="slidenum">
              <a:rPr lang="en-US" smtClean="0"/>
              <a:t>35</a:t>
            </a:fld>
            <a:endParaRPr lang="en-US"/>
          </a:p>
        </p:txBody>
      </p:sp>
    </p:spTree>
    <p:extLst>
      <p:ext uri="{BB962C8B-B14F-4D97-AF65-F5344CB8AC3E}">
        <p14:creationId xmlns:p14="http://schemas.microsoft.com/office/powerpoint/2010/main" val="2299026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7AB708-3B7F-4246-8057-415ACB6C78FA}" type="slidenum">
              <a:rPr lang="en-US" smtClean="0"/>
              <a:t>36</a:t>
            </a:fld>
            <a:endParaRPr lang="en-US"/>
          </a:p>
        </p:txBody>
      </p:sp>
    </p:spTree>
    <p:extLst>
      <p:ext uri="{BB962C8B-B14F-4D97-AF65-F5344CB8AC3E}">
        <p14:creationId xmlns:p14="http://schemas.microsoft.com/office/powerpoint/2010/main" val="39952077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Remember you can get docs from the probate court</a:t>
            </a:r>
          </a:p>
        </p:txBody>
      </p:sp>
      <p:sp>
        <p:nvSpPr>
          <p:cNvPr id="4" name="Slide Number Placeholder 3"/>
          <p:cNvSpPr>
            <a:spLocks noGrp="1"/>
          </p:cNvSpPr>
          <p:nvPr>
            <p:ph type="sldNum" sz="quarter" idx="5"/>
          </p:nvPr>
        </p:nvSpPr>
        <p:spPr/>
        <p:txBody>
          <a:bodyPr/>
          <a:lstStyle/>
          <a:p>
            <a:fld id="{347AB708-3B7F-4246-8057-415ACB6C78FA}" type="slidenum">
              <a:rPr lang="en-US" smtClean="0"/>
              <a:t>37</a:t>
            </a:fld>
            <a:endParaRPr lang="en-US"/>
          </a:p>
        </p:txBody>
      </p:sp>
    </p:spTree>
    <p:extLst>
      <p:ext uri="{BB962C8B-B14F-4D97-AF65-F5344CB8AC3E}">
        <p14:creationId xmlns:p14="http://schemas.microsoft.com/office/powerpoint/2010/main" val="3494830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9C8A8-F28C-0BE6-FB98-940ECE221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2BC716-2C28-2BB7-B2BA-21D9E0087C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577033-EB3D-AAA5-1B80-EB82B46945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3C8AD6-81FC-DAA2-B3C5-CBFA71EC1E64}"/>
              </a:ext>
            </a:extLst>
          </p:cNvPr>
          <p:cNvSpPr>
            <a:spLocks noGrp="1"/>
          </p:cNvSpPr>
          <p:nvPr>
            <p:ph type="sldNum" sz="quarter" idx="5"/>
          </p:nvPr>
        </p:nvSpPr>
        <p:spPr/>
        <p:txBody>
          <a:bodyPr/>
          <a:lstStyle/>
          <a:p>
            <a:fld id="{347AB708-3B7F-4246-8057-415ACB6C78FA}" type="slidenum">
              <a:rPr lang="en-US" smtClean="0"/>
              <a:t>38</a:t>
            </a:fld>
            <a:endParaRPr lang="en-US"/>
          </a:p>
        </p:txBody>
      </p:sp>
    </p:spTree>
    <p:extLst>
      <p:ext uri="{BB962C8B-B14F-4D97-AF65-F5344CB8AC3E}">
        <p14:creationId xmlns:p14="http://schemas.microsoft.com/office/powerpoint/2010/main" val="959059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 never say to exec/</a:t>
            </a:r>
            <a:r>
              <a:rPr lang="en-US" dirty="0" err="1"/>
              <a:t>solic</a:t>
            </a:r>
            <a:r>
              <a:rPr lang="en-US" dirty="0"/>
              <a:t> – but you also need docs because people do the wrong thing</a:t>
            </a:r>
          </a:p>
          <a:p>
            <a:r>
              <a:rPr lang="en-US" dirty="0"/>
              <a:t>+ $15k actually residuary</a:t>
            </a:r>
          </a:p>
          <a:p>
            <a:r>
              <a:rPr lang="en-US" dirty="0"/>
              <a:t>+ $10k, actually $100k</a:t>
            </a:r>
          </a:p>
          <a:p>
            <a:endParaRPr lang="en-US" dirty="0"/>
          </a:p>
        </p:txBody>
      </p:sp>
      <p:sp>
        <p:nvSpPr>
          <p:cNvPr id="4" name="Slide Number Placeholder 3"/>
          <p:cNvSpPr>
            <a:spLocks noGrp="1"/>
          </p:cNvSpPr>
          <p:nvPr>
            <p:ph type="sldNum" sz="quarter" idx="5"/>
          </p:nvPr>
        </p:nvSpPr>
        <p:spPr/>
        <p:txBody>
          <a:bodyPr/>
          <a:lstStyle/>
          <a:p>
            <a:fld id="{347AB708-3B7F-4246-8057-415ACB6C78FA}" type="slidenum">
              <a:rPr lang="en-US" smtClean="0"/>
              <a:t>39</a:t>
            </a:fld>
            <a:endParaRPr lang="en-US"/>
          </a:p>
        </p:txBody>
      </p:sp>
    </p:spTree>
    <p:extLst>
      <p:ext uri="{BB962C8B-B14F-4D97-AF65-F5344CB8AC3E}">
        <p14:creationId xmlns:p14="http://schemas.microsoft.com/office/powerpoint/2010/main" val="1536620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bit of background to when the docs come about…</a:t>
            </a:r>
          </a:p>
        </p:txBody>
      </p:sp>
      <p:sp>
        <p:nvSpPr>
          <p:cNvPr id="4" name="Slide Number Placeholder 3"/>
          <p:cNvSpPr>
            <a:spLocks noGrp="1"/>
          </p:cNvSpPr>
          <p:nvPr>
            <p:ph type="sldNum" sz="quarter" idx="5"/>
          </p:nvPr>
        </p:nvSpPr>
        <p:spPr/>
        <p:txBody>
          <a:bodyPr/>
          <a:lstStyle/>
          <a:p>
            <a:fld id="{1BF0B1E0-1543-404D-B192-966EE1FC1349}" type="slidenum">
              <a:rPr lang="en-US" smtClean="0"/>
              <a:t>4</a:t>
            </a:fld>
            <a:endParaRPr lang="en-US"/>
          </a:p>
        </p:txBody>
      </p:sp>
    </p:spTree>
    <p:extLst>
      <p:ext uri="{BB962C8B-B14F-4D97-AF65-F5344CB8AC3E}">
        <p14:creationId xmlns:p14="http://schemas.microsoft.com/office/powerpoint/2010/main" val="5140530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 If you get a doc and things are unclear (complicated will, confusing asset list, long final statement) – ask questions. Don’t assume that all is good. People make mistakes and some </a:t>
            </a:r>
            <a:r>
              <a:rPr lang="en-AU" dirty="0" err="1"/>
              <a:t>solics</a:t>
            </a:r>
            <a:r>
              <a:rPr lang="en-AU" dirty="0"/>
              <a:t>/execs do the wrong thing. </a:t>
            </a:r>
          </a:p>
          <a:p>
            <a:r>
              <a:rPr lang="en-AU" dirty="0"/>
              <a:t>+ The bequestor trusted you their wealth to further your cause so we owe it to them to raise the issue.</a:t>
            </a:r>
          </a:p>
          <a:p>
            <a:r>
              <a:rPr lang="en-AU" dirty="0"/>
              <a:t>+ Don’t be bullied by </a:t>
            </a:r>
            <a:r>
              <a:rPr lang="en-AU" dirty="0" err="1"/>
              <a:t>solics</a:t>
            </a:r>
            <a:r>
              <a:rPr lang="en-AU" dirty="0"/>
              <a:t> that suggest you are the only charity asking for docs or asking questions. We have seen this happen when it was untrue and there was a genuine issue. </a:t>
            </a:r>
          </a:p>
          <a:p>
            <a:r>
              <a:rPr lang="en-AU" dirty="0"/>
              <a:t>+ Seek support from a </a:t>
            </a:r>
            <a:r>
              <a:rPr lang="en-AU" dirty="0" err="1"/>
              <a:t>solic</a:t>
            </a:r>
            <a:r>
              <a:rPr lang="en-AU" dirty="0"/>
              <a:t> or talk to other charity co-beneficiaries. How do they interpret will or a certain charge?</a:t>
            </a:r>
          </a:p>
          <a:p>
            <a:endParaRPr lang="en-US" dirty="0"/>
          </a:p>
        </p:txBody>
      </p:sp>
      <p:sp>
        <p:nvSpPr>
          <p:cNvPr id="4" name="Slide Number Placeholder 3"/>
          <p:cNvSpPr>
            <a:spLocks noGrp="1"/>
          </p:cNvSpPr>
          <p:nvPr>
            <p:ph type="sldNum" sz="quarter" idx="5"/>
          </p:nvPr>
        </p:nvSpPr>
        <p:spPr/>
        <p:txBody>
          <a:bodyPr/>
          <a:lstStyle/>
          <a:p>
            <a:fld id="{347AB708-3B7F-4246-8057-415ACB6C78FA}" type="slidenum">
              <a:rPr lang="en-US" smtClean="0"/>
              <a:t>40</a:t>
            </a:fld>
            <a:endParaRPr lang="en-US"/>
          </a:p>
        </p:txBody>
      </p:sp>
    </p:spTree>
    <p:extLst>
      <p:ext uri="{BB962C8B-B14F-4D97-AF65-F5344CB8AC3E}">
        <p14:creationId xmlns:p14="http://schemas.microsoft.com/office/powerpoint/2010/main" val="26411534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 If they won’t share docs, can still get a lot of info out of probate and you will need to search this if you want to purchase. </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E8EC6AB2-ECBA-4EC1-A5F5-080555B1F337}" type="slidenum">
              <a:rPr lang="en-AU" smtClean="0"/>
              <a:t>41</a:t>
            </a:fld>
            <a:endParaRPr lang="en-AU"/>
          </a:p>
        </p:txBody>
      </p:sp>
    </p:spTree>
    <p:extLst>
      <p:ext uri="{BB962C8B-B14F-4D97-AF65-F5344CB8AC3E}">
        <p14:creationId xmlns:p14="http://schemas.microsoft.com/office/powerpoint/2010/main" val="3237654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a:solidFill>
                  <a:schemeClr val="tx1"/>
                </a:solidFill>
                <a:effectLst/>
                <a:latin typeface="+mn-lt"/>
                <a:ea typeface="+mn-ea"/>
                <a:cs typeface="+mn-cs"/>
              </a:rPr>
              <a:t>Website is up to date and free. Go to info sharing then “online probate information”</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In some states, search one database for notice and another for grant</a:t>
            </a:r>
          </a:p>
        </p:txBody>
      </p:sp>
      <p:sp>
        <p:nvSpPr>
          <p:cNvPr id="4" name="Slide Number Placeholder 3"/>
          <p:cNvSpPr>
            <a:spLocks noGrp="1"/>
          </p:cNvSpPr>
          <p:nvPr>
            <p:ph type="sldNum" sz="quarter" idx="5"/>
          </p:nvPr>
        </p:nvSpPr>
        <p:spPr/>
        <p:txBody>
          <a:bodyPr/>
          <a:lstStyle/>
          <a:p>
            <a:fld id="{E8EC6AB2-ECBA-4EC1-A5F5-080555B1F337}" type="slidenum">
              <a:rPr lang="en-AU" smtClean="0"/>
              <a:t>42</a:t>
            </a:fld>
            <a:endParaRPr lang="en-AU"/>
          </a:p>
        </p:txBody>
      </p:sp>
    </p:spTree>
    <p:extLst>
      <p:ext uri="{BB962C8B-B14F-4D97-AF65-F5344CB8AC3E}">
        <p14:creationId xmlns:p14="http://schemas.microsoft.com/office/powerpoint/2010/main" val="844251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cost varies, will is free in SA </a:t>
            </a:r>
          </a:p>
          <a:p>
            <a:r>
              <a:rPr lang="en-US" dirty="0"/>
              <a:t>+ No asset list in Qld</a:t>
            </a:r>
          </a:p>
          <a:p>
            <a:r>
              <a:rPr lang="en-US" dirty="0"/>
              <a:t>+ Check if co-beneficiaries have a copy first</a:t>
            </a:r>
          </a:p>
        </p:txBody>
      </p:sp>
      <p:sp>
        <p:nvSpPr>
          <p:cNvPr id="4" name="Slide Number Placeholder 3"/>
          <p:cNvSpPr>
            <a:spLocks noGrp="1"/>
          </p:cNvSpPr>
          <p:nvPr>
            <p:ph type="sldNum" sz="quarter" idx="5"/>
          </p:nvPr>
        </p:nvSpPr>
        <p:spPr/>
        <p:txBody>
          <a:bodyPr/>
          <a:lstStyle/>
          <a:p>
            <a:fld id="{347AB708-3B7F-4246-8057-415ACB6C78FA}" type="slidenum">
              <a:rPr lang="en-US" smtClean="0"/>
              <a:t>43</a:t>
            </a:fld>
            <a:endParaRPr lang="en-US"/>
          </a:p>
        </p:txBody>
      </p:sp>
    </p:spTree>
    <p:extLst>
      <p:ext uri="{BB962C8B-B14F-4D97-AF65-F5344CB8AC3E}">
        <p14:creationId xmlns:p14="http://schemas.microsoft.com/office/powerpoint/2010/main" val="5061205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7AB708-3B7F-4246-8057-415ACB6C78FA}" type="slidenum">
              <a:rPr lang="en-US" smtClean="0"/>
              <a:t>44</a:t>
            </a:fld>
            <a:endParaRPr lang="en-US"/>
          </a:p>
        </p:txBody>
      </p:sp>
    </p:spTree>
    <p:extLst>
      <p:ext uri="{BB962C8B-B14F-4D97-AF65-F5344CB8AC3E}">
        <p14:creationId xmlns:p14="http://schemas.microsoft.com/office/powerpoint/2010/main" val="12393001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F0B1E0-1543-404D-B192-966EE1FC1349}" type="slidenum">
              <a:rPr lang="en-US" smtClean="0"/>
              <a:t>45</a:t>
            </a:fld>
            <a:endParaRPr lang="en-US"/>
          </a:p>
        </p:txBody>
      </p:sp>
    </p:spTree>
    <p:extLst>
      <p:ext uri="{BB962C8B-B14F-4D97-AF65-F5344CB8AC3E}">
        <p14:creationId xmlns:p14="http://schemas.microsoft.com/office/powerpoint/2010/main" val="1761031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might also be other docs like a death cert but you don’t really need that </a:t>
            </a:r>
          </a:p>
        </p:txBody>
      </p:sp>
      <p:sp>
        <p:nvSpPr>
          <p:cNvPr id="4" name="Slide Number Placeholder 3"/>
          <p:cNvSpPr>
            <a:spLocks noGrp="1"/>
          </p:cNvSpPr>
          <p:nvPr>
            <p:ph type="sldNum" sz="quarter" idx="5"/>
          </p:nvPr>
        </p:nvSpPr>
        <p:spPr/>
        <p:txBody>
          <a:bodyPr/>
          <a:lstStyle/>
          <a:p>
            <a:fld id="{347AB708-3B7F-4246-8057-415ACB6C78FA}" type="slidenum">
              <a:rPr lang="en-US" smtClean="0"/>
              <a:t>5</a:t>
            </a:fld>
            <a:endParaRPr lang="en-US"/>
          </a:p>
        </p:txBody>
      </p:sp>
    </p:spTree>
    <p:extLst>
      <p:ext uri="{BB962C8B-B14F-4D97-AF65-F5344CB8AC3E}">
        <p14:creationId xmlns:p14="http://schemas.microsoft.com/office/powerpoint/2010/main" val="1927411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7A9F9-3036-F6F4-AB77-D0C008F7DE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C67671-163E-2BDB-6803-9BEB5B192E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1C1C12-EEE5-36EE-2A66-A6491B4A2A76}"/>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C0A7637C-DAD6-49B5-97E6-22974B89E391}"/>
              </a:ext>
            </a:extLst>
          </p:cNvPr>
          <p:cNvSpPr>
            <a:spLocks noGrp="1"/>
          </p:cNvSpPr>
          <p:nvPr>
            <p:ph type="sldNum" sz="quarter" idx="5"/>
          </p:nvPr>
        </p:nvSpPr>
        <p:spPr/>
        <p:txBody>
          <a:bodyPr/>
          <a:lstStyle/>
          <a:p>
            <a:fld id="{1BF0B1E0-1543-404D-B192-966EE1FC1349}" type="slidenum">
              <a:rPr lang="en-US" smtClean="0"/>
              <a:t>6</a:t>
            </a:fld>
            <a:endParaRPr lang="en-US"/>
          </a:p>
        </p:txBody>
      </p:sp>
    </p:spTree>
    <p:extLst>
      <p:ext uri="{BB962C8B-B14F-4D97-AF65-F5344CB8AC3E}">
        <p14:creationId xmlns:p14="http://schemas.microsoft.com/office/powerpoint/2010/main" val="4190119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22D94-7D5A-E073-4E2C-5B8625FBB3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3C2A1D-8CB7-DD1B-443C-6DACE150DE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143BF4-421E-BDC5-38B4-4A041C72E27B}"/>
              </a:ext>
            </a:extLst>
          </p:cNvPr>
          <p:cNvSpPr>
            <a:spLocks noGrp="1"/>
          </p:cNvSpPr>
          <p:nvPr>
            <p:ph type="body" idx="1"/>
          </p:nvPr>
        </p:nvSpPr>
        <p:spPr/>
        <p:txBody>
          <a:bodyPr/>
          <a:lstStyle/>
          <a:p>
            <a:r>
              <a:rPr lang="en-US" dirty="0"/>
              <a:t>+ Other things throughout: emails, death cert, notice of claim, real estate valuations – but these are the core ones we’ll focus on today </a:t>
            </a:r>
          </a:p>
        </p:txBody>
      </p:sp>
      <p:sp>
        <p:nvSpPr>
          <p:cNvPr id="4" name="Slide Number Placeholder 3">
            <a:extLst>
              <a:ext uri="{FF2B5EF4-FFF2-40B4-BE49-F238E27FC236}">
                <a16:creationId xmlns:a16="http://schemas.microsoft.com/office/drawing/2014/main" id="{753A3CD8-DD3B-23F8-86C9-4BF11B5CDD8F}"/>
              </a:ext>
            </a:extLst>
          </p:cNvPr>
          <p:cNvSpPr>
            <a:spLocks noGrp="1"/>
          </p:cNvSpPr>
          <p:nvPr>
            <p:ph type="sldNum" sz="quarter" idx="5"/>
          </p:nvPr>
        </p:nvSpPr>
        <p:spPr/>
        <p:txBody>
          <a:bodyPr/>
          <a:lstStyle/>
          <a:p>
            <a:fld id="{347AB708-3B7F-4246-8057-415ACB6C78FA}" type="slidenum">
              <a:rPr lang="en-US" smtClean="0"/>
              <a:t>7</a:t>
            </a:fld>
            <a:endParaRPr lang="en-US"/>
          </a:p>
        </p:txBody>
      </p:sp>
    </p:spTree>
    <p:extLst>
      <p:ext uri="{BB962C8B-B14F-4D97-AF65-F5344CB8AC3E}">
        <p14:creationId xmlns:p14="http://schemas.microsoft.com/office/powerpoint/2010/main" val="3394845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C2A11-B0FB-69AA-EB8E-287C140544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F1D50-D376-9FEA-34C8-4D7025E30D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65DA65-E480-CA71-2F18-A42D88FE9B29}"/>
              </a:ext>
            </a:extLst>
          </p:cNvPr>
          <p:cNvSpPr>
            <a:spLocks noGrp="1"/>
          </p:cNvSpPr>
          <p:nvPr>
            <p:ph type="body" idx="1"/>
          </p:nvPr>
        </p:nvSpPr>
        <p:spPr/>
        <p:txBody>
          <a:bodyPr/>
          <a:lstStyle/>
          <a:p>
            <a:r>
              <a:rPr lang="en-US" dirty="0"/>
              <a:t>What docs do you need for different types of gifts</a:t>
            </a:r>
          </a:p>
        </p:txBody>
      </p:sp>
      <p:sp>
        <p:nvSpPr>
          <p:cNvPr id="4" name="Slide Number Placeholder 3">
            <a:extLst>
              <a:ext uri="{FF2B5EF4-FFF2-40B4-BE49-F238E27FC236}">
                <a16:creationId xmlns:a16="http://schemas.microsoft.com/office/drawing/2014/main" id="{A02BF70C-DDD2-CFE9-FA88-D0A2902C8A7F}"/>
              </a:ext>
            </a:extLst>
          </p:cNvPr>
          <p:cNvSpPr>
            <a:spLocks noGrp="1"/>
          </p:cNvSpPr>
          <p:nvPr>
            <p:ph type="sldNum" sz="quarter" idx="5"/>
          </p:nvPr>
        </p:nvSpPr>
        <p:spPr/>
        <p:txBody>
          <a:bodyPr/>
          <a:lstStyle/>
          <a:p>
            <a:fld id="{347AB708-3B7F-4246-8057-415ACB6C78FA}" type="slidenum">
              <a:rPr lang="en-US" smtClean="0"/>
              <a:t>8</a:t>
            </a:fld>
            <a:endParaRPr lang="en-US"/>
          </a:p>
        </p:txBody>
      </p:sp>
    </p:spTree>
    <p:extLst>
      <p:ext uri="{BB962C8B-B14F-4D97-AF65-F5344CB8AC3E}">
        <p14:creationId xmlns:p14="http://schemas.microsoft.com/office/powerpoint/2010/main" val="2433193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rPr>
              <a:t>Here is why you need those extra docs for residuary gifts </a:t>
            </a:r>
          </a:p>
        </p:txBody>
      </p:sp>
      <p:sp>
        <p:nvSpPr>
          <p:cNvPr id="4" name="Slide Number Placeholder 3"/>
          <p:cNvSpPr>
            <a:spLocks noGrp="1"/>
          </p:cNvSpPr>
          <p:nvPr>
            <p:ph type="sldNum" sz="quarter" idx="5"/>
          </p:nvPr>
        </p:nvSpPr>
        <p:spPr/>
        <p:txBody>
          <a:bodyPr/>
          <a:lstStyle/>
          <a:p>
            <a:fld id="{E8EC6AB2-ECBA-4EC1-A5F5-080555B1F337}" type="slidenum">
              <a:rPr lang="en-AU" smtClean="0"/>
              <a:t>9</a:t>
            </a:fld>
            <a:endParaRPr lang="en-AU"/>
          </a:p>
        </p:txBody>
      </p:sp>
    </p:spTree>
    <p:extLst>
      <p:ext uri="{BB962C8B-B14F-4D97-AF65-F5344CB8AC3E}">
        <p14:creationId xmlns:p14="http://schemas.microsoft.com/office/powerpoint/2010/main" val="1518198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4F4FC5-9745-844A-EE79-AB15C06A8974}"/>
              </a:ext>
            </a:extLst>
          </p:cNvPr>
          <p:cNvSpPr>
            <a:spLocks noGrp="1"/>
          </p:cNvSpPr>
          <p:nvPr>
            <p:ph type="body" sz="quarter" idx="12"/>
          </p:nvPr>
        </p:nvSpPr>
        <p:spPr>
          <a:xfrm>
            <a:off x="334963" y="1989138"/>
            <a:ext cx="6192837" cy="43195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8D1E0106-E538-4AF5-6312-FA73099FC0E6}"/>
              </a:ext>
            </a:extLst>
          </p:cNvPr>
          <p:cNvSpPr>
            <a:spLocks noGrp="1"/>
          </p:cNvSpPr>
          <p:nvPr>
            <p:ph type="title" hasCustomPrompt="1"/>
          </p:nvPr>
        </p:nvSpPr>
        <p:spPr>
          <a:xfrm>
            <a:off x="334962" y="549275"/>
            <a:ext cx="11500235" cy="1325563"/>
          </a:xfrm>
        </p:spPr>
        <p:txBody>
          <a:bodyPr/>
          <a:lstStyle>
            <a:lvl1pPr>
              <a:defRPr/>
            </a:lvl1pPr>
          </a:lstStyle>
          <a:p>
            <a:r>
              <a:rPr lang="en-AU"/>
              <a:t>Title Here</a:t>
            </a:r>
          </a:p>
        </p:txBody>
      </p:sp>
      <p:sp>
        <p:nvSpPr>
          <p:cNvPr id="11" name="Picture Placeholder 10">
            <a:extLst>
              <a:ext uri="{FF2B5EF4-FFF2-40B4-BE49-F238E27FC236}">
                <a16:creationId xmlns:a16="http://schemas.microsoft.com/office/drawing/2014/main" id="{F4DAB58B-1565-8B57-993B-5701A21AAE49}"/>
              </a:ext>
            </a:extLst>
          </p:cNvPr>
          <p:cNvSpPr>
            <a:spLocks noGrp="1"/>
          </p:cNvSpPr>
          <p:nvPr>
            <p:ph type="pic" sz="quarter" idx="11"/>
          </p:nvPr>
        </p:nvSpPr>
        <p:spPr>
          <a:xfrm>
            <a:off x="6656776" y="1988840"/>
            <a:ext cx="5178422" cy="4319885"/>
          </a:xfrm>
        </p:spPr>
        <p:txBody>
          <a:bodyPr/>
          <a:lstStyle/>
          <a:p>
            <a:r>
              <a:rPr lang="en-GB"/>
              <a:t>Click icon to add picture</a:t>
            </a:r>
            <a:endParaRPr lang="en-AU"/>
          </a:p>
        </p:txBody>
      </p:sp>
    </p:spTree>
    <p:extLst>
      <p:ext uri="{BB962C8B-B14F-4D97-AF65-F5344CB8AC3E}">
        <p14:creationId xmlns:p14="http://schemas.microsoft.com/office/powerpoint/2010/main" val="111927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5">
    <p:bg>
      <p:bgPr>
        <a:solidFill>
          <a:schemeClr val="accent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4165DA2-380B-D7B5-DDC6-F9D5ECC21A20}"/>
              </a:ext>
            </a:extLst>
          </p:cNvPr>
          <p:cNvSpPr/>
          <p:nvPr userDrawn="1"/>
        </p:nvSpPr>
        <p:spPr>
          <a:xfrm>
            <a:off x="516637" y="1089286"/>
            <a:ext cx="5400551" cy="4823990"/>
          </a:xfrm>
          <a:prstGeom prst="round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6096000" y="836712"/>
            <a:ext cx="5472113" cy="5184576"/>
          </a:xfrm>
        </p:spPr>
        <p:txBody>
          <a:bodyPr/>
          <a:lstStyle/>
          <a:p>
            <a:r>
              <a:rPr lang="en-GB"/>
              <a:t>Click icon to add picture</a:t>
            </a:r>
            <a:endParaRPr lang="en-AU"/>
          </a:p>
        </p:txBody>
      </p:sp>
      <p:sp>
        <p:nvSpPr>
          <p:cNvPr id="4" name="Text Placeholder 3">
            <a:extLst>
              <a:ext uri="{FF2B5EF4-FFF2-40B4-BE49-F238E27FC236}">
                <a16:creationId xmlns:a16="http://schemas.microsoft.com/office/drawing/2014/main" id="{582DFE6E-4110-1274-8134-B155D7CEC14F}"/>
              </a:ext>
            </a:extLst>
          </p:cNvPr>
          <p:cNvSpPr>
            <a:spLocks noGrp="1"/>
          </p:cNvSpPr>
          <p:nvPr>
            <p:ph type="body" sz="quarter" idx="12"/>
          </p:nvPr>
        </p:nvSpPr>
        <p:spPr>
          <a:xfrm>
            <a:off x="912656" y="1305037"/>
            <a:ext cx="4608512" cy="43924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25783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6">
    <p:bg>
      <p:bgPr>
        <a:solidFill>
          <a:schemeClr val="tx2"/>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4165DA2-380B-D7B5-DDC6-F9D5ECC21A20}"/>
              </a:ext>
            </a:extLst>
          </p:cNvPr>
          <p:cNvSpPr/>
          <p:nvPr userDrawn="1"/>
        </p:nvSpPr>
        <p:spPr>
          <a:xfrm>
            <a:off x="516637" y="1089286"/>
            <a:ext cx="5400551" cy="4823990"/>
          </a:xfrm>
          <a:custGeom>
            <a:avLst/>
            <a:gdLst>
              <a:gd name="connsiteX0" fmla="*/ 0 w 5400551"/>
              <a:gd name="connsiteY0" fmla="*/ 804014 h 4823990"/>
              <a:gd name="connsiteX1" fmla="*/ 804014 w 5400551"/>
              <a:gd name="connsiteY1" fmla="*/ 0 h 4823990"/>
              <a:gd name="connsiteX2" fmla="*/ 4596537 w 5400551"/>
              <a:gd name="connsiteY2" fmla="*/ 0 h 4823990"/>
              <a:gd name="connsiteX3" fmla="*/ 5400551 w 5400551"/>
              <a:gd name="connsiteY3" fmla="*/ 804014 h 4823990"/>
              <a:gd name="connsiteX4" fmla="*/ 5400551 w 5400551"/>
              <a:gd name="connsiteY4" fmla="*/ 4019976 h 4823990"/>
              <a:gd name="connsiteX5" fmla="*/ 4596537 w 5400551"/>
              <a:gd name="connsiteY5" fmla="*/ 4823990 h 4823990"/>
              <a:gd name="connsiteX6" fmla="*/ 804014 w 5400551"/>
              <a:gd name="connsiteY6" fmla="*/ 4823990 h 4823990"/>
              <a:gd name="connsiteX7" fmla="*/ 0 w 5400551"/>
              <a:gd name="connsiteY7" fmla="*/ 4019976 h 4823990"/>
              <a:gd name="connsiteX8" fmla="*/ 0 w 5400551"/>
              <a:gd name="connsiteY8" fmla="*/ 804014 h 482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551" h="4823990" fill="none" extrusionOk="0">
                <a:moveTo>
                  <a:pt x="0" y="804014"/>
                </a:moveTo>
                <a:cubicBezTo>
                  <a:pt x="-1260" y="377234"/>
                  <a:pt x="358503" y="-36981"/>
                  <a:pt x="804014" y="0"/>
                </a:cubicBezTo>
                <a:cubicBezTo>
                  <a:pt x="2021030" y="91878"/>
                  <a:pt x="3810779" y="-85587"/>
                  <a:pt x="4596537" y="0"/>
                </a:cubicBezTo>
                <a:cubicBezTo>
                  <a:pt x="5077156" y="10253"/>
                  <a:pt x="5445508" y="299133"/>
                  <a:pt x="5400551" y="804014"/>
                </a:cubicBezTo>
                <a:cubicBezTo>
                  <a:pt x="5385884" y="1402919"/>
                  <a:pt x="5568522" y="3121400"/>
                  <a:pt x="5400551" y="4019976"/>
                </a:cubicBezTo>
                <a:cubicBezTo>
                  <a:pt x="5330270" y="4422981"/>
                  <a:pt x="4995752" y="4843850"/>
                  <a:pt x="4596537" y="4823990"/>
                </a:cubicBezTo>
                <a:cubicBezTo>
                  <a:pt x="3078226" y="4733542"/>
                  <a:pt x="2621279" y="4793027"/>
                  <a:pt x="804014" y="4823990"/>
                </a:cubicBezTo>
                <a:cubicBezTo>
                  <a:pt x="367224" y="4793577"/>
                  <a:pt x="72560" y="4436279"/>
                  <a:pt x="0" y="4019976"/>
                </a:cubicBezTo>
                <a:cubicBezTo>
                  <a:pt x="-101125" y="3171374"/>
                  <a:pt x="-80067" y="2353814"/>
                  <a:pt x="0" y="804014"/>
                </a:cubicBezTo>
                <a:close/>
              </a:path>
              <a:path w="5400551" h="4823990" stroke="0" extrusionOk="0">
                <a:moveTo>
                  <a:pt x="0" y="804014"/>
                </a:moveTo>
                <a:cubicBezTo>
                  <a:pt x="-47247" y="338799"/>
                  <a:pt x="393151" y="11416"/>
                  <a:pt x="804014" y="0"/>
                </a:cubicBezTo>
                <a:cubicBezTo>
                  <a:pt x="1186023" y="-133185"/>
                  <a:pt x="2870000" y="37757"/>
                  <a:pt x="4596537" y="0"/>
                </a:cubicBezTo>
                <a:cubicBezTo>
                  <a:pt x="5075240" y="-19607"/>
                  <a:pt x="5379323" y="284110"/>
                  <a:pt x="5400551" y="804014"/>
                </a:cubicBezTo>
                <a:cubicBezTo>
                  <a:pt x="5430594" y="2160366"/>
                  <a:pt x="5241672" y="3247295"/>
                  <a:pt x="5400551" y="4019976"/>
                </a:cubicBezTo>
                <a:cubicBezTo>
                  <a:pt x="5346533" y="4505055"/>
                  <a:pt x="5040014" y="4815669"/>
                  <a:pt x="4596537" y="4823990"/>
                </a:cubicBezTo>
                <a:cubicBezTo>
                  <a:pt x="2754735" y="4845257"/>
                  <a:pt x="1605016" y="4896629"/>
                  <a:pt x="804014" y="4823990"/>
                </a:cubicBezTo>
                <a:cubicBezTo>
                  <a:pt x="289855" y="4860181"/>
                  <a:pt x="32171" y="4423609"/>
                  <a:pt x="0" y="4019976"/>
                </a:cubicBezTo>
                <a:cubicBezTo>
                  <a:pt x="114299" y="3332821"/>
                  <a:pt x="22095" y="2061003"/>
                  <a:pt x="0" y="804014"/>
                </a:cubicBezTo>
                <a:close/>
              </a:path>
            </a:pathLst>
          </a:custGeom>
          <a:solidFill>
            <a:schemeClr val="bg1">
              <a:alpha val="78000"/>
            </a:schemeClr>
          </a:solidFill>
          <a:ln>
            <a:noFill/>
            <a:extLst>
              <a:ext uri="{C807C97D-BFC1-408E-A445-0C87EB9F89A2}">
                <ask:lineSketchStyleProps xmlns:ask="http://schemas.microsoft.com/office/drawing/2018/sketchyshapes" sd="327698736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6096000" y="836712"/>
            <a:ext cx="5472113" cy="5184576"/>
          </a:xfrm>
        </p:spPr>
        <p:txBody>
          <a:bodyPr/>
          <a:lstStyle/>
          <a:p>
            <a:r>
              <a:rPr lang="en-GB"/>
              <a:t>Click icon to add picture</a:t>
            </a:r>
            <a:endParaRPr lang="en-AU"/>
          </a:p>
        </p:txBody>
      </p:sp>
      <p:sp>
        <p:nvSpPr>
          <p:cNvPr id="4" name="Text Placeholder 3">
            <a:extLst>
              <a:ext uri="{FF2B5EF4-FFF2-40B4-BE49-F238E27FC236}">
                <a16:creationId xmlns:a16="http://schemas.microsoft.com/office/drawing/2014/main" id="{582DFE6E-4110-1274-8134-B155D7CEC14F}"/>
              </a:ext>
            </a:extLst>
          </p:cNvPr>
          <p:cNvSpPr>
            <a:spLocks noGrp="1"/>
          </p:cNvSpPr>
          <p:nvPr>
            <p:ph type="body" sz="quarter" idx="12"/>
          </p:nvPr>
        </p:nvSpPr>
        <p:spPr>
          <a:xfrm>
            <a:off x="912656" y="1305037"/>
            <a:ext cx="4608512" cy="43924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95295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comparison">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CA87BDF-590E-40E6-4159-607CF53E5009}"/>
              </a:ext>
            </a:extLst>
          </p:cNvPr>
          <p:cNvSpPr>
            <a:spLocks noGrp="1"/>
          </p:cNvSpPr>
          <p:nvPr>
            <p:ph type="pic" sz="quarter" idx="12"/>
          </p:nvPr>
        </p:nvSpPr>
        <p:spPr>
          <a:xfrm>
            <a:off x="3936206" y="1413296"/>
            <a:ext cx="4319587" cy="4679950"/>
          </a:xfrm>
        </p:spPr>
        <p:txBody>
          <a:bodyPr/>
          <a:lstStyle/>
          <a:p>
            <a:r>
              <a:rPr lang="en-GB"/>
              <a:t>Click icon to add picture</a:t>
            </a:r>
            <a:endParaRPr lang="en-AU"/>
          </a:p>
        </p:txBody>
      </p:sp>
      <p:sp>
        <p:nvSpPr>
          <p:cNvPr id="7" name="Text Placeholder 6">
            <a:extLst>
              <a:ext uri="{FF2B5EF4-FFF2-40B4-BE49-F238E27FC236}">
                <a16:creationId xmlns:a16="http://schemas.microsoft.com/office/drawing/2014/main" id="{5553CDB7-0E24-08E5-4D4F-6FA906B5043B}"/>
              </a:ext>
            </a:extLst>
          </p:cNvPr>
          <p:cNvSpPr>
            <a:spLocks noGrp="1"/>
          </p:cNvSpPr>
          <p:nvPr>
            <p:ph type="body" sz="quarter" idx="10"/>
          </p:nvPr>
        </p:nvSpPr>
        <p:spPr>
          <a:xfrm>
            <a:off x="346418" y="2132856"/>
            <a:ext cx="3640018" cy="3671888"/>
          </a:xfrm>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1" name="Text Placeholder 6">
            <a:extLst>
              <a:ext uri="{FF2B5EF4-FFF2-40B4-BE49-F238E27FC236}">
                <a16:creationId xmlns:a16="http://schemas.microsoft.com/office/drawing/2014/main" id="{134623B9-A327-AEF2-B183-53AD8C99928C}"/>
              </a:ext>
            </a:extLst>
          </p:cNvPr>
          <p:cNvSpPr>
            <a:spLocks noGrp="1"/>
          </p:cNvSpPr>
          <p:nvPr>
            <p:ph type="body" sz="quarter" idx="13"/>
          </p:nvPr>
        </p:nvSpPr>
        <p:spPr>
          <a:xfrm>
            <a:off x="8205566" y="2138656"/>
            <a:ext cx="3640018" cy="3671888"/>
          </a:xfrm>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ext Placeholder 12">
            <a:extLst>
              <a:ext uri="{FF2B5EF4-FFF2-40B4-BE49-F238E27FC236}">
                <a16:creationId xmlns:a16="http://schemas.microsoft.com/office/drawing/2014/main" id="{F080A2D5-2C35-FBC4-E521-F165BC286D47}"/>
              </a:ext>
            </a:extLst>
          </p:cNvPr>
          <p:cNvSpPr>
            <a:spLocks noGrp="1"/>
          </p:cNvSpPr>
          <p:nvPr>
            <p:ph type="body" sz="quarter" idx="14"/>
          </p:nvPr>
        </p:nvSpPr>
        <p:spPr>
          <a:xfrm>
            <a:off x="346075" y="1268413"/>
            <a:ext cx="3640138" cy="865187"/>
          </a:xfrm>
        </p:spPr>
        <p:txBody>
          <a:bodyPr/>
          <a:lstStyle>
            <a:lvl1pPr>
              <a:defRPr sz="2800" b="1"/>
            </a:lvl1pPr>
            <a:lvl2pPr>
              <a:defRPr sz="2800" b="1"/>
            </a:lvl2pPr>
            <a:lvl3pPr>
              <a:defRPr sz="2800" b="1"/>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4" name="Text Placeholder 12">
            <a:extLst>
              <a:ext uri="{FF2B5EF4-FFF2-40B4-BE49-F238E27FC236}">
                <a16:creationId xmlns:a16="http://schemas.microsoft.com/office/drawing/2014/main" id="{698CAEAA-A42A-4EE6-6290-4D7DCABA3B1B}"/>
              </a:ext>
            </a:extLst>
          </p:cNvPr>
          <p:cNvSpPr>
            <a:spLocks noGrp="1"/>
          </p:cNvSpPr>
          <p:nvPr>
            <p:ph type="body" sz="quarter" idx="15"/>
          </p:nvPr>
        </p:nvSpPr>
        <p:spPr>
          <a:xfrm>
            <a:off x="8200175" y="1268413"/>
            <a:ext cx="3640138" cy="865187"/>
          </a:xfrm>
        </p:spPr>
        <p:txBody>
          <a:bodyPr/>
          <a:lstStyle>
            <a:lvl1pPr>
              <a:defRPr sz="2800" b="1"/>
            </a:lvl1pPr>
            <a:lvl2pPr>
              <a:defRPr sz="2800" b="1"/>
            </a:lvl2pPr>
            <a:lvl3pPr>
              <a:defRPr sz="2800" b="1"/>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07087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rge percentage 2">
    <p:bg>
      <p:bgPr>
        <a:solidFill>
          <a:schemeClr val="accent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F7C8F85-F34A-8E3C-79DF-1B9B25B057BE}"/>
              </a:ext>
            </a:extLst>
          </p:cNvPr>
          <p:cNvSpPr>
            <a:spLocks noGrp="1"/>
          </p:cNvSpPr>
          <p:nvPr>
            <p:ph type="body" sz="quarter" idx="10" hasCustomPrompt="1"/>
          </p:nvPr>
        </p:nvSpPr>
        <p:spPr>
          <a:xfrm>
            <a:off x="4332152" y="1103190"/>
            <a:ext cx="3527697" cy="2160587"/>
          </a:xfrm>
        </p:spPr>
        <p:txBody>
          <a:bodyPr/>
          <a:lstStyle>
            <a:lvl1pPr algn="ctr">
              <a:defRPr sz="13000">
                <a:solidFill>
                  <a:schemeClr val="bg1"/>
                </a:solidFill>
              </a:defRPr>
            </a:lvl1pPr>
          </a:lstStyle>
          <a:p>
            <a:pPr lvl="0"/>
            <a:r>
              <a:rPr lang="en-AU" sz="13000"/>
              <a:t>85%</a:t>
            </a:r>
            <a:endParaRPr lang="en-AU"/>
          </a:p>
        </p:txBody>
      </p:sp>
      <p:sp>
        <p:nvSpPr>
          <p:cNvPr id="12" name="Title 11">
            <a:extLst>
              <a:ext uri="{FF2B5EF4-FFF2-40B4-BE49-F238E27FC236}">
                <a16:creationId xmlns:a16="http://schemas.microsoft.com/office/drawing/2014/main" id="{97871CA4-9A0C-F0B2-60C3-4F49D4CC5D24}"/>
              </a:ext>
            </a:extLst>
          </p:cNvPr>
          <p:cNvSpPr>
            <a:spLocks noGrp="1"/>
          </p:cNvSpPr>
          <p:nvPr>
            <p:ph type="title" hasCustomPrompt="1"/>
          </p:nvPr>
        </p:nvSpPr>
        <p:spPr>
          <a:xfrm>
            <a:off x="946820" y="2996952"/>
            <a:ext cx="10298360" cy="1325563"/>
          </a:xfrm>
        </p:spPr>
        <p:txBody>
          <a:bodyPr/>
          <a:lstStyle>
            <a:lvl1pPr algn="ctr">
              <a:defRPr/>
            </a:lvl1pPr>
          </a:lstStyle>
          <a:p>
            <a:r>
              <a:rPr lang="en-US"/>
              <a:t>Enter text about percentage</a:t>
            </a:r>
            <a:endParaRPr lang="en-AU"/>
          </a:p>
        </p:txBody>
      </p:sp>
      <p:sp>
        <p:nvSpPr>
          <p:cNvPr id="14" name="Text Placeholder 13">
            <a:extLst>
              <a:ext uri="{FF2B5EF4-FFF2-40B4-BE49-F238E27FC236}">
                <a16:creationId xmlns:a16="http://schemas.microsoft.com/office/drawing/2014/main" id="{CB91E04F-ED73-4E93-C8D2-BB4DECC9F30E}"/>
              </a:ext>
            </a:extLst>
          </p:cNvPr>
          <p:cNvSpPr>
            <a:spLocks noGrp="1"/>
          </p:cNvSpPr>
          <p:nvPr>
            <p:ph type="body" sz="quarter" idx="11" hasCustomPrompt="1"/>
          </p:nvPr>
        </p:nvSpPr>
        <p:spPr>
          <a:xfrm>
            <a:off x="1451484" y="4365625"/>
            <a:ext cx="9289032" cy="1584325"/>
          </a:xfrm>
        </p:spPr>
        <p:txBody>
          <a:bodyPr/>
          <a:lstStyle>
            <a:lvl1pPr algn="ctr">
              <a:defRPr/>
            </a:lvl1pPr>
          </a:lstStyle>
          <a:p>
            <a:pPr lvl="0"/>
            <a:r>
              <a:rPr lang="en-US"/>
              <a:t>Smaller text here about it</a:t>
            </a:r>
            <a:endParaRPr lang="en-AU"/>
          </a:p>
        </p:txBody>
      </p:sp>
    </p:spTree>
    <p:extLst>
      <p:ext uri="{BB962C8B-B14F-4D97-AF65-F5344CB8AC3E}">
        <p14:creationId xmlns:p14="http://schemas.microsoft.com/office/powerpoint/2010/main" val="224808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and char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E0106-E538-4AF5-6312-FA73099FC0E6}"/>
              </a:ext>
            </a:extLst>
          </p:cNvPr>
          <p:cNvSpPr>
            <a:spLocks noGrp="1"/>
          </p:cNvSpPr>
          <p:nvPr>
            <p:ph type="title" hasCustomPrompt="1"/>
          </p:nvPr>
        </p:nvSpPr>
        <p:spPr>
          <a:xfrm>
            <a:off x="365252" y="549275"/>
            <a:ext cx="11491785" cy="1325563"/>
          </a:xfrm>
        </p:spPr>
        <p:txBody>
          <a:bodyPr/>
          <a:lstStyle>
            <a:lvl1pPr>
              <a:defRPr/>
            </a:lvl1pPr>
          </a:lstStyle>
          <a:p>
            <a:r>
              <a:rPr lang="en-AU"/>
              <a:t>Title Here</a:t>
            </a:r>
          </a:p>
        </p:txBody>
      </p:sp>
      <p:sp>
        <p:nvSpPr>
          <p:cNvPr id="9" name="Text Placeholder 8">
            <a:extLst>
              <a:ext uri="{FF2B5EF4-FFF2-40B4-BE49-F238E27FC236}">
                <a16:creationId xmlns:a16="http://schemas.microsoft.com/office/drawing/2014/main" id="{6376C23F-45B2-BF27-2D5E-1B90D90AA846}"/>
              </a:ext>
            </a:extLst>
          </p:cNvPr>
          <p:cNvSpPr>
            <a:spLocks noGrp="1"/>
          </p:cNvSpPr>
          <p:nvPr>
            <p:ph type="body" sz="quarter" idx="10" hasCustomPrompt="1"/>
          </p:nvPr>
        </p:nvSpPr>
        <p:spPr>
          <a:xfrm>
            <a:off x="372015" y="1988840"/>
            <a:ext cx="4469904" cy="4319885"/>
          </a:xfrm>
        </p:spPr>
        <p:txBody>
          <a:bodyPr/>
          <a:lstStyle>
            <a:lvl1pPr>
              <a:defRPr/>
            </a:lvl1pPr>
          </a:lstStyle>
          <a:p>
            <a:pPr lvl="0"/>
            <a:r>
              <a:rPr lang="en-US"/>
              <a:t>Body text</a:t>
            </a:r>
            <a:endParaRPr lang="en-AU"/>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4943872" y="1988841"/>
            <a:ext cx="6913166" cy="4319884"/>
          </a:xfrm>
        </p:spPr>
        <p:txBody>
          <a:bodyPr/>
          <a:lstStyle/>
          <a:p>
            <a:endParaRPr lang="en-AU"/>
          </a:p>
        </p:txBody>
      </p:sp>
    </p:spTree>
    <p:extLst>
      <p:ext uri="{BB962C8B-B14F-4D97-AF65-F5344CB8AC3E}">
        <p14:creationId xmlns:p14="http://schemas.microsoft.com/office/powerpoint/2010/main" val="130502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char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E0106-E538-4AF5-6312-FA73099FC0E6}"/>
              </a:ext>
            </a:extLst>
          </p:cNvPr>
          <p:cNvSpPr>
            <a:spLocks noGrp="1"/>
          </p:cNvSpPr>
          <p:nvPr>
            <p:ph type="title" hasCustomPrompt="1"/>
          </p:nvPr>
        </p:nvSpPr>
        <p:spPr>
          <a:xfrm>
            <a:off x="365253" y="549275"/>
            <a:ext cx="4469904" cy="1296534"/>
          </a:xfrm>
        </p:spPr>
        <p:txBody>
          <a:bodyPr anchor="b"/>
          <a:lstStyle>
            <a:lvl1pPr>
              <a:defRPr/>
            </a:lvl1pPr>
          </a:lstStyle>
          <a:p>
            <a:r>
              <a:rPr lang="en-AU"/>
              <a:t>Title Here</a:t>
            </a:r>
          </a:p>
        </p:txBody>
      </p:sp>
      <p:sp>
        <p:nvSpPr>
          <p:cNvPr id="9" name="Text Placeholder 8">
            <a:extLst>
              <a:ext uri="{FF2B5EF4-FFF2-40B4-BE49-F238E27FC236}">
                <a16:creationId xmlns:a16="http://schemas.microsoft.com/office/drawing/2014/main" id="{6376C23F-45B2-BF27-2D5E-1B90D90AA846}"/>
              </a:ext>
            </a:extLst>
          </p:cNvPr>
          <p:cNvSpPr>
            <a:spLocks noGrp="1"/>
          </p:cNvSpPr>
          <p:nvPr>
            <p:ph type="body" sz="quarter" idx="10" hasCustomPrompt="1"/>
          </p:nvPr>
        </p:nvSpPr>
        <p:spPr>
          <a:xfrm>
            <a:off x="372015" y="1988840"/>
            <a:ext cx="4469904" cy="4319885"/>
          </a:xfrm>
        </p:spPr>
        <p:txBody>
          <a:bodyPr/>
          <a:lstStyle>
            <a:lvl1pPr>
              <a:defRPr/>
            </a:lvl1pPr>
          </a:lstStyle>
          <a:p>
            <a:pPr lvl="0"/>
            <a:r>
              <a:rPr lang="en-US"/>
              <a:t>Body text</a:t>
            </a:r>
            <a:endParaRPr lang="en-AU"/>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4943872" y="549274"/>
            <a:ext cx="6913166" cy="5759451"/>
          </a:xfrm>
        </p:spPr>
        <p:txBody>
          <a:bodyPr/>
          <a:lstStyle/>
          <a:p>
            <a:endParaRPr lang="en-AU"/>
          </a:p>
        </p:txBody>
      </p:sp>
    </p:spTree>
    <p:extLst>
      <p:ext uri="{BB962C8B-B14F-4D97-AF65-F5344CB8AC3E}">
        <p14:creationId xmlns:p14="http://schemas.microsoft.com/office/powerpoint/2010/main" val="244389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char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10E6EE-ABF6-562B-589F-3F82A18EA70C}"/>
              </a:ext>
            </a:extLst>
          </p:cNvPr>
          <p:cNvSpPr/>
          <p:nvPr userDrawn="1"/>
        </p:nvSpPr>
        <p:spPr>
          <a:xfrm>
            <a:off x="5375920" y="0"/>
            <a:ext cx="681608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334963" y="549275"/>
            <a:ext cx="4991011" cy="2027993"/>
          </a:xfrm>
        </p:spPr>
        <p:txBody>
          <a:bodyPr anchor="b">
            <a:normAutofit/>
          </a:bodyPr>
          <a:lstStyle>
            <a:lvl1pPr>
              <a:defRPr sz="4400"/>
            </a:lvl1pPr>
          </a:lstStyle>
          <a:p>
            <a:r>
              <a:rPr lang="en-US"/>
              <a:t>Title Here</a:t>
            </a:r>
            <a:endParaRPr lang="en-AU"/>
          </a:p>
        </p:txBody>
      </p:sp>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5447928" y="549275"/>
            <a:ext cx="6409110" cy="5759450"/>
          </a:xfrm>
        </p:spPr>
        <p:txBody>
          <a:bodyPr/>
          <a:lstStyle/>
          <a:p>
            <a:endParaRPr lang="en-AU"/>
          </a:p>
        </p:txBody>
      </p:sp>
      <p:sp>
        <p:nvSpPr>
          <p:cNvPr id="6" name="Text Placeholder 5">
            <a:extLst>
              <a:ext uri="{FF2B5EF4-FFF2-40B4-BE49-F238E27FC236}">
                <a16:creationId xmlns:a16="http://schemas.microsoft.com/office/drawing/2014/main" id="{3F227857-BC09-E316-E7F5-215C9F6C0F5A}"/>
              </a:ext>
            </a:extLst>
          </p:cNvPr>
          <p:cNvSpPr>
            <a:spLocks noGrp="1"/>
          </p:cNvSpPr>
          <p:nvPr>
            <p:ph type="body" sz="quarter" idx="15" hasCustomPrompt="1"/>
          </p:nvPr>
        </p:nvSpPr>
        <p:spPr>
          <a:xfrm>
            <a:off x="334874" y="2619375"/>
            <a:ext cx="4991100" cy="3689350"/>
          </a:xfrm>
        </p:spPr>
        <p:txBody>
          <a:bodyPr/>
          <a:lstStyle>
            <a:lvl1pPr>
              <a:defRPr/>
            </a:lvl1pPr>
          </a:lstStyle>
          <a:p>
            <a:pPr lvl="0"/>
            <a:r>
              <a:rPr lang="en-US"/>
              <a:t>Body Text</a:t>
            </a:r>
            <a:endParaRPr lang="en-AU"/>
          </a:p>
        </p:txBody>
      </p:sp>
    </p:spTree>
    <p:extLst>
      <p:ext uri="{BB962C8B-B14F-4D97-AF65-F5344CB8AC3E}">
        <p14:creationId xmlns:p14="http://schemas.microsoft.com/office/powerpoint/2010/main" val="78040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and char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334963" y="549275"/>
            <a:ext cx="4991011" cy="2027993"/>
          </a:xfrm>
        </p:spPr>
        <p:txBody>
          <a:bodyPr anchor="b">
            <a:normAutofit/>
          </a:bodyPr>
          <a:lstStyle>
            <a:lvl1pPr>
              <a:defRPr sz="4400"/>
            </a:lvl1pPr>
          </a:lstStyle>
          <a:p>
            <a:r>
              <a:rPr lang="en-US"/>
              <a:t>Title Here</a:t>
            </a:r>
            <a:endParaRPr lang="en-AU"/>
          </a:p>
        </p:txBody>
      </p:sp>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5447928" y="549275"/>
            <a:ext cx="6409110" cy="5759450"/>
          </a:xfrm>
        </p:spPr>
        <p:txBody>
          <a:bodyPr/>
          <a:lstStyle/>
          <a:p>
            <a:endParaRPr lang="en-AU"/>
          </a:p>
        </p:txBody>
      </p:sp>
      <p:sp>
        <p:nvSpPr>
          <p:cNvPr id="6" name="Text Placeholder 5">
            <a:extLst>
              <a:ext uri="{FF2B5EF4-FFF2-40B4-BE49-F238E27FC236}">
                <a16:creationId xmlns:a16="http://schemas.microsoft.com/office/drawing/2014/main" id="{3F227857-BC09-E316-E7F5-215C9F6C0F5A}"/>
              </a:ext>
            </a:extLst>
          </p:cNvPr>
          <p:cNvSpPr>
            <a:spLocks noGrp="1"/>
          </p:cNvSpPr>
          <p:nvPr>
            <p:ph type="body" sz="quarter" idx="15" hasCustomPrompt="1"/>
          </p:nvPr>
        </p:nvSpPr>
        <p:spPr>
          <a:xfrm>
            <a:off x="334874" y="2619375"/>
            <a:ext cx="4991100" cy="3689350"/>
          </a:xfrm>
        </p:spPr>
        <p:txBody>
          <a:bodyPr/>
          <a:lstStyle>
            <a:lvl1pPr>
              <a:defRPr/>
            </a:lvl1pPr>
          </a:lstStyle>
          <a:p>
            <a:pPr lvl="0"/>
            <a:r>
              <a:rPr lang="en-US"/>
              <a:t>Body Text</a:t>
            </a:r>
            <a:endParaRPr lang="en-AU"/>
          </a:p>
        </p:txBody>
      </p:sp>
    </p:spTree>
    <p:extLst>
      <p:ext uri="{BB962C8B-B14F-4D97-AF65-F5344CB8AC3E}">
        <p14:creationId xmlns:p14="http://schemas.microsoft.com/office/powerpoint/2010/main" val="276364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and chart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4E5D46-F16A-C91E-7A5E-633E670999F7}"/>
              </a:ext>
            </a:extLst>
          </p:cNvPr>
          <p:cNvSpPr/>
          <p:nvPr userDrawn="1"/>
        </p:nvSpPr>
        <p:spPr>
          <a:xfrm>
            <a:off x="0" y="0"/>
            <a:ext cx="5375920" cy="685800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334963" y="581780"/>
            <a:ext cx="4991011" cy="1995488"/>
          </a:xfrm>
        </p:spPr>
        <p:txBody>
          <a:bodyPr anchor="b">
            <a:normAutofit/>
          </a:bodyPr>
          <a:lstStyle>
            <a:lvl1pPr>
              <a:defRPr sz="4400">
                <a:solidFill>
                  <a:schemeClr val="bg2"/>
                </a:solidFill>
              </a:defRPr>
            </a:lvl1pPr>
          </a:lstStyle>
          <a:p>
            <a:r>
              <a:rPr lang="en-US"/>
              <a:t>Title Here</a:t>
            </a:r>
            <a:endParaRPr lang="en-AU"/>
          </a:p>
        </p:txBody>
      </p:sp>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5447928" y="549275"/>
            <a:ext cx="6409110" cy="5759450"/>
          </a:xfrm>
        </p:spPr>
        <p:txBody>
          <a:bodyPr/>
          <a:lstStyle/>
          <a:p>
            <a:endParaRPr lang="en-AU"/>
          </a:p>
        </p:txBody>
      </p:sp>
      <p:sp>
        <p:nvSpPr>
          <p:cNvPr id="6" name="Text Placeholder 5">
            <a:extLst>
              <a:ext uri="{FF2B5EF4-FFF2-40B4-BE49-F238E27FC236}">
                <a16:creationId xmlns:a16="http://schemas.microsoft.com/office/drawing/2014/main" id="{3F227857-BC09-E316-E7F5-215C9F6C0F5A}"/>
              </a:ext>
            </a:extLst>
          </p:cNvPr>
          <p:cNvSpPr>
            <a:spLocks noGrp="1"/>
          </p:cNvSpPr>
          <p:nvPr>
            <p:ph type="body" sz="quarter" idx="15" hasCustomPrompt="1"/>
          </p:nvPr>
        </p:nvSpPr>
        <p:spPr>
          <a:xfrm>
            <a:off x="334874" y="2619375"/>
            <a:ext cx="4991100" cy="3689350"/>
          </a:xfrm>
        </p:spPr>
        <p:txBody>
          <a:bodyPr/>
          <a:lstStyle>
            <a:lvl1pPr>
              <a:defRPr>
                <a:solidFill>
                  <a:schemeClr val="bg2"/>
                </a:solidFill>
              </a:defRPr>
            </a:lvl1pPr>
          </a:lstStyle>
          <a:p>
            <a:pPr lvl="0"/>
            <a:r>
              <a:rPr lang="en-US"/>
              <a:t>Body Text</a:t>
            </a:r>
            <a:endParaRPr lang="en-AU"/>
          </a:p>
        </p:txBody>
      </p:sp>
    </p:spTree>
    <p:extLst>
      <p:ext uri="{BB962C8B-B14F-4D97-AF65-F5344CB8AC3E}">
        <p14:creationId xmlns:p14="http://schemas.microsoft.com/office/powerpoint/2010/main" val="157746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xt and chart 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4E5D46-F16A-C91E-7A5E-633E670999F7}"/>
              </a:ext>
            </a:extLst>
          </p:cNvPr>
          <p:cNvSpPr/>
          <p:nvPr userDrawn="1"/>
        </p:nvSpPr>
        <p:spPr>
          <a:xfrm>
            <a:off x="0" y="0"/>
            <a:ext cx="5375920" cy="6858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334963" y="581780"/>
            <a:ext cx="4991011" cy="1995488"/>
          </a:xfrm>
        </p:spPr>
        <p:txBody>
          <a:bodyPr anchor="b">
            <a:normAutofit/>
          </a:bodyPr>
          <a:lstStyle>
            <a:lvl1pPr>
              <a:defRPr sz="4400">
                <a:solidFill>
                  <a:schemeClr val="bg2"/>
                </a:solidFill>
              </a:defRPr>
            </a:lvl1pPr>
          </a:lstStyle>
          <a:p>
            <a:r>
              <a:rPr lang="en-US"/>
              <a:t>Title Here</a:t>
            </a:r>
            <a:endParaRPr lang="en-AU"/>
          </a:p>
        </p:txBody>
      </p:sp>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5447928" y="549275"/>
            <a:ext cx="6409110" cy="5759450"/>
          </a:xfrm>
        </p:spPr>
        <p:txBody>
          <a:bodyPr/>
          <a:lstStyle/>
          <a:p>
            <a:endParaRPr lang="en-AU"/>
          </a:p>
        </p:txBody>
      </p:sp>
      <p:sp>
        <p:nvSpPr>
          <p:cNvPr id="6" name="Text Placeholder 5">
            <a:extLst>
              <a:ext uri="{FF2B5EF4-FFF2-40B4-BE49-F238E27FC236}">
                <a16:creationId xmlns:a16="http://schemas.microsoft.com/office/drawing/2014/main" id="{3F227857-BC09-E316-E7F5-215C9F6C0F5A}"/>
              </a:ext>
            </a:extLst>
          </p:cNvPr>
          <p:cNvSpPr>
            <a:spLocks noGrp="1"/>
          </p:cNvSpPr>
          <p:nvPr>
            <p:ph type="body" sz="quarter" idx="15" hasCustomPrompt="1"/>
          </p:nvPr>
        </p:nvSpPr>
        <p:spPr>
          <a:xfrm>
            <a:off x="334874" y="2619375"/>
            <a:ext cx="4991100" cy="3689350"/>
          </a:xfrm>
        </p:spPr>
        <p:txBody>
          <a:bodyPr/>
          <a:lstStyle>
            <a:lvl1pPr>
              <a:defRPr>
                <a:solidFill>
                  <a:schemeClr val="bg2"/>
                </a:solidFill>
              </a:defRPr>
            </a:lvl1pPr>
          </a:lstStyle>
          <a:p>
            <a:pPr lvl="0"/>
            <a:r>
              <a:rPr lang="en-US"/>
              <a:t>Body Text</a:t>
            </a:r>
            <a:endParaRPr lang="en-AU"/>
          </a:p>
        </p:txBody>
      </p:sp>
    </p:spTree>
    <p:extLst>
      <p:ext uri="{BB962C8B-B14F-4D97-AF65-F5344CB8AC3E}">
        <p14:creationId xmlns:p14="http://schemas.microsoft.com/office/powerpoint/2010/main" val="37878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text and imag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1DE497-F74F-3450-0A15-466251FEB693}"/>
              </a:ext>
            </a:extLst>
          </p:cNvPr>
          <p:cNvSpPr>
            <a:spLocks noGrp="1"/>
          </p:cNvSpPr>
          <p:nvPr>
            <p:ph type="body" sz="quarter" idx="12"/>
          </p:nvPr>
        </p:nvSpPr>
        <p:spPr>
          <a:xfrm>
            <a:off x="5664200" y="1989138"/>
            <a:ext cx="6192838" cy="43195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8D1E0106-E538-4AF5-6312-FA73099FC0E6}"/>
              </a:ext>
            </a:extLst>
          </p:cNvPr>
          <p:cNvSpPr>
            <a:spLocks noGrp="1"/>
          </p:cNvSpPr>
          <p:nvPr>
            <p:ph type="title" hasCustomPrompt="1"/>
          </p:nvPr>
        </p:nvSpPr>
        <p:spPr>
          <a:xfrm>
            <a:off x="334962" y="549275"/>
            <a:ext cx="11522075" cy="1325563"/>
          </a:xfrm>
        </p:spPr>
        <p:txBody>
          <a:bodyPr/>
          <a:lstStyle>
            <a:lvl1pPr>
              <a:defRPr/>
            </a:lvl1pPr>
          </a:lstStyle>
          <a:p>
            <a:r>
              <a:rPr lang="en-AU"/>
              <a:t>Title Here</a:t>
            </a:r>
          </a:p>
        </p:txBody>
      </p:sp>
      <p:sp>
        <p:nvSpPr>
          <p:cNvPr id="11" name="Picture Placeholder 10">
            <a:extLst>
              <a:ext uri="{FF2B5EF4-FFF2-40B4-BE49-F238E27FC236}">
                <a16:creationId xmlns:a16="http://schemas.microsoft.com/office/drawing/2014/main" id="{F4DAB58B-1565-8B57-993B-5701A21AAE49}"/>
              </a:ext>
            </a:extLst>
          </p:cNvPr>
          <p:cNvSpPr>
            <a:spLocks noGrp="1"/>
          </p:cNvSpPr>
          <p:nvPr>
            <p:ph type="pic" sz="quarter" idx="11"/>
          </p:nvPr>
        </p:nvSpPr>
        <p:spPr>
          <a:xfrm>
            <a:off x="334963" y="1994159"/>
            <a:ext cx="5178422" cy="4319885"/>
          </a:xfrm>
        </p:spPr>
        <p:txBody>
          <a:bodyPr/>
          <a:lstStyle/>
          <a:p>
            <a:r>
              <a:rPr lang="en-GB"/>
              <a:t>Click icon to add picture</a:t>
            </a:r>
            <a:endParaRPr lang="en-AU"/>
          </a:p>
        </p:txBody>
      </p:sp>
    </p:spTree>
    <p:extLst>
      <p:ext uri="{BB962C8B-B14F-4D97-AF65-F5344CB8AC3E}">
        <p14:creationId xmlns:p14="http://schemas.microsoft.com/office/powerpoint/2010/main" val="28215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xt and chart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10E6EE-ABF6-562B-589F-3F82A18EA70C}"/>
              </a:ext>
            </a:extLst>
          </p:cNvPr>
          <p:cNvSpPr/>
          <p:nvPr userDrawn="1"/>
        </p:nvSpPr>
        <p:spPr>
          <a:xfrm>
            <a:off x="5375920" y="0"/>
            <a:ext cx="681608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334963" y="549275"/>
            <a:ext cx="4991011" cy="2027993"/>
          </a:xfrm>
        </p:spPr>
        <p:txBody>
          <a:bodyPr anchor="b">
            <a:normAutofit/>
          </a:bodyPr>
          <a:lstStyle>
            <a:lvl1pPr>
              <a:defRPr sz="4400"/>
            </a:lvl1pPr>
          </a:lstStyle>
          <a:p>
            <a:r>
              <a:rPr lang="en-US"/>
              <a:t>Title Here</a:t>
            </a:r>
            <a:endParaRPr lang="en-AU"/>
          </a:p>
        </p:txBody>
      </p:sp>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5447928" y="549275"/>
            <a:ext cx="6409110" cy="5759450"/>
          </a:xfrm>
        </p:spPr>
        <p:txBody>
          <a:bodyPr/>
          <a:lstStyle/>
          <a:p>
            <a:endParaRPr lang="en-AU"/>
          </a:p>
        </p:txBody>
      </p:sp>
      <p:sp>
        <p:nvSpPr>
          <p:cNvPr id="6" name="Text Placeholder 5">
            <a:extLst>
              <a:ext uri="{FF2B5EF4-FFF2-40B4-BE49-F238E27FC236}">
                <a16:creationId xmlns:a16="http://schemas.microsoft.com/office/drawing/2014/main" id="{3F227857-BC09-E316-E7F5-215C9F6C0F5A}"/>
              </a:ext>
            </a:extLst>
          </p:cNvPr>
          <p:cNvSpPr>
            <a:spLocks noGrp="1"/>
          </p:cNvSpPr>
          <p:nvPr>
            <p:ph type="body" sz="quarter" idx="15" hasCustomPrompt="1"/>
          </p:nvPr>
        </p:nvSpPr>
        <p:spPr>
          <a:xfrm>
            <a:off x="334874" y="2619375"/>
            <a:ext cx="4991100" cy="3689350"/>
          </a:xfrm>
        </p:spPr>
        <p:txBody>
          <a:bodyPr/>
          <a:lstStyle>
            <a:lvl1pPr>
              <a:defRPr/>
            </a:lvl1pPr>
          </a:lstStyle>
          <a:p>
            <a:pPr lvl="0"/>
            <a:r>
              <a:rPr lang="en-US"/>
              <a:t>Body Text</a:t>
            </a:r>
            <a:endParaRPr lang="en-AU"/>
          </a:p>
        </p:txBody>
      </p:sp>
    </p:spTree>
    <p:extLst>
      <p:ext uri="{BB962C8B-B14F-4D97-AF65-F5344CB8AC3E}">
        <p14:creationId xmlns:p14="http://schemas.microsoft.com/office/powerpoint/2010/main" val="256732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xt and chart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334963" y="549275"/>
            <a:ext cx="3168749" cy="2027993"/>
          </a:xfrm>
        </p:spPr>
        <p:txBody>
          <a:bodyPr anchor="b">
            <a:normAutofit/>
          </a:bodyPr>
          <a:lstStyle>
            <a:lvl1pPr>
              <a:defRPr sz="4400"/>
            </a:lvl1pPr>
          </a:lstStyle>
          <a:p>
            <a:r>
              <a:rPr lang="en-US"/>
              <a:t>Title Here</a:t>
            </a:r>
            <a:endParaRPr lang="en-AU"/>
          </a:p>
        </p:txBody>
      </p:sp>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3647728" y="549275"/>
            <a:ext cx="8209310" cy="5759450"/>
          </a:xfrm>
        </p:spPr>
        <p:txBody>
          <a:bodyPr/>
          <a:lstStyle/>
          <a:p>
            <a:endParaRPr lang="en-AU"/>
          </a:p>
        </p:txBody>
      </p:sp>
      <p:sp>
        <p:nvSpPr>
          <p:cNvPr id="6" name="Text Placeholder 5">
            <a:extLst>
              <a:ext uri="{FF2B5EF4-FFF2-40B4-BE49-F238E27FC236}">
                <a16:creationId xmlns:a16="http://schemas.microsoft.com/office/drawing/2014/main" id="{3F227857-BC09-E316-E7F5-215C9F6C0F5A}"/>
              </a:ext>
            </a:extLst>
          </p:cNvPr>
          <p:cNvSpPr>
            <a:spLocks noGrp="1"/>
          </p:cNvSpPr>
          <p:nvPr>
            <p:ph type="body" sz="quarter" idx="15" hasCustomPrompt="1"/>
          </p:nvPr>
        </p:nvSpPr>
        <p:spPr>
          <a:xfrm>
            <a:off x="334874" y="2619375"/>
            <a:ext cx="3168838" cy="3689350"/>
          </a:xfrm>
        </p:spPr>
        <p:txBody>
          <a:bodyPr/>
          <a:lstStyle>
            <a:lvl1pPr>
              <a:defRPr/>
            </a:lvl1pPr>
          </a:lstStyle>
          <a:p>
            <a:pPr lvl="0"/>
            <a:r>
              <a:rPr lang="en-US"/>
              <a:t>Body Text</a:t>
            </a:r>
            <a:endParaRPr lang="en-AU"/>
          </a:p>
        </p:txBody>
      </p:sp>
    </p:spTree>
    <p:extLst>
      <p:ext uri="{BB962C8B-B14F-4D97-AF65-F5344CB8AC3E}">
        <p14:creationId xmlns:p14="http://schemas.microsoft.com/office/powerpoint/2010/main" val="137385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har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E0106-E538-4AF5-6312-FA73099FC0E6}"/>
              </a:ext>
            </a:extLst>
          </p:cNvPr>
          <p:cNvSpPr>
            <a:spLocks noGrp="1"/>
          </p:cNvSpPr>
          <p:nvPr>
            <p:ph type="title" hasCustomPrompt="1"/>
          </p:nvPr>
        </p:nvSpPr>
        <p:spPr>
          <a:xfrm>
            <a:off x="365252" y="549275"/>
            <a:ext cx="11491785" cy="1325563"/>
          </a:xfrm>
        </p:spPr>
        <p:txBody>
          <a:bodyPr/>
          <a:lstStyle>
            <a:lvl1pPr>
              <a:defRPr/>
            </a:lvl1pPr>
          </a:lstStyle>
          <a:p>
            <a:r>
              <a:rPr lang="en-AU"/>
              <a:t>Title Here</a:t>
            </a:r>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334963" y="1988841"/>
            <a:ext cx="11522075" cy="4319884"/>
          </a:xfrm>
        </p:spPr>
        <p:txBody>
          <a:bodyPr/>
          <a:lstStyle/>
          <a:p>
            <a:endParaRPr lang="en-AU"/>
          </a:p>
        </p:txBody>
      </p:sp>
    </p:spTree>
    <p:extLst>
      <p:ext uri="{BB962C8B-B14F-4D97-AF65-F5344CB8AC3E}">
        <p14:creationId xmlns:p14="http://schemas.microsoft.com/office/powerpoint/2010/main" val="217541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hart 2">
    <p:bg>
      <p:bgRef idx="1001">
        <a:schemeClr val="bg1"/>
      </p:bgRef>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132AFD4-EA8B-11F2-6638-32218619E6E7}"/>
              </a:ext>
            </a:extLst>
          </p:cNvPr>
          <p:cNvSpPr/>
          <p:nvPr userDrawn="1"/>
        </p:nvSpPr>
        <p:spPr>
          <a:xfrm>
            <a:off x="365252" y="549275"/>
            <a:ext cx="11522075" cy="5759450"/>
          </a:xfrm>
          <a:prstGeom prst="roundRect">
            <a:avLst>
              <a:gd name="adj" fmla="val 361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D1E0106-E538-4AF5-6312-FA73099FC0E6}"/>
              </a:ext>
            </a:extLst>
          </p:cNvPr>
          <p:cNvSpPr>
            <a:spLocks noGrp="1"/>
          </p:cNvSpPr>
          <p:nvPr>
            <p:ph type="title" hasCustomPrompt="1"/>
          </p:nvPr>
        </p:nvSpPr>
        <p:spPr>
          <a:xfrm>
            <a:off x="365252" y="549275"/>
            <a:ext cx="11491785" cy="1325563"/>
          </a:xfrm>
        </p:spPr>
        <p:txBody>
          <a:bodyPr/>
          <a:lstStyle>
            <a:lvl1pPr>
              <a:defRPr>
                <a:solidFill>
                  <a:schemeClr val="bg2"/>
                </a:solidFill>
              </a:defRPr>
            </a:lvl1pPr>
          </a:lstStyle>
          <a:p>
            <a:r>
              <a:rPr lang="en-AU"/>
              <a:t>Title Here</a:t>
            </a:r>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334963" y="1988841"/>
            <a:ext cx="11522075" cy="4319884"/>
          </a:xfrm>
        </p:spPr>
        <p:txBody>
          <a:bodyPr/>
          <a:lstStyle>
            <a:lvl1pPr>
              <a:defRPr>
                <a:solidFill>
                  <a:schemeClr val="bg1"/>
                </a:solidFill>
              </a:defRPr>
            </a:lvl1pPr>
          </a:lstStyle>
          <a:p>
            <a:endParaRPr lang="en-AU"/>
          </a:p>
        </p:txBody>
      </p:sp>
    </p:spTree>
    <p:extLst>
      <p:ext uri="{BB962C8B-B14F-4D97-AF65-F5344CB8AC3E}">
        <p14:creationId xmlns:p14="http://schemas.microsoft.com/office/powerpoint/2010/main" val="26076524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chart 1">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376C23F-45B2-BF27-2D5E-1B90D90AA846}"/>
              </a:ext>
            </a:extLst>
          </p:cNvPr>
          <p:cNvSpPr>
            <a:spLocks noGrp="1"/>
          </p:cNvSpPr>
          <p:nvPr>
            <p:ph type="body" sz="quarter" idx="10" hasCustomPrompt="1"/>
          </p:nvPr>
        </p:nvSpPr>
        <p:spPr>
          <a:xfrm>
            <a:off x="372015" y="549276"/>
            <a:ext cx="4469904" cy="5759450"/>
          </a:xfrm>
        </p:spPr>
        <p:txBody>
          <a:bodyPr/>
          <a:lstStyle>
            <a:lvl1pPr>
              <a:defRPr/>
            </a:lvl1pPr>
          </a:lstStyle>
          <a:p>
            <a:pPr lvl="0"/>
            <a:r>
              <a:rPr lang="en-US"/>
              <a:t>Body text</a:t>
            </a:r>
            <a:endParaRPr lang="en-AU"/>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4943872" y="549275"/>
            <a:ext cx="6913166" cy="5759450"/>
          </a:xfrm>
        </p:spPr>
        <p:txBody>
          <a:bodyPr/>
          <a:lstStyle/>
          <a:p>
            <a:endParaRPr lang="en-AU"/>
          </a:p>
        </p:txBody>
      </p:sp>
    </p:spTree>
    <p:extLst>
      <p:ext uri="{BB962C8B-B14F-4D97-AF65-F5344CB8AC3E}">
        <p14:creationId xmlns:p14="http://schemas.microsoft.com/office/powerpoint/2010/main" val="420025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chart 2">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600AF4-3155-8CEC-733C-BBF8312EEA9B}"/>
              </a:ext>
            </a:extLst>
          </p:cNvPr>
          <p:cNvSpPr/>
          <p:nvPr userDrawn="1"/>
        </p:nvSpPr>
        <p:spPr>
          <a:xfrm>
            <a:off x="367208" y="513270"/>
            <a:ext cx="4469904" cy="5759449"/>
          </a:xfrm>
          <a:prstGeom prst="roundRect">
            <a:avLst>
              <a:gd name="adj" fmla="val 629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 Placeholder 8">
            <a:extLst>
              <a:ext uri="{FF2B5EF4-FFF2-40B4-BE49-F238E27FC236}">
                <a16:creationId xmlns:a16="http://schemas.microsoft.com/office/drawing/2014/main" id="{6376C23F-45B2-BF27-2D5E-1B90D90AA846}"/>
              </a:ext>
            </a:extLst>
          </p:cNvPr>
          <p:cNvSpPr>
            <a:spLocks noGrp="1"/>
          </p:cNvSpPr>
          <p:nvPr>
            <p:ph type="body" sz="quarter" idx="10" hasCustomPrompt="1"/>
          </p:nvPr>
        </p:nvSpPr>
        <p:spPr>
          <a:xfrm>
            <a:off x="548481" y="692695"/>
            <a:ext cx="4107359" cy="5400601"/>
          </a:xfrm>
          <a:ln>
            <a:noFill/>
          </a:ln>
        </p:spPr>
        <p:txBody>
          <a:bodyPr anchor="ctr"/>
          <a:lstStyle>
            <a:lvl1pPr>
              <a:defRPr>
                <a:solidFill>
                  <a:schemeClr val="bg1"/>
                </a:solidFill>
              </a:defRPr>
            </a:lvl1pPr>
          </a:lstStyle>
          <a:p>
            <a:pPr lvl="0"/>
            <a:r>
              <a:rPr lang="en-US"/>
              <a:t>Body text</a:t>
            </a:r>
            <a:endParaRPr lang="en-AU"/>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5231904" y="549275"/>
            <a:ext cx="6625134" cy="5759450"/>
          </a:xfrm>
        </p:spPr>
        <p:txBody>
          <a:bodyPr/>
          <a:lstStyle/>
          <a:p>
            <a:endParaRPr lang="en-AU"/>
          </a:p>
        </p:txBody>
      </p:sp>
    </p:spTree>
    <p:extLst>
      <p:ext uri="{BB962C8B-B14F-4D97-AF65-F5344CB8AC3E}">
        <p14:creationId xmlns:p14="http://schemas.microsoft.com/office/powerpoint/2010/main" val="223162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chart 3">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376C23F-45B2-BF27-2D5E-1B90D90AA846}"/>
              </a:ext>
            </a:extLst>
          </p:cNvPr>
          <p:cNvSpPr>
            <a:spLocks noGrp="1"/>
          </p:cNvSpPr>
          <p:nvPr>
            <p:ph type="body" sz="quarter" idx="10" hasCustomPrompt="1"/>
          </p:nvPr>
        </p:nvSpPr>
        <p:spPr>
          <a:xfrm>
            <a:off x="7372968" y="549275"/>
            <a:ext cx="4469904" cy="5759450"/>
          </a:xfrm>
        </p:spPr>
        <p:txBody>
          <a:bodyPr/>
          <a:lstStyle>
            <a:lvl1pPr>
              <a:defRPr/>
            </a:lvl1pPr>
          </a:lstStyle>
          <a:p>
            <a:pPr lvl="0"/>
            <a:r>
              <a:rPr lang="en-US"/>
              <a:t>Body text</a:t>
            </a:r>
            <a:endParaRPr lang="en-AU"/>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349128" y="549275"/>
            <a:ext cx="6913166" cy="5759450"/>
          </a:xfrm>
        </p:spPr>
        <p:txBody>
          <a:bodyPr/>
          <a:lstStyle/>
          <a:p>
            <a:endParaRPr lang="en-AU"/>
          </a:p>
        </p:txBody>
      </p:sp>
    </p:spTree>
    <p:extLst>
      <p:ext uri="{BB962C8B-B14F-4D97-AF65-F5344CB8AC3E}">
        <p14:creationId xmlns:p14="http://schemas.microsoft.com/office/powerpoint/2010/main" val="305386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chart 4">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376C23F-45B2-BF27-2D5E-1B90D90AA846}"/>
              </a:ext>
            </a:extLst>
          </p:cNvPr>
          <p:cNvSpPr>
            <a:spLocks noGrp="1"/>
          </p:cNvSpPr>
          <p:nvPr>
            <p:ph type="body" sz="quarter" idx="10" hasCustomPrompt="1"/>
          </p:nvPr>
        </p:nvSpPr>
        <p:spPr>
          <a:xfrm>
            <a:off x="372015" y="549276"/>
            <a:ext cx="2843665" cy="5759450"/>
          </a:xfrm>
        </p:spPr>
        <p:txBody>
          <a:bodyPr/>
          <a:lstStyle>
            <a:lvl1pPr>
              <a:defRPr/>
            </a:lvl1pPr>
          </a:lstStyle>
          <a:p>
            <a:pPr lvl="0"/>
            <a:r>
              <a:rPr lang="en-US"/>
              <a:t>Body text</a:t>
            </a:r>
            <a:endParaRPr lang="en-AU"/>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3287688" y="549275"/>
            <a:ext cx="8569350" cy="5759450"/>
          </a:xfrm>
        </p:spPr>
        <p:txBody>
          <a:bodyPr/>
          <a:lstStyle/>
          <a:p>
            <a:endParaRPr lang="en-AU"/>
          </a:p>
        </p:txBody>
      </p:sp>
    </p:spTree>
    <p:extLst>
      <p:ext uri="{BB962C8B-B14F-4D97-AF65-F5344CB8AC3E}">
        <p14:creationId xmlns:p14="http://schemas.microsoft.com/office/powerpoint/2010/main" val="223943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chart 5">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376C23F-45B2-BF27-2D5E-1B90D90AA846}"/>
              </a:ext>
            </a:extLst>
          </p:cNvPr>
          <p:cNvSpPr>
            <a:spLocks noGrp="1"/>
          </p:cNvSpPr>
          <p:nvPr>
            <p:ph type="body" sz="quarter" idx="10" hasCustomPrompt="1"/>
          </p:nvPr>
        </p:nvSpPr>
        <p:spPr>
          <a:xfrm>
            <a:off x="9013373" y="549275"/>
            <a:ext cx="2843665" cy="5759450"/>
          </a:xfrm>
        </p:spPr>
        <p:txBody>
          <a:bodyPr/>
          <a:lstStyle>
            <a:lvl1pPr>
              <a:defRPr/>
            </a:lvl1pPr>
          </a:lstStyle>
          <a:p>
            <a:pPr lvl="0"/>
            <a:r>
              <a:rPr lang="en-US"/>
              <a:t>Body text</a:t>
            </a:r>
            <a:endParaRPr lang="en-AU"/>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346791" y="562341"/>
            <a:ext cx="8569350" cy="5759450"/>
          </a:xfrm>
        </p:spPr>
        <p:txBody>
          <a:bodyPr/>
          <a:lstStyle/>
          <a:p>
            <a:endParaRPr lang="en-AU"/>
          </a:p>
        </p:txBody>
      </p:sp>
    </p:spTree>
    <p:extLst>
      <p:ext uri="{BB962C8B-B14F-4D97-AF65-F5344CB8AC3E}">
        <p14:creationId xmlns:p14="http://schemas.microsoft.com/office/powerpoint/2010/main" val="322242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0C84B-5ECC-CE2B-0D7A-FA6AFF3687C8}"/>
              </a:ext>
            </a:extLst>
          </p:cNvPr>
          <p:cNvSpPr>
            <a:spLocks noGrp="1"/>
          </p:cNvSpPr>
          <p:nvPr>
            <p:ph type="title"/>
          </p:nvPr>
        </p:nvSpPr>
        <p:spPr>
          <a:xfrm>
            <a:off x="339902" y="549275"/>
            <a:ext cx="11517135" cy="1325563"/>
          </a:xfrm>
        </p:spPr>
        <p:txBody>
          <a:bodyPr/>
          <a:lstStyle/>
          <a:p>
            <a:r>
              <a:rPr lang="en-US"/>
              <a:t>Click to edit Master title style</a:t>
            </a:r>
            <a:endParaRPr lang="en-AU"/>
          </a:p>
        </p:txBody>
      </p:sp>
      <p:sp>
        <p:nvSpPr>
          <p:cNvPr id="7" name="Chart Placeholder 6">
            <a:extLst>
              <a:ext uri="{FF2B5EF4-FFF2-40B4-BE49-F238E27FC236}">
                <a16:creationId xmlns:a16="http://schemas.microsoft.com/office/drawing/2014/main" id="{4A048F91-4AB6-314C-96FC-BD61AC2D6484}"/>
              </a:ext>
            </a:extLst>
          </p:cNvPr>
          <p:cNvSpPr>
            <a:spLocks noGrp="1"/>
          </p:cNvSpPr>
          <p:nvPr>
            <p:ph type="chart" sz="quarter" idx="10"/>
          </p:nvPr>
        </p:nvSpPr>
        <p:spPr>
          <a:xfrm>
            <a:off x="334963" y="1988839"/>
            <a:ext cx="5616575" cy="4319885"/>
          </a:xfrm>
        </p:spPr>
        <p:txBody>
          <a:bodyPr/>
          <a:lstStyle/>
          <a:p>
            <a:endParaRPr lang="en-AU"/>
          </a:p>
        </p:txBody>
      </p:sp>
      <p:sp>
        <p:nvSpPr>
          <p:cNvPr id="9" name="Chart Placeholder 8">
            <a:extLst>
              <a:ext uri="{FF2B5EF4-FFF2-40B4-BE49-F238E27FC236}">
                <a16:creationId xmlns:a16="http://schemas.microsoft.com/office/drawing/2014/main" id="{22209D3E-F05B-7F9F-8285-865EC0A04618}"/>
              </a:ext>
            </a:extLst>
          </p:cNvPr>
          <p:cNvSpPr>
            <a:spLocks noGrp="1"/>
          </p:cNvSpPr>
          <p:nvPr>
            <p:ph type="chart" sz="quarter" idx="11"/>
          </p:nvPr>
        </p:nvSpPr>
        <p:spPr>
          <a:xfrm>
            <a:off x="6218765" y="1988838"/>
            <a:ext cx="5616575" cy="4319885"/>
          </a:xfrm>
        </p:spPr>
        <p:txBody>
          <a:bodyPr/>
          <a:lstStyle/>
          <a:p>
            <a:endParaRPr lang="en-AU"/>
          </a:p>
        </p:txBody>
      </p:sp>
    </p:spTree>
    <p:extLst>
      <p:ext uri="{BB962C8B-B14F-4D97-AF65-F5344CB8AC3E}">
        <p14:creationId xmlns:p14="http://schemas.microsoft.com/office/powerpoint/2010/main" val="296104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text and image 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B92946E-9F7D-71CD-D03E-9E8CFA675FBB}"/>
              </a:ext>
            </a:extLst>
          </p:cNvPr>
          <p:cNvSpPr>
            <a:spLocks noGrp="1"/>
          </p:cNvSpPr>
          <p:nvPr>
            <p:ph type="body" sz="quarter" idx="15"/>
          </p:nvPr>
        </p:nvSpPr>
        <p:spPr>
          <a:xfrm>
            <a:off x="5519738" y="549275"/>
            <a:ext cx="6337300" cy="57594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334963" y="572061"/>
            <a:ext cx="4991011" cy="1992843"/>
          </a:xfrm>
        </p:spPr>
        <p:txBody>
          <a:bodyPr anchor="ctr">
            <a:normAutofit/>
          </a:bodyPr>
          <a:lstStyle>
            <a:lvl1pPr>
              <a:defRPr sz="4400"/>
            </a:lvl1pPr>
          </a:lstStyle>
          <a:p>
            <a:r>
              <a:rPr lang="en-US"/>
              <a:t>Title Here</a:t>
            </a:r>
            <a:endParaRPr lang="en-AU"/>
          </a:p>
        </p:txBody>
      </p:sp>
      <p:sp>
        <p:nvSpPr>
          <p:cNvPr id="9" name="Picture Placeholder 8">
            <a:extLst>
              <a:ext uri="{FF2B5EF4-FFF2-40B4-BE49-F238E27FC236}">
                <a16:creationId xmlns:a16="http://schemas.microsoft.com/office/drawing/2014/main" id="{845CE68D-83BE-1255-59A4-B18B01E531E1}"/>
              </a:ext>
            </a:extLst>
          </p:cNvPr>
          <p:cNvSpPr>
            <a:spLocks noGrp="1"/>
          </p:cNvSpPr>
          <p:nvPr>
            <p:ph type="pic" sz="quarter" idx="13"/>
          </p:nvPr>
        </p:nvSpPr>
        <p:spPr>
          <a:xfrm>
            <a:off x="334963" y="2636912"/>
            <a:ext cx="4991011" cy="3674315"/>
          </a:xfrm>
        </p:spPr>
        <p:txBody>
          <a:bodyPr/>
          <a:lstStyle/>
          <a:p>
            <a:r>
              <a:rPr lang="en-GB"/>
              <a:t>Click icon to add picture</a:t>
            </a:r>
            <a:endParaRPr lang="en-AU"/>
          </a:p>
        </p:txBody>
      </p:sp>
    </p:spTree>
    <p:extLst>
      <p:ext uri="{BB962C8B-B14F-4D97-AF65-F5344CB8AC3E}">
        <p14:creationId xmlns:p14="http://schemas.microsoft.com/office/powerpoint/2010/main" val="172808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only 1">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334963" y="549275"/>
            <a:ext cx="11522075" cy="5759450"/>
          </a:xfrm>
        </p:spPr>
        <p:txBody>
          <a:bodyPr/>
          <a:lstStyle/>
          <a:p>
            <a:endParaRPr lang="en-AU"/>
          </a:p>
        </p:txBody>
      </p:sp>
    </p:spTree>
    <p:extLst>
      <p:ext uri="{BB962C8B-B14F-4D97-AF65-F5344CB8AC3E}">
        <p14:creationId xmlns:p14="http://schemas.microsoft.com/office/powerpoint/2010/main" val="36366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only 2">
    <p:bg>
      <p:bgPr>
        <a:solidFill>
          <a:schemeClr val="tx2"/>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334963" y="549275"/>
            <a:ext cx="11522075" cy="5759450"/>
          </a:xfrm>
        </p:spPr>
        <p:txBody>
          <a:bodyPr/>
          <a:lstStyle>
            <a:lvl1pPr>
              <a:defRPr>
                <a:solidFill>
                  <a:schemeClr val="bg1"/>
                </a:solidFill>
              </a:defRPr>
            </a:lvl1pPr>
          </a:lstStyle>
          <a:p>
            <a:endParaRPr lang="en-AU"/>
          </a:p>
        </p:txBody>
      </p:sp>
    </p:spTree>
    <p:extLst>
      <p:ext uri="{BB962C8B-B14F-4D97-AF65-F5344CB8AC3E}">
        <p14:creationId xmlns:p14="http://schemas.microsoft.com/office/powerpoint/2010/main" val="303700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C3D89-0C68-01A3-4D1E-CA6C76D43374}"/>
              </a:ext>
            </a:extLst>
          </p:cNvPr>
          <p:cNvSpPr>
            <a:spLocks noGrp="1"/>
          </p:cNvSpPr>
          <p:nvPr>
            <p:ph type="title" hasCustomPrompt="1"/>
          </p:nvPr>
        </p:nvSpPr>
        <p:spPr>
          <a:xfrm>
            <a:off x="831850" y="1709738"/>
            <a:ext cx="5840214" cy="2852737"/>
          </a:xfrm>
        </p:spPr>
        <p:txBody>
          <a:bodyPr anchor="b"/>
          <a:lstStyle>
            <a:lvl1pPr>
              <a:defRPr sz="6000"/>
            </a:lvl1pPr>
          </a:lstStyle>
          <a:p>
            <a:r>
              <a:rPr lang="en-US"/>
              <a:t>Title</a:t>
            </a:r>
            <a:endParaRPr lang="en-AU"/>
          </a:p>
        </p:txBody>
      </p:sp>
      <p:sp>
        <p:nvSpPr>
          <p:cNvPr id="3" name="Text Placeholder 2">
            <a:extLst>
              <a:ext uri="{FF2B5EF4-FFF2-40B4-BE49-F238E27FC236}">
                <a16:creationId xmlns:a16="http://schemas.microsoft.com/office/drawing/2014/main" id="{2C92E88B-95BC-394B-9EC4-CF44A25976A8}"/>
              </a:ext>
            </a:extLst>
          </p:cNvPr>
          <p:cNvSpPr>
            <a:spLocks noGrp="1"/>
          </p:cNvSpPr>
          <p:nvPr>
            <p:ph type="body" idx="1" hasCustomPrompt="1"/>
          </p:nvPr>
        </p:nvSpPr>
        <p:spPr>
          <a:xfrm>
            <a:off x="831850" y="4589463"/>
            <a:ext cx="6704310" cy="1500187"/>
          </a:xfrm>
        </p:spPr>
        <p:txBody>
          <a:bodyPr>
            <a:normAutofit/>
          </a:bodyPr>
          <a:lstStyle>
            <a:lvl1pPr marL="0" indent="0">
              <a:buNone/>
              <a:defRPr sz="3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8" name="Picture Placeholder 7">
            <a:extLst>
              <a:ext uri="{FF2B5EF4-FFF2-40B4-BE49-F238E27FC236}">
                <a16:creationId xmlns:a16="http://schemas.microsoft.com/office/drawing/2014/main" id="{3C4E8C1B-F3E9-66D2-6D98-0FB59C68A76B}"/>
              </a:ext>
            </a:extLst>
          </p:cNvPr>
          <p:cNvSpPr>
            <a:spLocks noGrp="1"/>
          </p:cNvSpPr>
          <p:nvPr>
            <p:ph type="pic" sz="quarter" idx="13"/>
          </p:nvPr>
        </p:nvSpPr>
        <p:spPr>
          <a:xfrm>
            <a:off x="6816725" y="1709738"/>
            <a:ext cx="4751388" cy="4240212"/>
          </a:xfrm>
        </p:spPr>
        <p:txBody>
          <a:bodyPr/>
          <a:lstStyle/>
          <a:p>
            <a:endParaRPr lang="en-AU"/>
          </a:p>
        </p:txBody>
      </p:sp>
      <p:pic>
        <p:nvPicPr>
          <p:cNvPr id="5" name="Picture 4" descr="A close-up of a black background&#10;&#10;Description automatically generated">
            <a:extLst>
              <a:ext uri="{FF2B5EF4-FFF2-40B4-BE49-F238E27FC236}">
                <a16:creationId xmlns:a16="http://schemas.microsoft.com/office/drawing/2014/main" id="{A39C9020-A19B-329E-5190-73CAD246A1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963" y="530299"/>
            <a:ext cx="4247281" cy="1127399"/>
          </a:xfrm>
          <a:prstGeom prst="rect">
            <a:avLst/>
          </a:prstGeom>
        </p:spPr>
      </p:pic>
    </p:spTree>
    <p:extLst>
      <p:ext uri="{BB962C8B-B14F-4D97-AF65-F5344CB8AC3E}">
        <p14:creationId xmlns:p14="http://schemas.microsoft.com/office/powerpoint/2010/main" val="402532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page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C3D89-0C68-01A3-4D1E-CA6C76D43374}"/>
              </a:ext>
            </a:extLst>
          </p:cNvPr>
          <p:cNvSpPr>
            <a:spLocks noGrp="1"/>
          </p:cNvSpPr>
          <p:nvPr>
            <p:ph type="title" hasCustomPrompt="1"/>
          </p:nvPr>
        </p:nvSpPr>
        <p:spPr>
          <a:xfrm>
            <a:off x="831850" y="1709738"/>
            <a:ext cx="5840214" cy="2852737"/>
          </a:xfrm>
        </p:spPr>
        <p:txBody>
          <a:bodyPr anchor="b"/>
          <a:lstStyle>
            <a:lvl1pPr>
              <a:defRPr sz="6000">
                <a:solidFill>
                  <a:schemeClr val="bg2"/>
                </a:solidFill>
              </a:defRPr>
            </a:lvl1pPr>
          </a:lstStyle>
          <a:p>
            <a:r>
              <a:rPr lang="en-US"/>
              <a:t>Title</a:t>
            </a:r>
            <a:endParaRPr lang="en-AU"/>
          </a:p>
        </p:txBody>
      </p:sp>
      <p:sp>
        <p:nvSpPr>
          <p:cNvPr id="3" name="Text Placeholder 2">
            <a:extLst>
              <a:ext uri="{FF2B5EF4-FFF2-40B4-BE49-F238E27FC236}">
                <a16:creationId xmlns:a16="http://schemas.microsoft.com/office/drawing/2014/main" id="{2C92E88B-95BC-394B-9EC4-CF44A25976A8}"/>
              </a:ext>
            </a:extLst>
          </p:cNvPr>
          <p:cNvSpPr>
            <a:spLocks noGrp="1"/>
          </p:cNvSpPr>
          <p:nvPr>
            <p:ph type="body" idx="1" hasCustomPrompt="1"/>
          </p:nvPr>
        </p:nvSpPr>
        <p:spPr>
          <a:xfrm>
            <a:off x="831850" y="4589463"/>
            <a:ext cx="6704310" cy="1500187"/>
          </a:xfrm>
        </p:spPr>
        <p:txBody>
          <a:bodyPr>
            <a:normAutofit/>
          </a:bodyPr>
          <a:lstStyle>
            <a:lvl1pPr marL="0" indent="0">
              <a:buNone/>
              <a:defRPr sz="3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8" name="Picture Placeholder 7">
            <a:extLst>
              <a:ext uri="{FF2B5EF4-FFF2-40B4-BE49-F238E27FC236}">
                <a16:creationId xmlns:a16="http://schemas.microsoft.com/office/drawing/2014/main" id="{3C4E8C1B-F3E9-66D2-6D98-0FB59C68A76B}"/>
              </a:ext>
            </a:extLst>
          </p:cNvPr>
          <p:cNvSpPr>
            <a:spLocks noGrp="1"/>
          </p:cNvSpPr>
          <p:nvPr>
            <p:ph type="pic" sz="quarter" idx="13"/>
          </p:nvPr>
        </p:nvSpPr>
        <p:spPr>
          <a:xfrm>
            <a:off x="6816725" y="1709738"/>
            <a:ext cx="4751388" cy="4240212"/>
          </a:xfrm>
        </p:spPr>
        <p:txBody>
          <a:bodyPr/>
          <a:lstStyle/>
          <a:p>
            <a:endParaRPr lang="en-AU"/>
          </a:p>
        </p:txBody>
      </p:sp>
      <p:pic>
        <p:nvPicPr>
          <p:cNvPr id="5" name="Picture 4" descr="A black background with grey text&#10;&#10;Description automatically generated">
            <a:extLst>
              <a:ext uri="{FF2B5EF4-FFF2-40B4-BE49-F238E27FC236}">
                <a16:creationId xmlns:a16="http://schemas.microsoft.com/office/drawing/2014/main" id="{5DCC3CEE-BFD7-64AB-CDF1-F6A2F5CB8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231" y="487052"/>
            <a:ext cx="4032845" cy="1170646"/>
          </a:xfrm>
          <a:prstGeom prst="rect">
            <a:avLst/>
          </a:prstGeom>
        </p:spPr>
      </p:pic>
    </p:spTree>
    <p:extLst>
      <p:ext uri="{BB962C8B-B14F-4D97-AF65-F5344CB8AC3E}">
        <p14:creationId xmlns:p14="http://schemas.microsoft.com/office/powerpoint/2010/main" val="143478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page 1">
    <p:bg>
      <p:bgPr>
        <a:solidFill>
          <a:schemeClr val="accent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A330D18-9207-3E95-45EA-EE7D041105BC}"/>
              </a:ext>
            </a:extLst>
          </p:cNvPr>
          <p:cNvSpPr/>
          <p:nvPr userDrawn="1"/>
        </p:nvSpPr>
        <p:spPr>
          <a:xfrm>
            <a:off x="6384033" y="1556792"/>
            <a:ext cx="5473006" cy="4751933"/>
          </a:xfrm>
          <a:prstGeom prst="roundRect">
            <a:avLst/>
          </a:prstGeom>
          <a:solidFill>
            <a:schemeClr val="bg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4CCC3D89-0C68-01A3-4D1E-CA6C76D43374}"/>
              </a:ext>
            </a:extLst>
          </p:cNvPr>
          <p:cNvSpPr>
            <a:spLocks noGrp="1"/>
          </p:cNvSpPr>
          <p:nvPr>
            <p:ph type="title" hasCustomPrompt="1"/>
          </p:nvPr>
        </p:nvSpPr>
        <p:spPr>
          <a:xfrm>
            <a:off x="831850" y="1709738"/>
            <a:ext cx="5840214" cy="2852737"/>
          </a:xfrm>
        </p:spPr>
        <p:txBody>
          <a:bodyPr anchor="b"/>
          <a:lstStyle>
            <a:lvl1pPr>
              <a:defRPr sz="6000">
                <a:solidFill>
                  <a:schemeClr val="bg2"/>
                </a:solidFill>
              </a:defRPr>
            </a:lvl1pPr>
          </a:lstStyle>
          <a:p>
            <a:r>
              <a:rPr lang="en-US"/>
              <a:t>Title</a:t>
            </a:r>
            <a:endParaRPr lang="en-AU"/>
          </a:p>
        </p:txBody>
      </p:sp>
      <p:sp>
        <p:nvSpPr>
          <p:cNvPr id="3" name="Text Placeholder 2">
            <a:extLst>
              <a:ext uri="{FF2B5EF4-FFF2-40B4-BE49-F238E27FC236}">
                <a16:creationId xmlns:a16="http://schemas.microsoft.com/office/drawing/2014/main" id="{2C92E88B-95BC-394B-9EC4-CF44A25976A8}"/>
              </a:ext>
            </a:extLst>
          </p:cNvPr>
          <p:cNvSpPr>
            <a:spLocks noGrp="1"/>
          </p:cNvSpPr>
          <p:nvPr>
            <p:ph type="body" idx="1" hasCustomPrompt="1"/>
          </p:nvPr>
        </p:nvSpPr>
        <p:spPr>
          <a:xfrm>
            <a:off x="831850" y="4589463"/>
            <a:ext cx="6704310" cy="1500187"/>
          </a:xfrm>
        </p:spPr>
        <p:txBody>
          <a:bodyPr>
            <a:normAutofit/>
          </a:bodyPr>
          <a:lstStyle>
            <a:lvl1pPr marL="0" indent="0">
              <a:buNone/>
              <a:defRPr sz="3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8" name="Picture Placeholder 7">
            <a:extLst>
              <a:ext uri="{FF2B5EF4-FFF2-40B4-BE49-F238E27FC236}">
                <a16:creationId xmlns:a16="http://schemas.microsoft.com/office/drawing/2014/main" id="{3C4E8C1B-F3E9-66D2-6D98-0FB59C68A76B}"/>
              </a:ext>
            </a:extLst>
          </p:cNvPr>
          <p:cNvSpPr>
            <a:spLocks noGrp="1"/>
          </p:cNvSpPr>
          <p:nvPr>
            <p:ph type="pic" sz="quarter" idx="13"/>
          </p:nvPr>
        </p:nvSpPr>
        <p:spPr>
          <a:xfrm>
            <a:off x="6744842" y="1816299"/>
            <a:ext cx="4751388" cy="4240212"/>
          </a:xfrm>
        </p:spPr>
        <p:txBody>
          <a:bodyPr/>
          <a:lstStyle/>
          <a:p>
            <a:endParaRPr lang="en-AU"/>
          </a:p>
        </p:txBody>
      </p:sp>
      <p:pic>
        <p:nvPicPr>
          <p:cNvPr id="5" name="Picture 4" descr="A black background with grey text&#10;&#10;Description automatically generated">
            <a:extLst>
              <a:ext uri="{FF2B5EF4-FFF2-40B4-BE49-F238E27FC236}">
                <a16:creationId xmlns:a16="http://schemas.microsoft.com/office/drawing/2014/main" id="{5DCC3CEE-BFD7-64AB-CDF1-F6A2F5CB8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231" y="487052"/>
            <a:ext cx="4032845" cy="1170646"/>
          </a:xfrm>
          <a:prstGeom prst="rect">
            <a:avLst/>
          </a:prstGeom>
        </p:spPr>
      </p:pic>
    </p:spTree>
    <p:extLst>
      <p:ext uri="{BB962C8B-B14F-4D97-AF65-F5344CB8AC3E}">
        <p14:creationId xmlns:p14="http://schemas.microsoft.com/office/powerpoint/2010/main" val="104740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4E1976-E8DF-F674-4380-C869DCA0DC6A}"/>
              </a:ext>
            </a:extLst>
          </p:cNvPr>
          <p:cNvSpPr>
            <a:spLocks noGrp="1"/>
          </p:cNvSpPr>
          <p:nvPr>
            <p:ph type="pic" sz="quarter" idx="13"/>
          </p:nvPr>
        </p:nvSpPr>
        <p:spPr>
          <a:xfrm>
            <a:off x="3216275" y="1484313"/>
            <a:ext cx="5394325" cy="5373687"/>
          </a:xfrm>
          <a:noFill/>
        </p:spPr>
        <p:txBody>
          <a:bodyPr/>
          <a:lstStyle>
            <a:lvl1pPr>
              <a:defRPr>
                <a:solidFill>
                  <a:schemeClr val="tx2">
                    <a:alpha val="48000"/>
                  </a:schemeClr>
                </a:solidFill>
              </a:defRPr>
            </a:lvl1pPr>
          </a:lstStyle>
          <a:p>
            <a:endParaRPr lang="en-AU"/>
          </a:p>
        </p:txBody>
      </p:sp>
      <p:sp>
        <p:nvSpPr>
          <p:cNvPr id="2" name="Title 1">
            <a:extLst>
              <a:ext uri="{FF2B5EF4-FFF2-40B4-BE49-F238E27FC236}">
                <a16:creationId xmlns:a16="http://schemas.microsoft.com/office/drawing/2014/main" id="{F4953722-4797-CBB6-40F0-AFBA6D4A8DA3}"/>
              </a:ext>
            </a:extLst>
          </p:cNvPr>
          <p:cNvSpPr>
            <a:spLocks noGrp="1"/>
          </p:cNvSpPr>
          <p:nvPr>
            <p:ph type="title"/>
          </p:nvPr>
        </p:nvSpPr>
        <p:spPr>
          <a:xfrm>
            <a:off x="2423592" y="2766219"/>
            <a:ext cx="7344816" cy="1325563"/>
          </a:xfrm>
        </p:spPr>
        <p:txBody>
          <a:bodyPr/>
          <a:lstStyle>
            <a:lvl1pPr algn="ctr">
              <a:defRPr/>
            </a:lvl1pPr>
          </a:lstStyle>
          <a:p>
            <a:r>
              <a:rPr lang="en-US"/>
              <a:t>Click to edit Master title style</a:t>
            </a:r>
            <a:endParaRPr lang="en-AU"/>
          </a:p>
        </p:txBody>
      </p:sp>
      <p:pic>
        <p:nvPicPr>
          <p:cNvPr id="4" name="Picture 3" descr="A close-up of a black background&#10;&#10;Description automatically generated">
            <a:extLst>
              <a:ext uri="{FF2B5EF4-FFF2-40B4-BE49-F238E27FC236}">
                <a16:creationId xmlns:a16="http://schemas.microsoft.com/office/drawing/2014/main" id="{92920348-FFD6-D6D4-6531-31CBC7C7A7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963" y="530299"/>
            <a:ext cx="4247281" cy="1127399"/>
          </a:xfrm>
          <a:prstGeom prst="rect">
            <a:avLst/>
          </a:prstGeom>
        </p:spPr>
      </p:pic>
    </p:spTree>
    <p:extLst>
      <p:ext uri="{BB962C8B-B14F-4D97-AF65-F5344CB8AC3E}">
        <p14:creationId xmlns:p14="http://schemas.microsoft.com/office/powerpoint/2010/main" val="122736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DC1D8F3-5E6B-35D9-2A89-167FE8200216}"/>
              </a:ext>
            </a:extLst>
          </p:cNvPr>
          <p:cNvSpPr/>
          <p:nvPr userDrawn="1"/>
        </p:nvSpPr>
        <p:spPr>
          <a:xfrm>
            <a:off x="7204030" y="958508"/>
            <a:ext cx="4631112" cy="5206498"/>
          </a:xfrm>
          <a:custGeom>
            <a:avLst/>
            <a:gdLst>
              <a:gd name="connsiteX0" fmla="*/ 0 w 4631112"/>
              <a:gd name="connsiteY0" fmla="*/ 378408 h 5206498"/>
              <a:gd name="connsiteX1" fmla="*/ 378408 w 4631112"/>
              <a:gd name="connsiteY1" fmla="*/ 0 h 5206498"/>
              <a:gd name="connsiteX2" fmla="*/ 4252704 w 4631112"/>
              <a:gd name="connsiteY2" fmla="*/ 0 h 5206498"/>
              <a:gd name="connsiteX3" fmla="*/ 4631112 w 4631112"/>
              <a:gd name="connsiteY3" fmla="*/ 378408 h 5206498"/>
              <a:gd name="connsiteX4" fmla="*/ 4631112 w 4631112"/>
              <a:gd name="connsiteY4" fmla="*/ 4828090 h 5206498"/>
              <a:gd name="connsiteX5" fmla="*/ 4252704 w 4631112"/>
              <a:gd name="connsiteY5" fmla="*/ 5206498 h 5206498"/>
              <a:gd name="connsiteX6" fmla="*/ 378408 w 4631112"/>
              <a:gd name="connsiteY6" fmla="*/ 5206498 h 5206498"/>
              <a:gd name="connsiteX7" fmla="*/ 0 w 4631112"/>
              <a:gd name="connsiteY7" fmla="*/ 4828090 h 5206498"/>
              <a:gd name="connsiteX8" fmla="*/ 0 w 4631112"/>
              <a:gd name="connsiteY8" fmla="*/ 378408 h 520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1112" h="5206498" fill="none" extrusionOk="0">
                <a:moveTo>
                  <a:pt x="0" y="378408"/>
                </a:moveTo>
                <a:cubicBezTo>
                  <a:pt x="1095" y="199053"/>
                  <a:pt x="174429" y="8409"/>
                  <a:pt x="378408" y="0"/>
                </a:cubicBezTo>
                <a:cubicBezTo>
                  <a:pt x="2214707" y="72427"/>
                  <a:pt x="2701005" y="61419"/>
                  <a:pt x="4252704" y="0"/>
                </a:cubicBezTo>
                <a:cubicBezTo>
                  <a:pt x="4456941" y="-32709"/>
                  <a:pt x="4598336" y="159505"/>
                  <a:pt x="4631112" y="378408"/>
                </a:cubicBezTo>
                <a:cubicBezTo>
                  <a:pt x="4731988" y="2340684"/>
                  <a:pt x="4523799" y="3113074"/>
                  <a:pt x="4631112" y="4828090"/>
                </a:cubicBezTo>
                <a:cubicBezTo>
                  <a:pt x="4638777" y="4998175"/>
                  <a:pt x="4439038" y="5181101"/>
                  <a:pt x="4252704" y="5206498"/>
                </a:cubicBezTo>
                <a:cubicBezTo>
                  <a:pt x="3348584" y="5236325"/>
                  <a:pt x="1195649" y="5127192"/>
                  <a:pt x="378408" y="5206498"/>
                </a:cubicBezTo>
                <a:cubicBezTo>
                  <a:pt x="173773" y="5206006"/>
                  <a:pt x="-34095" y="5043821"/>
                  <a:pt x="0" y="4828090"/>
                </a:cubicBezTo>
                <a:cubicBezTo>
                  <a:pt x="50037" y="4378942"/>
                  <a:pt x="770" y="2280745"/>
                  <a:pt x="0" y="378408"/>
                </a:cubicBezTo>
                <a:close/>
              </a:path>
              <a:path w="4631112" h="5206498" stroke="0" extrusionOk="0">
                <a:moveTo>
                  <a:pt x="0" y="378408"/>
                </a:moveTo>
                <a:cubicBezTo>
                  <a:pt x="2557" y="170116"/>
                  <a:pt x="181862" y="25924"/>
                  <a:pt x="378408" y="0"/>
                </a:cubicBezTo>
                <a:cubicBezTo>
                  <a:pt x="854006" y="123000"/>
                  <a:pt x="3359798" y="-96860"/>
                  <a:pt x="4252704" y="0"/>
                </a:cubicBezTo>
                <a:cubicBezTo>
                  <a:pt x="4456809" y="-3723"/>
                  <a:pt x="4649089" y="133177"/>
                  <a:pt x="4631112" y="378408"/>
                </a:cubicBezTo>
                <a:cubicBezTo>
                  <a:pt x="4634285" y="1553413"/>
                  <a:pt x="4725379" y="3806003"/>
                  <a:pt x="4631112" y="4828090"/>
                </a:cubicBezTo>
                <a:cubicBezTo>
                  <a:pt x="4626778" y="5038649"/>
                  <a:pt x="4440114" y="5202966"/>
                  <a:pt x="4252704" y="5206498"/>
                </a:cubicBezTo>
                <a:cubicBezTo>
                  <a:pt x="3451769" y="5045791"/>
                  <a:pt x="1186691" y="5246165"/>
                  <a:pt x="378408" y="5206498"/>
                </a:cubicBezTo>
                <a:cubicBezTo>
                  <a:pt x="164572" y="5205519"/>
                  <a:pt x="-27738" y="5024513"/>
                  <a:pt x="0" y="4828090"/>
                </a:cubicBezTo>
                <a:cubicBezTo>
                  <a:pt x="32216" y="4262895"/>
                  <a:pt x="57206" y="2417738"/>
                  <a:pt x="0" y="378408"/>
                </a:cubicBezTo>
                <a:close/>
              </a:path>
            </a:pathLst>
          </a:custGeom>
          <a:solidFill>
            <a:schemeClr val="bg1"/>
          </a:solidFill>
          <a:ln w="76200">
            <a:solidFill>
              <a:schemeClr val="accent2"/>
            </a:solidFill>
            <a:extLst>
              <a:ext uri="{C807C97D-BFC1-408E-A445-0C87EB9F89A2}">
                <ask:lineSketchStyleProps xmlns:ask="http://schemas.microsoft.com/office/drawing/2018/sketchyshapes" sd="852854689">
                  <a:prstGeom prst="roundRect">
                    <a:avLst>
                      <a:gd name="adj" fmla="val 817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Rounded Corners 18">
            <a:extLst>
              <a:ext uri="{FF2B5EF4-FFF2-40B4-BE49-F238E27FC236}">
                <a16:creationId xmlns:a16="http://schemas.microsoft.com/office/drawing/2014/main" id="{8AC22EC6-210C-3A54-ED82-84EE450314F2}"/>
              </a:ext>
            </a:extLst>
          </p:cNvPr>
          <p:cNvSpPr/>
          <p:nvPr userDrawn="1"/>
        </p:nvSpPr>
        <p:spPr>
          <a:xfrm rot="10800000">
            <a:off x="7299215" y="1030367"/>
            <a:ext cx="4440741" cy="5062779"/>
          </a:xfrm>
          <a:custGeom>
            <a:avLst/>
            <a:gdLst>
              <a:gd name="connsiteX0" fmla="*/ 0 w 4440741"/>
              <a:gd name="connsiteY0" fmla="*/ 362853 h 5062779"/>
              <a:gd name="connsiteX1" fmla="*/ 362853 w 4440741"/>
              <a:gd name="connsiteY1" fmla="*/ 0 h 5062779"/>
              <a:gd name="connsiteX2" fmla="*/ 4077888 w 4440741"/>
              <a:gd name="connsiteY2" fmla="*/ 0 h 5062779"/>
              <a:gd name="connsiteX3" fmla="*/ 4440741 w 4440741"/>
              <a:gd name="connsiteY3" fmla="*/ 362853 h 5062779"/>
              <a:gd name="connsiteX4" fmla="*/ 4440741 w 4440741"/>
              <a:gd name="connsiteY4" fmla="*/ 4699926 h 5062779"/>
              <a:gd name="connsiteX5" fmla="*/ 4077888 w 4440741"/>
              <a:gd name="connsiteY5" fmla="*/ 5062779 h 5062779"/>
              <a:gd name="connsiteX6" fmla="*/ 362853 w 4440741"/>
              <a:gd name="connsiteY6" fmla="*/ 5062779 h 5062779"/>
              <a:gd name="connsiteX7" fmla="*/ 0 w 4440741"/>
              <a:gd name="connsiteY7" fmla="*/ 4699926 h 5062779"/>
              <a:gd name="connsiteX8" fmla="*/ 0 w 4440741"/>
              <a:gd name="connsiteY8" fmla="*/ 362853 h 506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0741" h="5062779" fill="none" extrusionOk="0">
                <a:moveTo>
                  <a:pt x="0" y="362853"/>
                </a:moveTo>
                <a:cubicBezTo>
                  <a:pt x="717" y="181869"/>
                  <a:pt x="180301" y="29951"/>
                  <a:pt x="362853" y="0"/>
                </a:cubicBezTo>
                <a:cubicBezTo>
                  <a:pt x="1678643" y="72427"/>
                  <a:pt x="3558254" y="61419"/>
                  <a:pt x="4077888" y="0"/>
                </a:cubicBezTo>
                <a:cubicBezTo>
                  <a:pt x="4274720" y="-24549"/>
                  <a:pt x="4408098" y="152581"/>
                  <a:pt x="4440741" y="362853"/>
                </a:cubicBezTo>
                <a:cubicBezTo>
                  <a:pt x="4541617" y="1045847"/>
                  <a:pt x="4333428" y="3775964"/>
                  <a:pt x="4440741" y="4699926"/>
                </a:cubicBezTo>
                <a:cubicBezTo>
                  <a:pt x="4447223" y="4867426"/>
                  <a:pt x="4269917" y="5053397"/>
                  <a:pt x="4077888" y="5062779"/>
                </a:cubicBezTo>
                <a:cubicBezTo>
                  <a:pt x="3378230" y="5092606"/>
                  <a:pt x="814729" y="4983473"/>
                  <a:pt x="362853" y="5062779"/>
                </a:cubicBezTo>
                <a:cubicBezTo>
                  <a:pt x="177758" y="5061049"/>
                  <a:pt x="-3241" y="4900965"/>
                  <a:pt x="0" y="4699926"/>
                </a:cubicBezTo>
                <a:cubicBezTo>
                  <a:pt x="50037" y="3235442"/>
                  <a:pt x="770" y="1691820"/>
                  <a:pt x="0" y="362853"/>
                </a:cubicBezTo>
                <a:close/>
              </a:path>
              <a:path w="4440741" h="5062779" stroke="0" extrusionOk="0">
                <a:moveTo>
                  <a:pt x="0" y="362853"/>
                </a:moveTo>
                <a:cubicBezTo>
                  <a:pt x="13727" y="166197"/>
                  <a:pt x="169950" y="15616"/>
                  <a:pt x="362853" y="0"/>
                </a:cubicBezTo>
                <a:cubicBezTo>
                  <a:pt x="801712" y="123000"/>
                  <a:pt x="3537770" y="-96860"/>
                  <a:pt x="4077888" y="0"/>
                </a:cubicBezTo>
                <a:cubicBezTo>
                  <a:pt x="4273705" y="-3491"/>
                  <a:pt x="4454745" y="134222"/>
                  <a:pt x="4440741" y="362853"/>
                </a:cubicBezTo>
                <a:cubicBezTo>
                  <a:pt x="4443914" y="1427104"/>
                  <a:pt x="4535008" y="2755932"/>
                  <a:pt x="4440741" y="4699926"/>
                </a:cubicBezTo>
                <a:cubicBezTo>
                  <a:pt x="4415141" y="4909598"/>
                  <a:pt x="4269553" y="5061350"/>
                  <a:pt x="4077888" y="5062779"/>
                </a:cubicBezTo>
                <a:cubicBezTo>
                  <a:pt x="3401343" y="4902072"/>
                  <a:pt x="1260542" y="5102446"/>
                  <a:pt x="362853" y="5062779"/>
                </a:cubicBezTo>
                <a:cubicBezTo>
                  <a:pt x="147090" y="5059676"/>
                  <a:pt x="-16408" y="4892890"/>
                  <a:pt x="0" y="4699926"/>
                </a:cubicBezTo>
                <a:cubicBezTo>
                  <a:pt x="32216" y="2974858"/>
                  <a:pt x="57206" y="1983207"/>
                  <a:pt x="0" y="362853"/>
                </a:cubicBezTo>
                <a:close/>
              </a:path>
            </a:pathLst>
          </a:custGeom>
          <a:solidFill>
            <a:schemeClr val="bg1"/>
          </a:solidFill>
          <a:ln w="76200">
            <a:solidFill>
              <a:schemeClr val="accent2"/>
            </a:solidFill>
            <a:extLst>
              <a:ext uri="{C807C97D-BFC1-408E-A445-0C87EB9F89A2}">
                <ask:lineSketchStyleProps xmlns:ask="http://schemas.microsoft.com/office/drawing/2018/sketchyshapes" sd="852854689">
                  <a:prstGeom prst="roundRect">
                    <a:avLst>
                      <a:gd name="adj" fmla="val 817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49766C53-77E9-53A5-E171-E2AC725F18F1}"/>
              </a:ext>
            </a:extLst>
          </p:cNvPr>
          <p:cNvSpPr>
            <a:spLocks noGrp="1"/>
          </p:cNvSpPr>
          <p:nvPr>
            <p:ph type="title" hasCustomPrompt="1"/>
          </p:nvPr>
        </p:nvSpPr>
        <p:spPr>
          <a:xfrm>
            <a:off x="767408" y="2492896"/>
            <a:ext cx="6194623" cy="1397571"/>
          </a:xfrm>
        </p:spPr>
        <p:txBody>
          <a:bodyPr/>
          <a:lstStyle>
            <a:lvl1pPr>
              <a:defRPr sz="6000">
                <a:solidFill>
                  <a:schemeClr val="bg1"/>
                </a:solidFill>
              </a:defRPr>
            </a:lvl1pPr>
          </a:lstStyle>
          <a:p>
            <a:r>
              <a:rPr lang="en-US"/>
              <a:t>Title</a:t>
            </a:r>
            <a:endParaRPr lang="en-AU"/>
          </a:p>
        </p:txBody>
      </p:sp>
      <p:sp>
        <p:nvSpPr>
          <p:cNvPr id="9" name="Picture Placeholder 8">
            <a:extLst>
              <a:ext uri="{FF2B5EF4-FFF2-40B4-BE49-F238E27FC236}">
                <a16:creationId xmlns:a16="http://schemas.microsoft.com/office/drawing/2014/main" id="{9D0077E3-BB56-87A1-B735-BDDEFEDE290E}"/>
              </a:ext>
            </a:extLst>
          </p:cNvPr>
          <p:cNvSpPr>
            <a:spLocks noGrp="1"/>
          </p:cNvSpPr>
          <p:nvPr>
            <p:ph type="pic" sz="quarter" idx="10"/>
          </p:nvPr>
        </p:nvSpPr>
        <p:spPr>
          <a:xfrm>
            <a:off x="7139800" y="1102227"/>
            <a:ext cx="4631113" cy="4919061"/>
          </a:xfrm>
        </p:spPr>
        <p:txBody>
          <a:bodyPr/>
          <a:lstStyle/>
          <a:p>
            <a:endParaRPr lang="en-AU"/>
          </a:p>
        </p:txBody>
      </p:sp>
      <p:sp>
        <p:nvSpPr>
          <p:cNvPr id="11" name="Text Placeholder 10">
            <a:extLst>
              <a:ext uri="{FF2B5EF4-FFF2-40B4-BE49-F238E27FC236}">
                <a16:creationId xmlns:a16="http://schemas.microsoft.com/office/drawing/2014/main" id="{3A9258CA-FE66-F855-9E0D-1EF902384AB1}"/>
              </a:ext>
            </a:extLst>
          </p:cNvPr>
          <p:cNvSpPr>
            <a:spLocks noGrp="1"/>
          </p:cNvSpPr>
          <p:nvPr>
            <p:ph type="body" sz="quarter" idx="11" hasCustomPrompt="1"/>
          </p:nvPr>
        </p:nvSpPr>
        <p:spPr>
          <a:xfrm>
            <a:off x="767407" y="3902260"/>
            <a:ext cx="6194623" cy="936625"/>
          </a:xfrm>
        </p:spPr>
        <p:txBody>
          <a:bodyPr/>
          <a:lstStyle>
            <a:lvl1pPr>
              <a:defRPr>
                <a:solidFill>
                  <a:schemeClr val="accent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Subtitle</a:t>
            </a:r>
            <a:endParaRPr lang="en-AU"/>
          </a:p>
        </p:txBody>
      </p:sp>
      <p:pic>
        <p:nvPicPr>
          <p:cNvPr id="20" name="Picture 19" descr="A black background with grey text&#10;&#10;Description automatically generated">
            <a:extLst>
              <a:ext uri="{FF2B5EF4-FFF2-40B4-BE49-F238E27FC236}">
                <a16:creationId xmlns:a16="http://schemas.microsoft.com/office/drawing/2014/main" id="{9BDE9FDA-8BF6-0AC9-AD72-48B8896CD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231" y="487052"/>
            <a:ext cx="4032845" cy="1170646"/>
          </a:xfrm>
          <a:prstGeom prst="rect">
            <a:avLst/>
          </a:prstGeom>
        </p:spPr>
      </p:pic>
    </p:spTree>
    <p:extLst>
      <p:ext uri="{BB962C8B-B14F-4D97-AF65-F5344CB8AC3E}">
        <p14:creationId xmlns:p14="http://schemas.microsoft.com/office/powerpoint/2010/main" val="327955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66C53-77E9-53A5-E171-E2AC725F18F1}"/>
              </a:ext>
            </a:extLst>
          </p:cNvPr>
          <p:cNvSpPr>
            <a:spLocks noGrp="1"/>
          </p:cNvSpPr>
          <p:nvPr>
            <p:ph type="title" hasCustomPrompt="1"/>
          </p:nvPr>
        </p:nvSpPr>
        <p:spPr>
          <a:xfrm>
            <a:off x="767408" y="2492896"/>
            <a:ext cx="6194623" cy="1397571"/>
          </a:xfrm>
        </p:spPr>
        <p:txBody>
          <a:bodyPr/>
          <a:lstStyle>
            <a:lvl1pPr>
              <a:defRPr sz="6000">
                <a:solidFill>
                  <a:schemeClr val="accent2"/>
                </a:solidFill>
              </a:defRPr>
            </a:lvl1pPr>
          </a:lstStyle>
          <a:p>
            <a:r>
              <a:rPr lang="en-US"/>
              <a:t>Title</a:t>
            </a:r>
            <a:endParaRPr lang="en-AU"/>
          </a:p>
        </p:txBody>
      </p:sp>
      <p:sp>
        <p:nvSpPr>
          <p:cNvPr id="9" name="Picture Placeholder 8">
            <a:extLst>
              <a:ext uri="{FF2B5EF4-FFF2-40B4-BE49-F238E27FC236}">
                <a16:creationId xmlns:a16="http://schemas.microsoft.com/office/drawing/2014/main" id="{9D0077E3-BB56-87A1-B735-BDDEFEDE290E}"/>
              </a:ext>
            </a:extLst>
          </p:cNvPr>
          <p:cNvSpPr>
            <a:spLocks noGrp="1"/>
          </p:cNvSpPr>
          <p:nvPr>
            <p:ph type="pic" sz="quarter" idx="10"/>
          </p:nvPr>
        </p:nvSpPr>
        <p:spPr>
          <a:xfrm>
            <a:off x="7017938" y="1102227"/>
            <a:ext cx="4752975" cy="5206498"/>
          </a:xfrm>
        </p:spPr>
        <p:txBody>
          <a:bodyPr/>
          <a:lstStyle/>
          <a:p>
            <a:endParaRPr lang="en-AU"/>
          </a:p>
        </p:txBody>
      </p:sp>
      <p:sp>
        <p:nvSpPr>
          <p:cNvPr id="11" name="Text Placeholder 10">
            <a:extLst>
              <a:ext uri="{FF2B5EF4-FFF2-40B4-BE49-F238E27FC236}">
                <a16:creationId xmlns:a16="http://schemas.microsoft.com/office/drawing/2014/main" id="{3A9258CA-FE66-F855-9E0D-1EF902384AB1}"/>
              </a:ext>
            </a:extLst>
          </p:cNvPr>
          <p:cNvSpPr>
            <a:spLocks noGrp="1"/>
          </p:cNvSpPr>
          <p:nvPr>
            <p:ph type="body" sz="quarter" idx="11" hasCustomPrompt="1"/>
          </p:nvPr>
        </p:nvSpPr>
        <p:spPr>
          <a:xfrm>
            <a:off x="767407" y="3902260"/>
            <a:ext cx="6194623" cy="936625"/>
          </a:xfrm>
        </p:spPr>
        <p:txBody>
          <a:bodyPr/>
          <a:lstStyle>
            <a:lvl1pPr>
              <a:defRPr>
                <a:solidFill>
                  <a:srgbClr val="636C7F"/>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Subtitle</a:t>
            </a:r>
            <a:endParaRPr lang="en-AU"/>
          </a:p>
        </p:txBody>
      </p:sp>
      <p:sp>
        <p:nvSpPr>
          <p:cNvPr id="14" name="Rectangle: Rounded Corners 13">
            <a:extLst>
              <a:ext uri="{FF2B5EF4-FFF2-40B4-BE49-F238E27FC236}">
                <a16:creationId xmlns:a16="http://schemas.microsoft.com/office/drawing/2014/main" id="{6DC1D8F3-5E6B-35D9-2A89-167FE8200216}"/>
              </a:ext>
            </a:extLst>
          </p:cNvPr>
          <p:cNvSpPr/>
          <p:nvPr userDrawn="1"/>
        </p:nvSpPr>
        <p:spPr>
          <a:xfrm>
            <a:off x="6865742" y="957618"/>
            <a:ext cx="4887739" cy="5495718"/>
          </a:xfrm>
          <a:custGeom>
            <a:avLst/>
            <a:gdLst>
              <a:gd name="connsiteX0" fmla="*/ 0 w 4887739"/>
              <a:gd name="connsiteY0" fmla="*/ 399377 h 5495718"/>
              <a:gd name="connsiteX1" fmla="*/ 399377 w 4887739"/>
              <a:gd name="connsiteY1" fmla="*/ 0 h 5495718"/>
              <a:gd name="connsiteX2" fmla="*/ 4488362 w 4887739"/>
              <a:gd name="connsiteY2" fmla="*/ 0 h 5495718"/>
              <a:gd name="connsiteX3" fmla="*/ 4887739 w 4887739"/>
              <a:gd name="connsiteY3" fmla="*/ 399377 h 5495718"/>
              <a:gd name="connsiteX4" fmla="*/ 4887739 w 4887739"/>
              <a:gd name="connsiteY4" fmla="*/ 5096341 h 5495718"/>
              <a:gd name="connsiteX5" fmla="*/ 4488362 w 4887739"/>
              <a:gd name="connsiteY5" fmla="*/ 5495718 h 5495718"/>
              <a:gd name="connsiteX6" fmla="*/ 399377 w 4887739"/>
              <a:gd name="connsiteY6" fmla="*/ 5495718 h 5495718"/>
              <a:gd name="connsiteX7" fmla="*/ 0 w 4887739"/>
              <a:gd name="connsiteY7" fmla="*/ 5096341 h 5495718"/>
              <a:gd name="connsiteX8" fmla="*/ 0 w 4887739"/>
              <a:gd name="connsiteY8" fmla="*/ 399377 h 549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7739" h="5495718" extrusionOk="0">
                <a:moveTo>
                  <a:pt x="0" y="399377"/>
                </a:moveTo>
                <a:cubicBezTo>
                  <a:pt x="15998" y="183168"/>
                  <a:pt x="180471" y="3467"/>
                  <a:pt x="399377" y="0"/>
                </a:cubicBezTo>
                <a:cubicBezTo>
                  <a:pt x="2192496" y="123000"/>
                  <a:pt x="2912844" y="-96860"/>
                  <a:pt x="4488362" y="0"/>
                </a:cubicBezTo>
                <a:cubicBezTo>
                  <a:pt x="4685461" y="-17889"/>
                  <a:pt x="4896759" y="160622"/>
                  <a:pt x="4887739" y="399377"/>
                </a:cubicBezTo>
                <a:cubicBezTo>
                  <a:pt x="4890912" y="1148356"/>
                  <a:pt x="4982006" y="3439908"/>
                  <a:pt x="4887739" y="5096341"/>
                </a:cubicBezTo>
                <a:cubicBezTo>
                  <a:pt x="4851002" y="5330220"/>
                  <a:pt x="4668564" y="5489111"/>
                  <a:pt x="4488362" y="5495718"/>
                </a:cubicBezTo>
                <a:cubicBezTo>
                  <a:pt x="3705862" y="5335011"/>
                  <a:pt x="1822341" y="5535385"/>
                  <a:pt x="399377" y="5495718"/>
                </a:cubicBezTo>
                <a:cubicBezTo>
                  <a:pt x="158624" y="5491642"/>
                  <a:pt x="-24540" y="5305794"/>
                  <a:pt x="0" y="5096341"/>
                </a:cubicBezTo>
                <a:cubicBezTo>
                  <a:pt x="32216" y="3320577"/>
                  <a:pt x="57206" y="1213191"/>
                  <a:pt x="0" y="399377"/>
                </a:cubicBezTo>
                <a:close/>
              </a:path>
            </a:pathLst>
          </a:custGeom>
          <a:noFill/>
          <a:ln w="76200">
            <a:solidFill>
              <a:schemeClr val="accent4"/>
            </a:solidFill>
            <a:extLst>
              <a:ext uri="{C807C97D-BFC1-408E-A445-0C87EB9F89A2}">
                <ask:lineSketchStyleProps xmlns:ask="http://schemas.microsoft.com/office/drawing/2018/sketchyshapes" sd="852854689">
                  <a:prstGeom prst="roundRect">
                    <a:avLst>
                      <a:gd name="adj" fmla="val 817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Rounded Corners 14">
            <a:extLst>
              <a:ext uri="{FF2B5EF4-FFF2-40B4-BE49-F238E27FC236}">
                <a16:creationId xmlns:a16="http://schemas.microsoft.com/office/drawing/2014/main" id="{97705491-921D-D1AB-C0F0-0686F6EA5273}"/>
              </a:ext>
            </a:extLst>
          </p:cNvPr>
          <p:cNvSpPr/>
          <p:nvPr userDrawn="1"/>
        </p:nvSpPr>
        <p:spPr>
          <a:xfrm rot="16200000">
            <a:off x="6791177" y="1328980"/>
            <a:ext cx="5206497" cy="4752975"/>
          </a:xfrm>
          <a:custGeom>
            <a:avLst/>
            <a:gdLst>
              <a:gd name="connsiteX0" fmla="*/ 0 w 5206497"/>
              <a:gd name="connsiteY0" fmla="*/ 388366 h 4752975"/>
              <a:gd name="connsiteX1" fmla="*/ 388366 w 5206497"/>
              <a:gd name="connsiteY1" fmla="*/ 0 h 4752975"/>
              <a:gd name="connsiteX2" fmla="*/ 4818131 w 5206497"/>
              <a:gd name="connsiteY2" fmla="*/ 0 h 4752975"/>
              <a:gd name="connsiteX3" fmla="*/ 5206497 w 5206497"/>
              <a:gd name="connsiteY3" fmla="*/ 388366 h 4752975"/>
              <a:gd name="connsiteX4" fmla="*/ 5206497 w 5206497"/>
              <a:gd name="connsiteY4" fmla="*/ 4364609 h 4752975"/>
              <a:gd name="connsiteX5" fmla="*/ 4818131 w 5206497"/>
              <a:gd name="connsiteY5" fmla="*/ 4752975 h 4752975"/>
              <a:gd name="connsiteX6" fmla="*/ 388366 w 5206497"/>
              <a:gd name="connsiteY6" fmla="*/ 4752975 h 4752975"/>
              <a:gd name="connsiteX7" fmla="*/ 0 w 5206497"/>
              <a:gd name="connsiteY7" fmla="*/ 4364609 h 4752975"/>
              <a:gd name="connsiteX8" fmla="*/ 0 w 5206497"/>
              <a:gd name="connsiteY8" fmla="*/ 388366 h 475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6497" h="4752975" extrusionOk="0">
                <a:moveTo>
                  <a:pt x="0" y="388366"/>
                </a:moveTo>
                <a:cubicBezTo>
                  <a:pt x="13292" y="177500"/>
                  <a:pt x="191554" y="36829"/>
                  <a:pt x="388366" y="0"/>
                </a:cubicBezTo>
                <a:cubicBezTo>
                  <a:pt x="1124918" y="123000"/>
                  <a:pt x="2775759" y="-96860"/>
                  <a:pt x="4818131" y="0"/>
                </a:cubicBezTo>
                <a:cubicBezTo>
                  <a:pt x="5008512" y="-18374"/>
                  <a:pt x="5216534" y="153641"/>
                  <a:pt x="5206497" y="388366"/>
                </a:cubicBezTo>
                <a:cubicBezTo>
                  <a:pt x="5209670" y="2217437"/>
                  <a:pt x="5300764" y="3899194"/>
                  <a:pt x="5206497" y="4364609"/>
                </a:cubicBezTo>
                <a:cubicBezTo>
                  <a:pt x="5188600" y="4585582"/>
                  <a:pt x="5011900" y="4749584"/>
                  <a:pt x="4818131" y="4752975"/>
                </a:cubicBezTo>
                <a:cubicBezTo>
                  <a:pt x="2922530" y="4592268"/>
                  <a:pt x="2391103" y="4792642"/>
                  <a:pt x="388366" y="4752975"/>
                </a:cubicBezTo>
                <a:cubicBezTo>
                  <a:pt x="156818" y="4749529"/>
                  <a:pt x="-2437" y="4577994"/>
                  <a:pt x="0" y="4364609"/>
                </a:cubicBezTo>
                <a:cubicBezTo>
                  <a:pt x="32216" y="3694486"/>
                  <a:pt x="57206" y="2002747"/>
                  <a:pt x="0" y="388366"/>
                </a:cubicBezTo>
                <a:close/>
              </a:path>
            </a:pathLst>
          </a:custGeom>
          <a:noFill/>
          <a:ln w="76200">
            <a:solidFill>
              <a:schemeClr val="accent5"/>
            </a:solidFill>
            <a:extLst>
              <a:ext uri="{C807C97D-BFC1-408E-A445-0C87EB9F89A2}">
                <ask:lineSketchStyleProps xmlns:ask="http://schemas.microsoft.com/office/drawing/2018/sketchyshapes" sd="852854689">
                  <a:prstGeom prst="roundRect">
                    <a:avLst>
                      <a:gd name="adj" fmla="val 817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A close-up of a black background&#10;&#10;Description automatically generated">
            <a:extLst>
              <a:ext uri="{FF2B5EF4-FFF2-40B4-BE49-F238E27FC236}">
                <a16:creationId xmlns:a16="http://schemas.microsoft.com/office/drawing/2014/main" id="{B5ED3294-319D-1C0D-5D6E-DE6D22844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963" y="530299"/>
            <a:ext cx="4247281" cy="1127399"/>
          </a:xfrm>
          <a:prstGeom prst="rect">
            <a:avLst/>
          </a:prstGeom>
        </p:spPr>
      </p:pic>
    </p:spTree>
    <p:extLst>
      <p:ext uri="{BB962C8B-B14F-4D97-AF65-F5344CB8AC3E}">
        <p14:creationId xmlns:p14="http://schemas.microsoft.com/office/powerpoint/2010/main" val="196529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2E304-B025-CB8C-270A-8968012610F8}"/>
              </a:ext>
            </a:extLst>
          </p:cNvPr>
          <p:cNvSpPr>
            <a:spLocks noGrp="1"/>
          </p:cNvSpPr>
          <p:nvPr>
            <p:ph type="title" hasCustomPrompt="1"/>
          </p:nvPr>
        </p:nvSpPr>
        <p:spPr>
          <a:xfrm>
            <a:off x="6507501" y="1104619"/>
            <a:ext cx="4609728" cy="1296144"/>
          </a:xfrm>
        </p:spPr>
        <p:txBody>
          <a:bodyPr/>
          <a:lstStyle>
            <a:lvl1pPr>
              <a:defRPr>
                <a:solidFill>
                  <a:schemeClr val="accent5"/>
                </a:solidFill>
              </a:defRPr>
            </a:lvl1pPr>
          </a:lstStyle>
          <a:p>
            <a:r>
              <a:rPr lang="en-US"/>
              <a:t>Contact Us</a:t>
            </a:r>
            <a:endParaRPr lang="en-AU"/>
          </a:p>
        </p:txBody>
      </p:sp>
      <p:pic>
        <p:nvPicPr>
          <p:cNvPr id="9" name="Picture 8" descr="A white envelope in a green circle&#10;&#10;Description automatically generated">
            <a:extLst>
              <a:ext uri="{FF2B5EF4-FFF2-40B4-BE49-F238E27FC236}">
                <a16:creationId xmlns:a16="http://schemas.microsoft.com/office/drawing/2014/main" id="{FC66A371-7538-3D6E-1DC4-347E67F865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07501" y="2780927"/>
            <a:ext cx="739809" cy="3278466"/>
          </a:xfrm>
          <a:prstGeom prst="rect">
            <a:avLst/>
          </a:prstGeom>
        </p:spPr>
      </p:pic>
      <p:sp>
        <p:nvSpPr>
          <p:cNvPr id="10" name="TextBox 9">
            <a:extLst>
              <a:ext uri="{FF2B5EF4-FFF2-40B4-BE49-F238E27FC236}">
                <a16:creationId xmlns:a16="http://schemas.microsoft.com/office/drawing/2014/main" id="{CA0B665A-9D58-C73F-A1F2-C9BCBAAED51F}"/>
              </a:ext>
            </a:extLst>
          </p:cNvPr>
          <p:cNvSpPr txBox="1"/>
          <p:nvPr userDrawn="1"/>
        </p:nvSpPr>
        <p:spPr>
          <a:xfrm>
            <a:off x="7339597" y="2967334"/>
            <a:ext cx="3240360" cy="461665"/>
          </a:xfrm>
          <a:prstGeom prst="rect">
            <a:avLst/>
          </a:prstGeom>
          <a:noFill/>
        </p:spPr>
        <p:txBody>
          <a:bodyPr wrap="square" rtlCol="0">
            <a:spAutoFit/>
          </a:bodyPr>
          <a:lstStyle/>
          <a:p>
            <a:r>
              <a:rPr lang="en-AU" sz="2400">
                <a:solidFill>
                  <a:schemeClr val="accent5"/>
                </a:solidFill>
              </a:rPr>
              <a:t>03 8839 1435</a:t>
            </a:r>
          </a:p>
        </p:txBody>
      </p:sp>
      <p:sp>
        <p:nvSpPr>
          <p:cNvPr id="12" name="TextBox 11">
            <a:extLst>
              <a:ext uri="{FF2B5EF4-FFF2-40B4-BE49-F238E27FC236}">
                <a16:creationId xmlns:a16="http://schemas.microsoft.com/office/drawing/2014/main" id="{D82E94F5-5654-D195-8A91-E66EEE3737FC}"/>
              </a:ext>
            </a:extLst>
          </p:cNvPr>
          <p:cNvSpPr txBox="1"/>
          <p:nvPr userDrawn="1"/>
        </p:nvSpPr>
        <p:spPr>
          <a:xfrm>
            <a:off x="7319926" y="4189327"/>
            <a:ext cx="4464496" cy="461665"/>
          </a:xfrm>
          <a:prstGeom prst="rect">
            <a:avLst/>
          </a:prstGeom>
          <a:noFill/>
        </p:spPr>
        <p:txBody>
          <a:bodyPr wrap="square">
            <a:spAutoFit/>
          </a:bodyPr>
          <a:lstStyle/>
          <a:p>
            <a:r>
              <a:rPr lang="en-AU" sz="2400">
                <a:solidFill>
                  <a:schemeClr val="accent5"/>
                </a:solidFill>
                <a:effectLst/>
                <a:latin typeface="+mn-lt"/>
              </a:rPr>
              <a:t>info@</a:t>
            </a:r>
            <a:r>
              <a:rPr lang="en-AU" sz="2400" kern="1200">
                <a:solidFill>
                  <a:schemeClr val="accent5"/>
                </a:solidFill>
                <a:latin typeface="+mn-lt"/>
                <a:ea typeface="+mn-ea"/>
                <a:cs typeface="+mn-cs"/>
              </a:rPr>
              <a:t>bequestassist</a:t>
            </a:r>
            <a:r>
              <a:rPr lang="en-AU" sz="2400">
                <a:solidFill>
                  <a:schemeClr val="accent5"/>
                </a:solidFill>
                <a:effectLst/>
                <a:latin typeface="+mn-lt"/>
              </a:rPr>
              <a:t>.com.au</a:t>
            </a:r>
            <a:endParaRPr lang="en-AU" sz="2400">
              <a:solidFill>
                <a:schemeClr val="accent5"/>
              </a:solidFill>
              <a:latin typeface="+mn-lt"/>
            </a:endParaRPr>
          </a:p>
        </p:txBody>
      </p:sp>
      <p:sp>
        <p:nvSpPr>
          <p:cNvPr id="14" name="TextBox 13">
            <a:extLst>
              <a:ext uri="{FF2B5EF4-FFF2-40B4-BE49-F238E27FC236}">
                <a16:creationId xmlns:a16="http://schemas.microsoft.com/office/drawing/2014/main" id="{0657D5C7-B763-C550-8D4C-51E851AE0B46}"/>
              </a:ext>
            </a:extLst>
          </p:cNvPr>
          <p:cNvSpPr txBox="1"/>
          <p:nvPr userDrawn="1"/>
        </p:nvSpPr>
        <p:spPr>
          <a:xfrm>
            <a:off x="7370237" y="5411320"/>
            <a:ext cx="4363873" cy="461665"/>
          </a:xfrm>
          <a:prstGeom prst="rect">
            <a:avLst/>
          </a:prstGeom>
          <a:noFill/>
        </p:spPr>
        <p:txBody>
          <a:bodyPr wrap="square">
            <a:spAutoFit/>
          </a:bodyPr>
          <a:lstStyle/>
          <a:p>
            <a:r>
              <a:rPr lang="en-AU" sz="2400">
                <a:solidFill>
                  <a:schemeClr val="accent5"/>
                </a:solidFill>
                <a:effectLst/>
                <a:latin typeface="+mn-lt"/>
              </a:rPr>
              <a:t>www.</a:t>
            </a:r>
            <a:r>
              <a:rPr lang="en-AU" sz="2400" kern="1200">
                <a:solidFill>
                  <a:schemeClr val="accent5"/>
                </a:solidFill>
                <a:effectLst/>
                <a:latin typeface="+mn-lt"/>
                <a:ea typeface="+mn-ea"/>
                <a:cs typeface="+mn-cs"/>
              </a:rPr>
              <a:t>bequestassist</a:t>
            </a:r>
            <a:r>
              <a:rPr lang="en-AU" sz="2400">
                <a:solidFill>
                  <a:schemeClr val="accent5"/>
                </a:solidFill>
                <a:effectLst/>
                <a:latin typeface="+mn-lt"/>
              </a:rPr>
              <a:t>.com.au</a:t>
            </a:r>
            <a:endParaRPr lang="en-AU" sz="2400">
              <a:solidFill>
                <a:schemeClr val="accent5"/>
              </a:solidFill>
              <a:latin typeface="+mn-lt"/>
            </a:endParaRPr>
          </a:p>
        </p:txBody>
      </p:sp>
      <p:sp>
        <p:nvSpPr>
          <p:cNvPr id="16" name="Picture Placeholder 15">
            <a:extLst>
              <a:ext uri="{FF2B5EF4-FFF2-40B4-BE49-F238E27FC236}">
                <a16:creationId xmlns:a16="http://schemas.microsoft.com/office/drawing/2014/main" id="{B4F9A149-59A5-D420-4F5A-389B565735AD}"/>
              </a:ext>
            </a:extLst>
          </p:cNvPr>
          <p:cNvSpPr>
            <a:spLocks noGrp="1"/>
          </p:cNvSpPr>
          <p:nvPr>
            <p:ph type="pic" sz="quarter" idx="10"/>
          </p:nvPr>
        </p:nvSpPr>
        <p:spPr>
          <a:xfrm>
            <a:off x="911224" y="1916832"/>
            <a:ext cx="4968875" cy="4087886"/>
          </a:xfrm>
        </p:spPr>
        <p:txBody>
          <a:bodyPr/>
          <a:lstStyle/>
          <a:p>
            <a:endParaRPr lang="en-AU"/>
          </a:p>
        </p:txBody>
      </p:sp>
      <p:pic>
        <p:nvPicPr>
          <p:cNvPr id="17" name="Picture 16" descr="A close-up of a black background&#10;&#10;Description automatically generated">
            <a:extLst>
              <a:ext uri="{FF2B5EF4-FFF2-40B4-BE49-F238E27FC236}">
                <a16:creationId xmlns:a16="http://schemas.microsoft.com/office/drawing/2014/main" id="{20CECA2A-94D0-78BD-3739-5499E6B28B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4963" y="530299"/>
            <a:ext cx="4247281" cy="1127399"/>
          </a:xfrm>
          <a:prstGeom prst="rect">
            <a:avLst/>
          </a:prstGeom>
        </p:spPr>
      </p:pic>
    </p:spTree>
    <p:extLst>
      <p:ext uri="{BB962C8B-B14F-4D97-AF65-F5344CB8AC3E}">
        <p14:creationId xmlns:p14="http://schemas.microsoft.com/office/powerpoint/2010/main" val="194358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ext and imag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CE5D6C-63B9-B93F-7523-E621D1978C8A}"/>
              </a:ext>
            </a:extLst>
          </p:cNvPr>
          <p:cNvSpPr/>
          <p:nvPr userDrawn="1"/>
        </p:nvSpPr>
        <p:spPr>
          <a:xfrm>
            <a:off x="0" y="0"/>
            <a:ext cx="5807968" cy="6858000"/>
          </a:xfrm>
          <a:custGeom>
            <a:avLst/>
            <a:gdLst>
              <a:gd name="connsiteX0" fmla="*/ 0 w 5807968"/>
              <a:gd name="connsiteY0" fmla="*/ 0 h 6858000"/>
              <a:gd name="connsiteX1" fmla="*/ 5807968 w 5807968"/>
              <a:gd name="connsiteY1" fmla="*/ 0 h 6858000"/>
              <a:gd name="connsiteX2" fmla="*/ 5807968 w 5807968"/>
              <a:gd name="connsiteY2" fmla="*/ 6858000 h 6858000"/>
              <a:gd name="connsiteX3" fmla="*/ 0 w 5807968"/>
              <a:gd name="connsiteY3" fmla="*/ 6858000 h 6858000"/>
              <a:gd name="connsiteX4" fmla="*/ 0 w 58079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968" h="6858000" fill="none" extrusionOk="0">
                <a:moveTo>
                  <a:pt x="0" y="0"/>
                </a:moveTo>
                <a:cubicBezTo>
                  <a:pt x="1109900" y="-105006"/>
                  <a:pt x="3153739" y="-21973"/>
                  <a:pt x="5807968" y="0"/>
                </a:cubicBezTo>
                <a:cubicBezTo>
                  <a:pt x="5795552" y="1991042"/>
                  <a:pt x="5775695" y="4892051"/>
                  <a:pt x="5807968" y="6858000"/>
                </a:cubicBezTo>
                <a:cubicBezTo>
                  <a:pt x="3265801" y="6936529"/>
                  <a:pt x="1810607" y="6717589"/>
                  <a:pt x="0" y="6858000"/>
                </a:cubicBezTo>
                <a:cubicBezTo>
                  <a:pt x="169379" y="5404359"/>
                  <a:pt x="63388" y="2786967"/>
                  <a:pt x="0" y="0"/>
                </a:cubicBezTo>
                <a:close/>
              </a:path>
              <a:path w="5807968" h="6858000" stroke="0" extrusionOk="0">
                <a:moveTo>
                  <a:pt x="0" y="0"/>
                </a:moveTo>
                <a:cubicBezTo>
                  <a:pt x="1735444" y="128263"/>
                  <a:pt x="4604151" y="18094"/>
                  <a:pt x="5807968" y="0"/>
                </a:cubicBezTo>
                <a:cubicBezTo>
                  <a:pt x="5795897" y="2551609"/>
                  <a:pt x="5743970" y="3746830"/>
                  <a:pt x="5807968" y="6858000"/>
                </a:cubicBezTo>
                <a:cubicBezTo>
                  <a:pt x="5149660" y="6736381"/>
                  <a:pt x="1967990" y="6999390"/>
                  <a:pt x="0" y="6858000"/>
                </a:cubicBezTo>
                <a:cubicBezTo>
                  <a:pt x="-86087" y="4683961"/>
                  <a:pt x="169657" y="1041185"/>
                  <a:pt x="0" y="0"/>
                </a:cubicBezTo>
                <a:close/>
              </a:path>
            </a:pathLst>
          </a:custGeom>
          <a:solidFill>
            <a:schemeClr val="accent2"/>
          </a:solidFill>
          <a:ln>
            <a:noFill/>
            <a:extLst>
              <a:ext uri="{C807C97D-BFC1-408E-A445-0C87EB9F89A2}">
                <ask:lineSketchStyleProps xmlns:ask="http://schemas.microsoft.com/office/drawing/2018/sketchyshapes" sd="143291637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6063865" y="836712"/>
            <a:ext cx="5472113" cy="5184576"/>
          </a:xfrm>
        </p:spPr>
        <p:txBody>
          <a:bodyPr/>
          <a:lstStyle/>
          <a:p>
            <a:r>
              <a:rPr lang="en-GB"/>
              <a:t>Click icon to add picture</a:t>
            </a:r>
            <a:endParaRPr lang="en-AU"/>
          </a:p>
        </p:txBody>
      </p:sp>
      <p:sp>
        <p:nvSpPr>
          <p:cNvPr id="6" name="Text Placeholder 5">
            <a:extLst>
              <a:ext uri="{FF2B5EF4-FFF2-40B4-BE49-F238E27FC236}">
                <a16:creationId xmlns:a16="http://schemas.microsoft.com/office/drawing/2014/main" id="{09B994D1-4841-429E-6559-C3BA477284AB}"/>
              </a:ext>
            </a:extLst>
          </p:cNvPr>
          <p:cNvSpPr>
            <a:spLocks noGrp="1"/>
          </p:cNvSpPr>
          <p:nvPr>
            <p:ph type="body" sz="quarter" idx="12"/>
          </p:nvPr>
        </p:nvSpPr>
        <p:spPr>
          <a:xfrm>
            <a:off x="479425" y="836612"/>
            <a:ext cx="4895850" cy="51847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10432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ext and image 4">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FDB2919-9754-C3A5-2CE7-A3BF76160C3E}"/>
              </a:ext>
            </a:extLst>
          </p:cNvPr>
          <p:cNvSpPr>
            <a:spLocks noGrp="1"/>
          </p:cNvSpPr>
          <p:nvPr>
            <p:ph type="body" sz="quarter" idx="15"/>
          </p:nvPr>
        </p:nvSpPr>
        <p:spPr>
          <a:xfrm>
            <a:off x="5519738" y="549275"/>
            <a:ext cx="6337300" cy="57372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334963" y="572061"/>
            <a:ext cx="5040957" cy="1416779"/>
          </a:xfrm>
        </p:spPr>
        <p:txBody>
          <a:bodyPr anchor="ctr">
            <a:normAutofit/>
          </a:bodyPr>
          <a:lstStyle>
            <a:lvl1pPr>
              <a:defRPr sz="4400"/>
            </a:lvl1pPr>
          </a:lstStyle>
          <a:p>
            <a:r>
              <a:rPr lang="en-US"/>
              <a:t>Title Here</a:t>
            </a:r>
            <a:endParaRPr lang="en-AU"/>
          </a:p>
        </p:txBody>
      </p:sp>
      <p:sp>
        <p:nvSpPr>
          <p:cNvPr id="9" name="Picture Placeholder 8">
            <a:extLst>
              <a:ext uri="{FF2B5EF4-FFF2-40B4-BE49-F238E27FC236}">
                <a16:creationId xmlns:a16="http://schemas.microsoft.com/office/drawing/2014/main" id="{845CE68D-83BE-1255-59A4-B18B01E531E1}"/>
              </a:ext>
            </a:extLst>
          </p:cNvPr>
          <p:cNvSpPr>
            <a:spLocks noGrp="1"/>
          </p:cNvSpPr>
          <p:nvPr>
            <p:ph type="pic" sz="quarter" idx="13"/>
          </p:nvPr>
        </p:nvSpPr>
        <p:spPr>
          <a:xfrm>
            <a:off x="334963" y="2060848"/>
            <a:ext cx="5040957" cy="4250379"/>
          </a:xfrm>
        </p:spPr>
        <p:txBody>
          <a:bodyPr/>
          <a:lstStyle/>
          <a:p>
            <a:r>
              <a:rPr lang="en-GB"/>
              <a:t>Click icon to add picture</a:t>
            </a:r>
            <a:endParaRPr lang="en-AU"/>
          </a:p>
        </p:txBody>
      </p:sp>
    </p:spTree>
    <p:extLst>
      <p:ext uri="{BB962C8B-B14F-4D97-AF65-F5344CB8AC3E}">
        <p14:creationId xmlns:p14="http://schemas.microsoft.com/office/powerpoint/2010/main" val="35875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Large percentage 2">
    <p:bg>
      <p:bgPr>
        <a:solidFill>
          <a:schemeClr val="accent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F7C8F85-F34A-8E3C-79DF-1B9B25B057BE}"/>
              </a:ext>
            </a:extLst>
          </p:cNvPr>
          <p:cNvSpPr>
            <a:spLocks noGrp="1"/>
          </p:cNvSpPr>
          <p:nvPr>
            <p:ph type="body" sz="quarter" idx="10" hasCustomPrompt="1"/>
          </p:nvPr>
        </p:nvSpPr>
        <p:spPr>
          <a:xfrm>
            <a:off x="4332152" y="1103190"/>
            <a:ext cx="3527697" cy="2160587"/>
          </a:xfrm>
        </p:spPr>
        <p:txBody>
          <a:bodyPr/>
          <a:lstStyle>
            <a:lvl1pPr algn="ctr">
              <a:defRPr sz="13000">
                <a:solidFill>
                  <a:schemeClr val="bg1"/>
                </a:solidFill>
              </a:defRPr>
            </a:lvl1pPr>
          </a:lstStyle>
          <a:p>
            <a:pPr lvl="0"/>
            <a:r>
              <a:rPr lang="en-AU" sz="13000"/>
              <a:t>85%</a:t>
            </a:r>
            <a:endParaRPr lang="en-AU"/>
          </a:p>
        </p:txBody>
      </p:sp>
      <p:sp>
        <p:nvSpPr>
          <p:cNvPr id="12" name="Title 11">
            <a:extLst>
              <a:ext uri="{FF2B5EF4-FFF2-40B4-BE49-F238E27FC236}">
                <a16:creationId xmlns:a16="http://schemas.microsoft.com/office/drawing/2014/main" id="{97871CA4-9A0C-F0B2-60C3-4F49D4CC5D24}"/>
              </a:ext>
            </a:extLst>
          </p:cNvPr>
          <p:cNvSpPr>
            <a:spLocks noGrp="1"/>
          </p:cNvSpPr>
          <p:nvPr>
            <p:ph type="title" hasCustomPrompt="1"/>
          </p:nvPr>
        </p:nvSpPr>
        <p:spPr>
          <a:xfrm>
            <a:off x="946820" y="2996952"/>
            <a:ext cx="10298360" cy="1325563"/>
          </a:xfrm>
        </p:spPr>
        <p:txBody>
          <a:bodyPr/>
          <a:lstStyle>
            <a:lvl1pPr algn="ctr">
              <a:defRPr/>
            </a:lvl1pPr>
          </a:lstStyle>
          <a:p>
            <a:r>
              <a:rPr lang="en-US"/>
              <a:t>Enter text about percentage</a:t>
            </a:r>
            <a:endParaRPr lang="en-AU"/>
          </a:p>
        </p:txBody>
      </p:sp>
      <p:sp>
        <p:nvSpPr>
          <p:cNvPr id="14" name="Text Placeholder 13">
            <a:extLst>
              <a:ext uri="{FF2B5EF4-FFF2-40B4-BE49-F238E27FC236}">
                <a16:creationId xmlns:a16="http://schemas.microsoft.com/office/drawing/2014/main" id="{CB91E04F-ED73-4E93-C8D2-BB4DECC9F30E}"/>
              </a:ext>
            </a:extLst>
          </p:cNvPr>
          <p:cNvSpPr>
            <a:spLocks noGrp="1"/>
          </p:cNvSpPr>
          <p:nvPr>
            <p:ph type="body" sz="quarter" idx="11" hasCustomPrompt="1"/>
          </p:nvPr>
        </p:nvSpPr>
        <p:spPr>
          <a:xfrm>
            <a:off x="1451484" y="4365625"/>
            <a:ext cx="9289032" cy="1584325"/>
          </a:xfrm>
        </p:spPr>
        <p:txBody>
          <a:bodyPr/>
          <a:lstStyle>
            <a:lvl1pPr algn="ctr">
              <a:defRPr/>
            </a:lvl1pPr>
          </a:lstStyle>
          <a:p>
            <a:pPr lvl="0"/>
            <a:r>
              <a:rPr lang="en-US"/>
              <a:t>Smaller text here about it</a:t>
            </a:r>
            <a:endParaRPr lang="en-AU"/>
          </a:p>
        </p:txBody>
      </p:sp>
    </p:spTree>
    <p:extLst>
      <p:ext uri="{BB962C8B-B14F-4D97-AF65-F5344CB8AC3E}">
        <p14:creationId xmlns:p14="http://schemas.microsoft.com/office/powerpoint/2010/main" val="351341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ext and imag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CE5D6C-63B9-B93F-7523-E621D1978C8A}"/>
              </a:ext>
            </a:extLst>
          </p:cNvPr>
          <p:cNvSpPr/>
          <p:nvPr userDrawn="1"/>
        </p:nvSpPr>
        <p:spPr>
          <a:xfrm>
            <a:off x="0" y="0"/>
            <a:ext cx="580796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6063865" y="836712"/>
            <a:ext cx="5472113" cy="5184576"/>
          </a:xfrm>
        </p:spPr>
        <p:txBody>
          <a:bodyPr/>
          <a:lstStyle/>
          <a:p>
            <a:r>
              <a:rPr lang="en-GB"/>
              <a:t>Click icon to add picture</a:t>
            </a:r>
            <a:endParaRPr lang="en-AU"/>
          </a:p>
        </p:txBody>
      </p:sp>
      <p:sp>
        <p:nvSpPr>
          <p:cNvPr id="6" name="Text Placeholder 5">
            <a:extLst>
              <a:ext uri="{FF2B5EF4-FFF2-40B4-BE49-F238E27FC236}">
                <a16:creationId xmlns:a16="http://schemas.microsoft.com/office/drawing/2014/main" id="{09B994D1-4841-429E-6559-C3BA477284AB}"/>
              </a:ext>
            </a:extLst>
          </p:cNvPr>
          <p:cNvSpPr>
            <a:spLocks noGrp="1"/>
          </p:cNvSpPr>
          <p:nvPr>
            <p:ph type="body" sz="quarter" idx="12"/>
          </p:nvPr>
        </p:nvSpPr>
        <p:spPr>
          <a:xfrm>
            <a:off x="479425" y="836612"/>
            <a:ext cx="4895850" cy="51847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79072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xt and imag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CE5D6C-63B9-B93F-7523-E621D1978C8A}"/>
              </a:ext>
            </a:extLst>
          </p:cNvPr>
          <p:cNvSpPr/>
          <p:nvPr userDrawn="1"/>
        </p:nvSpPr>
        <p:spPr>
          <a:xfrm>
            <a:off x="6384032" y="0"/>
            <a:ext cx="580796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504233" y="836612"/>
            <a:ext cx="5472113" cy="5184576"/>
          </a:xfrm>
        </p:spPr>
        <p:txBody>
          <a:bodyPr/>
          <a:lstStyle/>
          <a:p>
            <a:r>
              <a:rPr lang="en-GB"/>
              <a:t>Click icon to add picture</a:t>
            </a:r>
            <a:endParaRPr lang="en-AU"/>
          </a:p>
        </p:txBody>
      </p:sp>
      <p:sp>
        <p:nvSpPr>
          <p:cNvPr id="6" name="Text Placeholder 5">
            <a:extLst>
              <a:ext uri="{FF2B5EF4-FFF2-40B4-BE49-F238E27FC236}">
                <a16:creationId xmlns:a16="http://schemas.microsoft.com/office/drawing/2014/main" id="{09B994D1-4841-429E-6559-C3BA477284AB}"/>
              </a:ext>
            </a:extLst>
          </p:cNvPr>
          <p:cNvSpPr>
            <a:spLocks noGrp="1"/>
          </p:cNvSpPr>
          <p:nvPr>
            <p:ph type="body" sz="quarter" idx="12"/>
          </p:nvPr>
        </p:nvSpPr>
        <p:spPr>
          <a:xfrm>
            <a:off x="6863457" y="836612"/>
            <a:ext cx="4895850" cy="51847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11939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115D9-E68A-C03F-D553-A52EEA868D9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152766D-5A87-DC04-EC2B-B8DBFF09D3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A980079-27A3-E719-A34D-37A4390E8140}"/>
              </a:ext>
            </a:extLst>
          </p:cNvPr>
          <p:cNvSpPr>
            <a:spLocks noGrp="1"/>
          </p:cNvSpPr>
          <p:nvPr>
            <p:ph type="dt" sz="half" idx="10"/>
          </p:nvPr>
        </p:nvSpPr>
        <p:spPr/>
        <p:txBody>
          <a:bodyPr/>
          <a:lstStyle/>
          <a:p>
            <a:fld id="{A435A472-634C-8746-8C38-04AD6BAD7A81}" type="datetimeFigureOut">
              <a:rPr lang="en-US" smtClean="0"/>
              <a:t>11/19/24</a:t>
            </a:fld>
            <a:endParaRPr lang="en-US"/>
          </a:p>
        </p:txBody>
      </p:sp>
      <p:sp>
        <p:nvSpPr>
          <p:cNvPr id="5" name="Footer Placeholder 4">
            <a:extLst>
              <a:ext uri="{FF2B5EF4-FFF2-40B4-BE49-F238E27FC236}">
                <a16:creationId xmlns:a16="http://schemas.microsoft.com/office/drawing/2014/main" id="{5180B1DB-E8C2-753F-1053-7C1CB51134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3AADAC-90E0-46E9-47F5-0D60020F7E54}"/>
              </a:ext>
            </a:extLst>
          </p:cNvPr>
          <p:cNvSpPr>
            <a:spLocks noGrp="1"/>
          </p:cNvSpPr>
          <p:nvPr>
            <p:ph type="sldNum" sz="quarter" idx="12"/>
          </p:nvPr>
        </p:nvSpPr>
        <p:spPr/>
        <p:txBody>
          <a:bodyPr/>
          <a:lstStyle/>
          <a:p>
            <a:fld id="{2388D499-4004-9F41-8B44-F2AEBABCA84F}" type="slidenum">
              <a:rPr lang="en-US" smtClean="0"/>
              <a:t>‹#›</a:t>
            </a:fld>
            <a:endParaRPr lang="en-US"/>
          </a:p>
        </p:txBody>
      </p:sp>
    </p:spTree>
    <p:extLst>
      <p:ext uri="{BB962C8B-B14F-4D97-AF65-F5344CB8AC3E}">
        <p14:creationId xmlns:p14="http://schemas.microsoft.com/office/powerpoint/2010/main" val="14649955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 and image  6">
    <p:bg>
      <p:bgPr>
        <a:solidFill>
          <a:schemeClr val="tx2"/>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4165DA2-380B-D7B5-DDC6-F9D5ECC21A20}"/>
              </a:ext>
            </a:extLst>
          </p:cNvPr>
          <p:cNvSpPr/>
          <p:nvPr userDrawn="1"/>
        </p:nvSpPr>
        <p:spPr>
          <a:xfrm>
            <a:off x="516637" y="1089286"/>
            <a:ext cx="5400551" cy="4823990"/>
          </a:xfrm>
          <a:custGeom>
            <a:avLst/>
            <a:gdLst>
              <a:gd name="connsiteX0" fmla="*/ 0 w 5400551"/>
              <a:gd name="connsiteY0" fmla="*/ 804014 h 4823990"/>
              <a:gd name="connsiteX1" fmla="*/ 804014 w 5400551"/>
              <a:gd name="connsiteY1" fmla="*/ 0 h 4823990"/>
              <a:gd name="connsiteX2" fmla="*/ 4596537 w 5400551"/>
              <a:gd name="connsiteY2" fmla="*/ 0 h 4823990"/>
              <a:gd name="connsiteX3" fmla="*/ 5400551 w 5400551"/>
              <a:gd name="connsiteY3" fmla="*/ 804014 h 4823990"/>
              <a:gd name="connsiteX4" fmla="*/ 5400551 w 5400551"/>
              <a:gd name="connsiteY4" fmla="*/ 4019976 h 4823990"/>
              <a:gd name="connsiteX5" fmla="*/ 4596537 w 5400551"/>
              <a:gd name="connsiteY5" fmla="*/ 4823990 h 4823990"/>
              <a:gd name="connsiteX6" fmla="*/ 804014 w 5400551"/>
              <a:gd name="connsiteY6" fmla="*/ 4823990 h 4823990"/>
              <a:gd name="connsiteX7" fmla="*/ 0 w 5400551"/>
              <a:gd name="connsiteY7" fmla="*/ 4019976 h 4823990"/>
              <a:gd name="connsiteX8" fmla="*/ 0 w 5400551"/>
              <a:gd name="connsiteY8" fmla="*/ 804014 h 482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551" h="4823990" fill="none" extrusionOk="0">
                <a:moveTo>
                  <a:pt x="0" y="804014"/>
                </a:moveTo>
                <a:cubicBezTo>
                  <a:pt x="-1260" y="377234"/>
                  <a:pt x="358503" y="-36981"/>
                  <a:pt x="804014" y="0"/>
                </a:cubicBezTo>
                <a:cubicBezTo>
                  <a:pt x="2021030" y="91878"/>
                  <a:pt x="3810779" y="-85587"/>
                  <a:pt x="4596537" y="0"/>
                </a:cubicBezTo>
                <a:cubicBezTo>
                  <a:pt x="5077156" y="10253"/>
                  <a:pt x="5445508" y="299133"/>
                  <a:pt x="5400551" y="804014"/>
                </a:cubicBezTo>
                <a:cubicBezTo>
                  <a:pt x="5385884" y="1402919"/>
                  <a:pt x="5568522" y="3121400"/>
                  <a:pt x="5400551" y="4019976"/>
                </a:cubicBezTo>
                <a:cubicBezTo>
                  <a:pt x="5330270" y="4422981"/>
                  <a:pt x="4995752" y="4843850"/>
                  <a:pt x="4596537" y="4823990"/>
                </a:cubicBezTo>
                <a:cubicBezTo>
                  <a:pt x="3078226" y="4733542"/>
                  <a:pt x="2621279" y="4793027"/>
                  <a:pt x="804014" y="4823990"/>
                </a:cubicBezTo>
                <a:cubicBezTo>
                  <a:pt x="367224" y="4793577"/>
                  <a:pt x="72560" y="4436279"/>
                  <a:pt x="0" y="4019976"/>
                </a:cubicBezTo>
                <a:cubicBezTo>
                  <a:pt x="-101125" y="3171374"/>
                  <a:pt x="-80067" y="2353814"/>
                  <a:pt x="0" y="804014"/>
                </a:cubicBezTo>
                <a:close/>
              </a:path>
              <a:path w="5400551" h="4823990" stroke="0" extrusionOk="0">
                <a:moveTo>
                  <a:pt x="0" y="804014"/>
                </a:moveTo>
                <a:cubicBezTo>
                  <a:pt x="-47247" y="338799"/>
                  <a:pt x="393151" y="11416"/>
                  <a:pt x="804014" y="0"/>
                </a:cubicBezTo>
                <a:cubicBezTo>
                  <a:pt x="1186023" y="-133185"/>
                  <a:pt x="2870000" y="37757"/>
                  <a:pt x="4596537" y="0"/>
                </a:cubicBezTo>
                <a:cubicBezTo>
                  <a:pt x="5075240" y="-19607"/>
                  <a:pt x="5379323" y="284110"/>
                  <a:pt x="5400551" y="804014"/>
                </a:cubicBezTo>
                <a:cubicBezTo>
                  <a:pt x="5430594" y="2160366"/>
                  <a:pt x="5241672" y="3247295"/>
                  <a:pt x="5400551" y="4019976"/>
                </a:cubicBezTo>
                <a:cubicBezTo>
                  <a:pt x="5346533" y="4505055"/>
                  <a:pt x="5040014" y="4815669"/>
                  <a:pt x="4596537" y="4823990"/>
                </a:cubicBezTo>
                <a:cubicBezTo>
                  <a:pt x="2754735" y="4845257"/>
                  <a:pt x="1605016" y="4896629"/>
                  <a:pt x="804014" y="4823990"/>
                </a:cubicBezTo>
                <a:cubicBezTo>
                  <a:pt x="289855" y="4860181"/>
                  <a:pt x="32171" y="4423609"/>
                  <a:pt x="0" y="4019976"/>
                </a:cubicBezTo>
                <a:cubicBezTo>
                  <a:pt x="114299" y="3332821"/>
                  <a:pt x="22095" y="2061003"/>
                  <a:pt x="0" y="804014"/>
                </a:cubicBezTo>
                <a:close/>
              </a:path>
            </a:pathLst>
          </a:custGeom>
          <a:solidFill>
            <a:schemeClr val="bg1">
              <a:alpha val="78000"/>
            </a:schemeClr>
          </a:solidFill>
          <a:ln>
            <a:noFill/>
            <a:extLst>
              <a:ext uri="{C807C97D-BFC1-408E-A445-0C87EB9F89A2}">
                <ask:lineSketchStyleProps xmlns:ask="http://schemas.microsoft.com/office/drawing/2018/sketchyshapes" sd="327698736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6096000" y="836712"/>
            <a:ext cx="5472113" cy="5184576"/>
          </a:xfrm>
        </p:spPr>
        <p:txBody>
          <a:bodyPr/>
          <a:lstStyle/>
          <a:p>
            <a:r>
              <a:rPr lang="en-GB"/>
              <a:t>Click icon to add picture</a:t>
            </a:r>
            <a:endParaRPr lang="en-AU"/>
          </a:p>
        </p:txBody>
      </p:sp>
      <p:sp>
        <p:nvSpPr>
          <p:cNvPr id="4" name="Text Placeholder 3">
            <a:extLst>
              <a:ext uri="{FF2B5EF4-FFF2-40B4-BE49-F238E27FC236}">
                <a16:creationId xmlns:a16="http://schemas.microsoft.com/office/drawing/2014/main" id="{582DFE6E-4110-1274-8134-B155D7CEC14F}"/>
              </a:ext>
            </a:extLst>
          </p:cNvPr>
          <p:cNvSpPr>
            <a:spLocks noGrp="1"/>
          </p:cNvSpPr>
          <p:nvPr>
            <p:ph type="body" sz="quarter" idx="12"/>
          </p:nvPr>
        </p:nvSpPr>
        <p:spPr>
          <a:xfrm>
            <a:off x="912656" y="1305037"/>
            <a:ext cx="4608512" cy="43924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90261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text and imag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1DE497-F74F-3450-0A15-466251FEB693}"/>
              </a:ext>
            </a:extLst>
          </p:cNvPr>
          <p:cNvSpPr>
            <a:spLocks noGrp="1"/>
          </p:cNvSpPr>
          <p:nvPr>
            <p:ph type="body" sz="quarter" idx="12"/>
          </p:nvPr>
        </p:nvSpPr>
        <p:spPr>
          <a:xfrm>
            <a:off x="5664200" y="1989138"/>
            <a:ext cx="6192838" cy="43195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2" name="Title 1">
            <a:extLst>
              <a:ext uri="{FF2B5EF4-FFF2-40B4-BE49-F238E27FC236}">
                <a16:creationId xmlns:a16="http://schemas.microsoft.com/office/drawing/2014/main" id="{8D1E0106-E538-4AF5-6312-FA73099FC0E6}"/>
              </a:ext>
            </a:extLst>
          </p:cNvPr>
          <p:cNvSpPr>
            <a:spLocks noGrp="1"/>
          </p:cNvSpPr>
          <p:nvPr>
            <p:ph type="title" hasCustomPrompt="1"/>
          </p:nvPr>
        </p:nvSpPr>
        <p:spPr>
          <a:xfrm>
            <a:off x="334962" y="549275"/>
            <a:ext cx="11522075" cy="1325563"/>
          </a:xfrm>
        </p:spPr>
        <p:txBody>
          <a:bodyPr/>
          <a:lstStyle>
            <a:lvl1pPr>
              <a:defRPr/>
            </a:lvl1pPr>
          </a:lstStyle>
          <a:p>
            <a:r>
              <a:rPr lang="en-AU" dirty="0"/>
              <a:t>Title Here</a:t>
            </a:r>
          </a:p>
        </p:txBody>
      </p:sp>
      <p:sp>
        <p:nvSpPr>
          <p:cNvPr id="11" name="Picture Placeholder 10">
            <a:extLst>
              <a:ext uri="{FF2B5EF4-FFF2-40B4-BE49-F238E27FC236}">
                <a16:creationId xmlns:a16="http://schemas.microsoft.com/office/drawing/2014/main" id="{F4DAB58B-1565-8B57-993B-5701A21AAE49}"/>
              </a:ext>
            </a:extLst>
          </p:cNvPr>
          <p:cNvSpPr>
            <a:spLocks noGrp="1"/>
          </p:cNvSpPr>
          <p:nvPr>
            <p:ph type="pic" sz="quarter" idx="11"/>
          </p:nvPr>
        </p:nvSpPr>
        <p:spPr>
          <a:xfrm>
            <a:off x="334963" y="1994159"/>
            <a:ext cx="5178422" cy="4319885"/>
          </a:xfrm>
        </p:spPr>
        <p:txBody>
          <a:bodyPr/>
          <a:lstStyle/>
          <a:p>
            <a:r>
              <a:rPr lang="en-GB"/>
              <a:t>Click icon to add picture</a:t>
            </a:r>
            <a:endParaRPr lang="en-AU"/>
          </a:p>
        </p:txBody>
      </p:sp>
    </p:spTree>
    <p:extLst>
      <p:ext uri="{BB962C8B-B14F-4D97-AF65-F5344CB8AC3E}">
        <p14:creationId xmlns:p14="http://schemas.microsoft.com/office/powerpoint/2010/main" val="305735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53B60B-07FE-498A-AFA4-8343C021F4D6}" type="datetimeFigureOut">
              <a:rPr lang="en-AU" smtClean="0"/>
              <a:t>19/11/2024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E4119A6-311C-47B7-A409-C96F280E8D76}" type="slidenum">
              <a:rPr lang="en-AU" smtClean="0"/>
              <a:t>‹#›</a:t>
            </a:fld>
            <a:endParaRPr lang="en-AU"/>
          </a:p>
        </p:txBody>
      </p:sp>
    </p:spTree>
    <p:extLst>
      <p:ext uri="{BB962C8B-B14F-4D97-AF65-F5344CB8AC3E}">
        <p14:creationId xmlns:p14="http://schemas.microsoft.com/office/powerpoint/2010/main" val="32343070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hart only 2">
    <p:bg>
      <p:bgPr>
        <a:solidFill>
          <a:schemeClr val="tx2"/>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334963" y="549275"/>
            <a:ext cx="11522075" cy="5759450"/>
          </a:xfrm>
        </p:spPr>
        <p:txBody>
          <a:bodyPr/>
          <a:lstStyle>
            <a:lvl1pPr>
              <a:defRPr>
                <a:solidFill>
                  <a:schemeClr val="bg1"/>
                </a:solidFill>
              </a:defRPr>
            </a:lvl1pPr>
          </a:lstStyle>
          <a:p>
            <a:endParaRPr lang="en-AU"/>
          </a:p>
        </p:txBody>
      </p:sp>
    </p:spTree>
    <p:extLst>
      <p:ext uri="{BB962C8B-B14F-4D97-AF65-F5344CB8AC3E}">
        <p14:creationId xmlns:p14="http://schemas.microsoft.com/office/powerpoint/2010/main" val="341546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ext and chart 2">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600AF4-3155-8CEC-733C-BBF8312EEA9B}"/>
              </a:ext>
            </a:extLst>
          </p:cNvPr>
          <p:cNvSpPr/>
          <p:nvPr userDrawn="1"/>
        </p:nvSpPr>
        <p:spPr>
          <a:xfrm>
            <a:off x="367208" y="513270"/>
            <a:ext cx="4469904" cy="5759449"/>
          </a:xfrm>
          <a:prstGeom prst="roundRect">
            <a:avLst>
              <a:gd name="adj" fmla="val 629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 Placeholder 8">
            <a:extLst>
              <a:ext uri="{FF2B5EF4-FFF2-40B4-BE49-F238E27FC236}">
                <a16:creationId xmlns:a16="http://schemas.microsoft.com/office/drawing/2014/main" id="{6376C23F-45B2-BF27-2D5E-1B90D90AA846}"/>
              </a:ext>
            </a:extLst>
          </p:cNvPr>
          <p:cNvSpPr>
            <a:spLocks noGrp="1"/>
          </p:cNvSpPr>
          <p:nvPr>
            <p:ph type="body" sz="quarter" idx="10" hasCustomPrompt="1"/>
          </p:nvPr>
        </p:nvSpPr>
        <p:spPr>
          <a:xfrm>
            <a:off x="548481" y="692695"/>
            <a:ext cx="4107359" cy="5400601"/>
          </a:xfrm>
          <a:ln>
            <a:noFill/>
          </a:ln>
        </p:spPr>
        <p:txBody>
          <a:bodyPr anchor="ctr"/>
          <a:lstStyle>
            <a:lvl1pPr>
              <a:defRPr>
                <a:solidFill>
                  <a:schemeClr val="bg1"/>
                </a:solidFill>
              </a:defRPr>
            </a:lvl1pPr>
          </a:lstStyle>
          <a:p>
            <a:pPr lvl="0"/>
            <a:r>
              <a:rPr lang="en-US" dirty="0"/>
              <a:t>Body text</a:t>
            </a:r>
            <a:endParaRPr lang="en-AU" dirty="0"/>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5231904" y="549275"/>
            <a:ext cx="6625134" cy="5759450"/>
          </a:xfrm>
        </p:spPr>
        <p:txBody>
          <a:bodyPr/>
          <a:lstStyle/>
          <a:p>
            <a:endParaRPr lang="en-AU"/>
          </a:p>
        </p:txBody>
      </p:sp>
    </p:spTree>
    <p:extLst>
      <p:ext uri="{BB962C8B-B14F-4D97-AF65-F5344CB8AC3E}">
        <p14:creationId xmlns:p14="http://schemas.microsoft.com/office/powerpoint/2010/main" val="191894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Layout one column descending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FFB34-4797-0A48-BBD5-EE0DDFA538B4}"/>
              </a:ext>
            </a:extLst>
          </p:cNvPr>
          <p:cNvSpPr>
            <a:spLocks noGrp="1"/>
          </p:cNvSpPr>
          <p:nvPr>
            <p:ph type="title"/>
          </p:nvPr>
        </p:nvSpPr>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3BC555D-20C9-B24D-8B7F-B8A0F09AAE22}"/>
              </a:ext>
            </a:extLst>
          </p:cNvPr>
          <p:cNvSpPr>
            <a:spLocks noGrp="1"/>
          </p:cNvSpPr>
          <p:nvPr>
            <p:ph type="body" sz="quarter" idx="11" hasCustomPrompt="1"/>
          </p:nvPr>
        </p:nvSpPr>
        <p:spPr>
          <a:xfrm>
            <a:off x="731838" y="1687756"/>
            <a:ext cx="5126037" cy="4643437"/>
          </a:xfrm>
          <a:prstGeom prst="rect">
            <a:avLst/>
          </a:prstGeom>
        </p:spPr>
        <p:txBody>
          <a:bodyPr/>
          <a:lstStyle>
            <a:lvl1pPr>
              <a:lnSpc>
                <a:spcPct val="100000"/>
              </a:lnSpc>
              <a:defRPr sz="2400" cap="all" baseline="0">
                <a:latin typeface="Calibri" panose="020F0502020204030204" pitchFamily="34" charset="0"/>
              </a:defRPr>
            </a:lvl1pPr>
            <a:lvl2pPr marL="265176" indent="-137160">
              <a:lnSpc>
                <a:spcPct val="100000"/>
              </a:lnSpc>
              <a:buClr>
                <a:schemeClr val="tx1"/>
              </a:buClr>
              <a:buFont typeface="Arial" panose="020B0604020202020204" pitchFamily="34" charset="0"/>
              <a:buChar char="•"/>
              <a:defRPr sz="2400"/>
            </a:lvl2pPr>
            <a:lvl3pPr marL="448056" indent="-137160">
              <a:lnSpc>
                <a:spcPct val="100000"/>
              </a:lnSpc>
              <a:buClr>
                <a:schemeClr val="tx1"/>
              </a:buClr>
              <a:buFont typeface="Arial" panose="020B0604020202020204" pitchFamily="34" charset="0"/>
              <a:buChar char="•"/>
              <a:defRPr sz="2200"/>
            </a:lvl3pPr>
            <a:lvl4pPr marL="594360" indent="-137160">
              <a:lnSpc>
                <a:spcPct val="100000"/>
              </a:lnSpc>
              <a:buClr>
                <a:schemeClr val="tx1"/>
              </a:buClr>
              <a:buFont typeface="Arial" panose="020B0604020202020204" pitchFamily="34" charset="0"/>
              <a:buChar char="•"/>
              <a:defRPr sz="2000"/>
            </a:lvl4pPr>
            <a:lvl5pPr marL="777240" indent="-137160">
              <a:lnSpc>
                <a:spcPct val="100000"/>
              </a:lnSpc>
              <a:buClr>
                <a:schemeClr val="tx1"/>
              </a:buClr>
              <a:buFont typeface="Arial" panose="020B0604020202020204" pitchFamily="34" charset="0"/>
              <a:buChar char="•"/>
              <a:defRPr sz="1800"/>
            </a:lvl5pPr>
          </a:lstStyle>
          <a:p>
            <a:pPr lvl="0"/>
            <a:r>
              <a:rPr lang="en-GB"/>
              <a:t>CLICK TO EDIT TEXT</a:t>
            </a:r>
          </a:p>
          <a:p>
            <a:pPr lvl="1"/>
            <a:r>
              <a:rPr lang="en-GB"/>
              <a:t>Edit second level</a:t>
            </a:r>
          </a:p>
          <a:p>
            <a:pPr lvl="2"/>
            <a:r>
              <a:rPr lang="en-GB"/>
              <a:t>Edit third level</a:t>
            </a:r>
          </a:p>
          <a:p>
            <a:pPr lvl="3"/>
            <a:r>
              <a:rPr lang="en-GB"/>
              <a:t>Edit Fourth level</a:t>
            </a:r>
          </a:p>
          <a:p>
            <a:pPr lvl="4"/>
            <a:r>
              <a:rPr lang="en-GB"/>
              <a:t>Edit Fifth level</a:t>
            </a:r>
            <a:endParaRPr lang="en-US"/>
          </a:p>
        </p:txBody>
      </p:sp>
    </p:spTree>
    <p:extLst>
      <p:ext uri="{BB962C8B-B14F-4D97-AF65-F5344CB8AC3E}">
        <p14:creationId xmlns:p14="http://schemas.microsoft.com/office/powerpoint/2010/main" val="1341794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image 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66D4B4-59A8-A48D-AB0C-FAAFDB8F1A6A}"/>
              </a:ext>
            </a:extLst>
          </p:cNvPr>
          <p:cNvSpPr>
            <a:spLocks noGrp="1"/>
          </p:cNvSpPr>
          <p:nvPr>
            <p:ph type="body" sz="quarter" idx="15"/>
          </p:nvPr>
        </p:nvSpPr>
        <p:spPr>
          <a:xfrm>
            <a:off x="334963" y="549275"/>
            <a:ext cx="6343650" cy="5759450"/>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6830513" y="546773"/>
            <a:ext cx="5026525" cy="1995488"/>
          </a:xfrm>
        </p:spPr>
        <p:txBody>
          <a:bodyPr anchor="ctr">
            <a:normAutofit/>
          </a:bodyPr>
          <a:lstStyle>
            <a:lvl1pPr>
              <a:defRPr sz="4400"/>
            </a:lvl1pPr>
          </a:lstStyle>
          <a:p>
            <a:r>
              <a:rPr lang="en-US"/>
              <a:t>Title Here</a:t>
            </a:r>
            <a:endParaRPr lang="en-AU"/>
          </a:p>
        </p:txBody>
      </p:sp>
      <p:sp>
        <p:nvSpPr>
          <p:cNvPr id="9" name="Picture Placeholder 8">
            <a:extLst>
              <a:ext uri="{FF2B5EF4-FFF2-40B4-BE49-F238E27FC236}">
                <a16:creationId xmlns:a16="http://schemas.microsoft.com/office/drawing/2014/main" id="{845CE68D-83BE-1255-59A4-B18B01E531E1}"/>
              </a:ext>
            </a:extLst>
          </p:cNvPr>
          <p:cNvSpPr>
            <a:spLocks noGrp="1"/>
          </p:cNvSpPr>
          <p:nvPr>
            <p:ph type="pic" sz="quarter" idx="13"/>
          </p:nvPr>
        </p:nvSpPr>
        <p:spPr>
          <a:xfrm>
            <a:off x="6830513" y="2622304"/>
            <a:ext cx="5026525" cy="3688923"/>
          </a:xfrm>
        </p:spPr>
        <p:txBody>
          <a:bodyPr/>
          <a:lstStyle/>
          <a:p>
            <a:r>
              <a:rPr lang="en-GB"/>
              <a:t>Click icon to add picture</a:t>
            </a:r>
            <a:endParaRPr lang="en-AU"/>
          </a:p>
        </p:txBody>
      </p:sp>
    </p:spTree>
    <p:extLst>
      <p:ext uri="{BB962C8B-B14F-4D97-AF65-F5344CB8AC3E}">
        <p14:creationId xmlns:p14="http://schemas.microsoft.com/office/powerpoint/2010/main" val="350316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ur points 1">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0022845A-2F74-902A-4596-F7B35998F20E}"/>
              </a:ext>
            </a:extLst>
          </p:cNvPr>
          <p:cNvCxnSpPr/>
          <p:nvPr userDrawn="1"/>
        </p:nvCxnSpPr>
        <p:spPr>
          <a:xfrm>
            <a:off x="6096000" y="0"/>
            <a:ext cx="0" cy="695739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46161CD-FA4B-BAA4-CE48-C1F4057FBD51}"/>
              </a:ext>
            </a:extLst>
          </p:cNvPr>
          <p:cNvCxnSpPr>
            <a:cxnSpLocks/>
          </p:cNvCxnSpPr>
          <p:nvPr userDrawn="1"/>
        </p:nvCxnSpPr>
        <p:spPr>
          <a:xfrm flipH="1">
            <a:off x="-240704" y="3429000"/>
            <a:ext cx="1274541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31E1D46-6F4F-A457-668B-FB6073724B69}"/>
              </a:ext>
            </a:extLst>
          </p:cNvPr>
          <p:cNvSpPr/>
          <p:nvPr userDrawn="1"/>
        </p:nvSpPr>
        <p:spPr>
          <a:xfrm>
            <a:off x="831237" y="765157"/>
            <a:ext cx="649284" cy="634991"/>
          </a:xfrm>
          <a:prstGeom prst="ellipse">
            <a:avLst/>
          </a:prstGeom>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a:t>1</a:t>
            </a:r>
          </a:p>
        </p:txBody>
      </p:sp>
      <p:sp>
        <p:nvSpPr>
          <p:cNvPr id="31" name="Text Placeholder 30">
            <a:extLst>
              <a:ext uri="{FF2B5EF4-FFF2-40B4-BE49-F238E27FC236}">
                <a16:creationId xmlns:a16="http://schemas.microsoft.com/office/drawing/2014/main" id="{15FBFB41-2BA4-0547-66B8-3FE814173BDC}"/>
              </a:ext>
            </a:extLst>
          </p:cNvPr>
          <p:cNvSpPr>
            <a:spLocks noGrp="1"/>
          </p:cNvSpPr>
          <p:nvPr>
            <p:ph type="body" sz="quarter" idx="10" hasCustomPrompt="1"/>
          </p:nvPr>
        </p:nvSpPr>
        <p:spPr>
          <a:xfrm>
            <a:off x="838200" y="1506506"/>
            <a:ext cx="3744913" cy="449262"/>
          </a:xfrm>
          <a:ln>
            <a:noFill/>
          </a:ln>
        </p:spPr>
        <p:txBody>
          <a:bodyPr/>
          <a:lstStyle>
            <a:lvl1pPr>
              <a:defRPr sz="2800">
                <a:solidFill>
                  <a:schemeClr val="accent1"/>
                </a:solidFill>
              </a:defRPr>
            </a:lvl1pPr>
          </a:lstStyle>
          <a:p>
            <a:pPr lvl="0"/>
            <a:r>
              <a:rPr lang="en-US"/>
              <a:t>Title</a:t>
            </a:r>
            <a:endParaRPr lang="en-AU"/>
          </a:p>
        </p:txBody>
      </p:sp>
      <p:sp>
        <p:nvSpPr>
          <p:cNvPr id="37" name="Text Placeholder 36">
            <a:extLst>
              <a:ext uri="{FF2B5EF4-FFF2-40B4-BE49-F238E27FC236}">
                <a16:creationId xmlns:a16="http://schemas.microsoft.com/office/drawing/2014/main" id="{54561A81-7947-08BE-2305-77944FB42F10}"/>
              </a:ext>
            </a:extLst>
          </p:cNvPr>
          <p:cNvSpPr>
            <a:spLocks noGrp="1"/>
          </p:cNvSpPr>
          <p:nvPr>
            <p:ph type="body" sz="quarter" idx="11" hasCustomPrompt="1"/>
          </p:nvPr>
        </p:nvSpPr>
        <p:spPr>
          <a:xfrm>
            <a:off x="838200" y="2055781"/>
            <a:ext cx="4537075" cy="862012"/>
          </a:xfrm>
        </p:spPr>
        <p:txBody>
          <a:bodyPr/>
          <a:lstStyle>
            <a:lvl1pPr>
              <a:defRPr sz="2000">
                <a:solidFill>
                  <a:schemeClr val="accent2"/>
                </a:solidFill>
              </a:defRPr>
            </a:lvl1pPr>
          </a:lstStyle>
          <a:p>
            <a:pPr lvl="0"/>
            <a:r>
              <a:rPr lang="en-US"/>
              <a:t>Body text</a:t>
            </a:r>
            <a:endParaRPr lang="en-AU"/>
          </a:p>
        </p:txBody>
      </p:sp>
      <p:sp>
        <p:nvSpPr>
          <p:cNvPr id="47" name="Oval 46">
            <a:extLst>
              <a:ext uri="{FF2B5EF4-FFF2-40B4-BE49-F238E27FC236}">
                <a16:creationId xmlns:a16="http://schemas.microsoft.com/office/drawing/2014/main" id="{AA3CB6F6-DEBB-D8CB-3C0B-CF7C13FACCA5}"/>
              </a:ext>
            </a:extLst>
          </p:cNvPr>
          <p:cNvSpPr/>
          <p:nvPr userDrawn="1"/>
        </p:nvSpPr>
        <p:spPr>
          <a:xfrm>
            <a:off x="6809763" y="762402"/>
            <a:ext cx="649284" cy="634991"/>
          </a:xfrm>
          <a:prstGeom prst="ellipse">
            <a:avLst/>
          </a:prstGeom>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a:t>2</a:t>
            </a:r>
          </a:p>
        </p:txBody>
      </p:sp>
      <p:sp>
        <p:nvSpPr>
          <p:cNvPr id="48" name="Text Placeholder 30">
            <a:extLst>
              <a:ext uri="{FF2B5EF4-FFF2-40B4-BE49-F238E27FC236}">
                <a16:creationId xmlns:a16="http://schemas.microsoft.com/office/drawing/2014/main" id="{0B3E1508-84CB-18B5-BCF5-4980A463055F}"/>
              </a:ext>
            </a:extLst>
          </p:cNvPr>
          <p:cNvSpPr>
            <a:spLocks noGrp="1"/>
          </p:cNvSpPr>
          <p:nvPr>
            <p:ph type="body" sz="quarter" idx="12" hasCustomPrompt="1"/>
          </p:nvPr>
        </p:nvSpPr>
        <p:spPr>
          <a:xfrm>
            <a:off x="6816726" y="1503751"/>
            <a:ext cx="3744913" cy="449262"/>
          </a:xfrm>
        </p:spPr>
        <p:txBody>
          <a:bodyPr/>
          <a:lstStyle>
            <a:lvl1pPr>
              <a:defRPr sz="2800">
                <a:solidFill>
                  <a:schemeClr val="accent1"/>
                </a:solidFill>
              </a:defRPr>
            </a:lvl1pPr>
          </a:lstStyle>
          <a:p>
            <a:pPr lvl="0"/>
            <a:r>
              <a:rPr lang="en-US"/>
              <a:t>Title</a:t>
            </a:r>
            <a:endParaRPr lang="en-AU"/>
          </a:p>
        </p:txBody>
      </p:sp>
      <p:sp>
        <p:nvSpPr>
          <p:cNvPr id="49" name="Text Placeholder 36">
            <a:extLst>
              <a:ext uri="{FF2B5EF4-FFF2-40B4-BE49-F238E27FC236}">
                <a16:creationId xmlns:a16="http://schemas.microsoft.com/office/drawing/2014/main" id="{73AE6719-BA40-DCA6-8058-18AC9077825B}"/>
              </a:ext>
            </a:extLst>
          </p:cNvPr>
          <p:cNvSpPr>
            <a:spLocks noGrp="1"/>
          </p:cNvSpPr>
          <p:nvPr>
            <p:ph type="body" sz="quarter" idx="13" hasCustomPrompt="1"/>
          </p:nvPr>
        </p:nvSpPr>
        <p:spPr>
          <a:xfrm>
            <a:off x="6816726" y="2053026"/>
            <a:ext cx="4537075" cy="862012"/>
          </a:xfrm>
        </p:spPr>
        <p:txBody>
          <a:bodyPr/>
          <a:lstStyle>
            <a:lvl1pPr>
              <a:defRPr sz="2000">
                <a:solidFill>
                  <a:schemeClr val="accent2"/>
                </a:solidFill>
              </a:defRPr>
            </a:lvl1pPr>
          </a:lstStyle>
          <a:p>
            <a:pPr lvl="0"/>
            <a:r>
              <a:rPr lang="en-US"/>
              <a:t>Body text</a:t>
            </a:r>
            <a:endParaRPr lang="en-AU"/>
          </a:p>
        </p:txBody>
      </p:sp>
      <p:sp>
        <p:nvSpPr>
          <p:cNvPr id="50" name="Oval 49">
            <a:extLst>
              <a:ext uri="{FF2B5EF4-FFF2-40B4-BE49-F238E27FC236}">
                <a16:creationId xmlns:a16="http://schemas.microsoft.com/office/drawing/2014/main" id="{09A3DF8E-8FA6-767F-3DB9-8312E8FB3C56}"/>
              </a:ext>
            </a:extLst>
          </p:cNvPr>
          <p:cNvSpPr/>
          <p:nvPr userDrawn="1"/>
        </p:nvSpPr>
        <p:spPr>
          <a:xfrm>
            <a:off x="6809763" y="3936253"/>
            <a:ext cx="649284" cy="634991"/>
          </a:xfrm>
          <a:prstGeom prst="ellipse">
            <a:avLst/>
          </a:prstGeom>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a:t>4</a:t>
            </a:r>
          </a:p>
        </p:txBody>
      </p:sp>
      <p:sp>
        <p:nvSpPr>
          <p:cNvPr id="51" name="Text Placeholder 30">
            <a:extLst>
              <a:ext uri="{FF2B5EF4-FFF2-40B4-BE49-F238E27FC236}">
                <a16:creationId xmlns:a16="http://schemas.microsoft.com/office/drawing/2014/main" id="{40E3DB8A-F5B5-F98E-DDB7-6B6289E10D16}"/>
              </a:ext>
            </a:extLst>
          </p:cNvPr>
          <p:cNvSpPr>
            <a:spLocks noGrp="1"/>
          </p:cNvSpPr>
          <p:nvPr>
            <p:ph type="body" sz="quarter" idx="14" hasCustomPrompt="1"/>
          </p:nvPr>
        </p:nvSpPr>
        <p:spPr>
          <a:xfrm>
            <a:off x="6816726" y="4677602"/>
            <a:ext cx="3744913" cy="449262"/>
          </a:xfrm>
        </p:spPr>
        <p:txBody>
          <a:bodyPr/>
          <a:lstStyle>
            <a:lvl1pPr>
              <a:defRPr sz="2800">
                <a:solidFill>
                  <a:schemeClr val="accent1"/>
                </a:solidFill>
              </a:defRPr>
            </a:lvl1pPr>
          </a:lstStyle>
          <a:p>
            <a:pPr lvl="0"/>
            <a:r>
              <a:rPr lang="en-US"/>
              <a:t>Title</a:t>
            </a:r>
            <a:endParaRPr lang="en-AU"/>
          </a:p>
        </p:txBody>
      </p:sp>
      <p:sp>
        <p:nvSpPr>
          <p:cNvPr id="52" name="Text Placeholder 36">
            <a:extLst>
              <a:ext uri="{FF2B5EF4-FFF2-40B4-BE49-F238E27FC236}">
                <a16:creationId xmlns:a16="http://schemas.microsoft.com/office/drawing/2014/main" id="{FC796AFF-36E7-E940-1162-784D44BE20F0}"/>
              </a:ext>
            </a:extLst>
          </p:cNvPr>
          <p:cNvSpPr>
            <a:spLocks noGrp="1"/>
          </p:cNvSpPr>
          <p:nvPr>
            <p:ph type="body" sz="quarter" idx="15" hasCustomPrompt="1"/>
          </p:nvPr>
        </p:nvSpPr>
        <p:spPr>
          <a:xfrm>
            <a:off x="6816726" y="5226877"/>
            <a:ext cx="4537075" cy="862012"/>
          </a:xfrm>
        </p:spPr>
        <p:txBody>
          <a:bodyPr/>
          <a:lstStyle>
            <a:lvl1pPr>
              <a:defRPr sz="2000">
                <a:solidFill>
                  <a:schemeClr val="accent2"/>
                </a:solidFill>
              </a:defRPr>
            </a:lvl1pPr>
          </a:lstStyle>
          <a:p>
            <a:pPr lvl="0"/>
            <a:r>
              <a:rPr lang="en-US"/>
              <a:t>Body text</a:t>
            </a:r>
            <a:endParaRPr lang="en-AU"/>
          </a:p>
        </p:txBody>
      </p:sp>
      <p:sp>
        <p:nvSpPr>
          <p:cNvPr id="53" name="Oval 52">
            <a:extLst>
              <a:ext uri="{FF2B5EF4-FFF2-40B4-BE49-F238E27FC236}">
                <a16:creationId xmlns:a16="http://schemas.microsoft.com/office/drawing/2014/main" id="{C652362C-F172-7118-138E-F764F3AE9211}"/>
              </a:ext>
            </a:extLst>
          </p:cNvPr>
          <p:cNvSpPr/>
          <p:nvPr userDrawn="1"/>
        </p:nvSpPr>
        <p:spPr>
          <a:xfrm>
            <a:off x="831237" y="3936253"/>
            <a:ext cx="649284" cy="634991"/>
          </a:xfrm>
          <a:prstGeom prst="ellipse">
            <a:avLst/>
          </a:prstGeom>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a:t>3</a:t>
            </a:r>
          </a:p>
        </p:txBody>
      </p:sp>
      <p:sp>
        <p:nvSpPr>
          <p:cNvPr id="54" name="Text Placeholder 30">
            <a:extLst>
              <a:ext uri="{FF2B5EF4-FFF2-40B4-BE49-F238E27FC236}">
                <a16:creationId xmlns:a16="http://schemas.microsoft.com/office/drawing/2014/main" id="{DED6E94C-BCDB-BF99-9609-CB4612A7E162}"/>
              </a:ext>
            </a:extLst>
          </p:cNvPr>
          <p:cNvSpPr>
            <a:spLocks noGrp="1"/>
          </p:cNvSpPr>
          <p:nvPr>
            <p:ph type="body" sz="quarter" idx="16" hasCustomPrompt="1"/>
          </p:nvPr>
        </p:nvSpPr>
        <p:spPr>
          <a:xfrm>
            <a:off x="838200" y="4677602"/>
            <a:ext cx="3744913" cy="449262"/>
          </a:xfrm>
        </p:spPr>
        <p:txBody>
          <a:bodyPr/>
          <a:lstStyle>
            <a:lvl1pPr>
              <a:defRPr sz="2800">
                <a:solidFill>
                  <a:schemeClr val="accent1"/>
                </a:solidFill>
              </a:defRPr>
            </a:lvl1pPr>
          </a:lstStyle>
          <a:p>
            <a:pPr lvl="0"/>
            <a:r>
              <a:rPr lang="en-US"/>
              <a:t>Title</a:t>
            </a:r>
            <a:endParaRPr lang="en-AU"/>
          </a:p>
        </p:txBody>
      </p:sp>
      <p:sp>
        <p:nvSpPr>
          <p:cNvPr id="55" name="Text Placeholder 36">
            <a:extLst>
              <a:ext uri="{FF2B5EF4-FFF2-40B4-BE49-F238E27FC236}">
                <a16:creationId xmlns:a16="http://schemas.microsoft.com/office/drawing/2014/main" id="{355DFC21-AE9F-A551-6439-A11ECB8FCB0A}"/>
              </a:ext>
            </a:extLst>
          </p:cNvPr>
          <p:cNvSpPr>
            <a:spLocks noGrp="1"/>
          </p:cNvSpPr>
          <p:nvPr>
            <p:ph type="body" sz="quarter" idx="17" hasCustomPrompt="1"/>
          </p:nvPr>
        </p:nvSpPr>
        <p:spPr>
          <a:xfrm>
            <a:off x="838200" y="5226877"/>
            <a:ext cx="4537075" cy="862012"/>
          </a:xfrm>
        </p:spPr>
        <p:txBody>
          <a:bodyPr/>
          <a:lstStyle>
            <a:lvl1pPr>
              <a:defRPr sz="2000">
                <a:solidFill>
                  <a:schemeClr val="accent2"/>
                </a:solidFill>
              </a:defRPr>
            </a:lvl1pPr>
          </a:lstStyle>
          <a:p>
            <a:pPr lvl="0"/>
            <a:r>
              <a:rPr lang="en-US"/>
              <a:t>Body text</a:t>
            </a:r>
            <a:endParaRPr lang="en-AU"/>
          </a:p>
        </p:txBody>
      </p:sp>
    </p:spTree>
    <p:extLst>
      <p:ext uri="{BB962C8B-B14F-4D97-AF65-F5344CB8AC3E}">
        <p14:creationId xmlns:p14="http://schemas.microsoft.com/office/powerpoint/2010/main" val="222453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points 2">
    <p:bg>
      <p:bgPr>
        <a:solidFill>
          <a:schemeClr val="tx2"/>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0022845A-2F74-902A-4596-F7B35998F20E}"/>
              </a:ext>
            </a:extLst>
          </p:cNvPr>
          <p:cNvCxnSpPr/>
          <p:nvPr userDrawn="1"/>
        </p:nvCxnSpPr>
        <p:spPr>
          <a:xfrm>
            <a:off x="6096000" y="0"/>
            <a:ext cx="0" cy="6957392"/>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46161CD-FA4B-BAA4-CE48-C1F4057FBD51}"/>
              </a:ext>
            </a:extLst>
          </p:cNvPr>
          <p:cNvCxnSpPr>
            <a:cxnSpLocks/>
          </p:cNvCxnSpPr>
          <p:nvPr userDrawn="1"/>
        </p:nvCxnSpPr>
        <p:spPr>
          <a:xfrm flipH="1">
            <a:off x="-240704" y="3429000"/>
            <a:ext cx="1274541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31E1D46-6F4F-A457-668B-FB6073724B69}"/>
              </a:ext>
            </a:extLst>
          </p:cNvPr>
          <p:cNvSpPr/>
          <p:nvPr userDrawn="1"/>
        </p:nvSpPr>
        <p:spPr>
          <a:xfrm>
            <a:off x="831237" y="765157"/>
            <a:ext cx="649284" cy="634991"/>
          </a:xfrm>
          <a:prstGeom prst="ellipse">
            <a:avLst/>
          </a:prstGeom>
          <a:solidFill>
            <a:schemeClr val="bg2"/>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a:solidFill>
                  <a:schemeClr val="accent2"/>
                </a:solidFill>
              </a:rPr>
              <a:t>1</a:t>
            </a:r>
          </a:p>
        </p:txBody>
      </p:sp>
      <p:sp>
        <p:nvSpPr>
          <p:cNvPr id="31" name="Text Placeholder 30">
            <a:extLst>
              <a:ext uri="{FF2B5EF4-FFF2-40B4-BE49-F238E27FC236}">
                <a16:creationId xmlns:a16="http://schemas.microsoft.com/office/drawing/2014/main" id="{15FBFB41-2BA4-0547-66B8-3FE814173BDC}"/>
              </a:ext>
            </a:extLst>
          </p:cNvPr>
          <p:cNvSpPr>
            <a:spLocks noGrp="1"/>
          </p:cNvSpPr>
          <p:nvPr>
            <p:ph type="body" sz="quarter" idx="10" hasCustomPrompt="1"/>
          </p:nvPr>
        </p:nvSpPr>
        <p:spPr>
          <a:xfrm>
            <a:off x="838200" y="1506506"/>
            <a:ext cx="3744913" cy="449262"/>
          </a:xfrm>
          <a:ln>
            <a:noFill/>
          </a:ln>
        </p:spPr>
        <p:txBody>
          <a:bodyPr/>
          <a:lstStyle>
            <a:lvl1pPr>
              <a:defRPr sz="2800">
                <a:solidFill>
                  <a:schemeClr val="bg2"/>
                </a:solidFill>
              </a:defRPr>
            </a:lvl1pPr>
          </a:lstStyle>
          <a:p>
            <a:pPr lvl="0"/>
            <a:r>
              <a:rPr lang="en-US"/>
              <a:t>Title</a:t>
            </a:r>
            <a:endParaRPr lang="en-AU"/>
          </a:p>
        </p:txBody>
      </p:sp>
      <p:sp>
        <p:nvSpPr>
          <p:cNvPr id="37" name="Text Placeholder 36">
            <a:extLst>
              <a:ext uri="{FF2B5EF4-FFF2-40B4-BE49-F238E27FC236}">
                <a16:creationId xmlns:a16="http://schemas.microsoft.com/office/drawing/2014/main" id="{54561A81-7947-08BE-2305-77944FB42F10}"/>
              </a:ext>
            </a:extLst>
          </p:cNvPr>
          <p:cNvSpPr>
            <a:spLocks noGrp="1"/>
          </p:cNvSpPr>
          <p:nvPr>
            <p:ph type="body" sz="quarter" idx="11" hasCustomPrompt="1"/>
          </p:nvPr>
        </p:nvSpPr>
        <p:spPr>
          <a:xfrm>
            <a:off x="838200" y="2055781"/>
            <a:ext cx="4537075" cy="862012"/>
          </a:xfrm>
        </p:spPr>
        <p:txBody>
          <a:bodyPr/>
          <a:lstStyle>
            <a:lvl1pPr>
              <a:defRPr sz="2000">
                <a:solidFill>
                  <a:schemeClr val="bg2"/>
                </a:solidFill>
              </a:defRPr>
            </a:lvl1pPr>
          </a:lstStyle>
          <a:p>
            <a:pPr lvl="0"/>
            <a:r>
              <a:rPr lang="en-US"/>
              <a:t>Body text</a:t>
            </a:r>
            <a:endParaRPr lang="en-AU"/>
          </a:p>
        </p:txBody>
      </p:sp>
      <p:sp>
        <p:nvSpPr>
          <p:cNvPr id="47" name="Oval 46">
            <a:extLst>
              <a:ext uri="{FF2B5EF4-FFF2-40B4-BE49-F238E27FC236}">
                <a16:creationId xmlns:a16="http://schemas.microsoft.com/office/drawing/2014/main" id="{AA3CB6F6-DEBB-D8CB-3C0B-CF7C13FACCA5}"/>
              </a:ext>
            </a:extLst>
          </p:cNvPr>
          <p:cNvSpPr/>
          <p:nvPr userDrawn="1"/>
        </p:nvSpPr>
        <p:spPr>
          <a:xfrm>
            <a:off x="6809763" y="762402"/>
            <a:ext cx="649284" cy="634991"/>
          </a:xfrm>
          <a:prstGeom prst="ellipse">
            <a:avLst/>
          </a:prstGeom>
          <a:solidFill>
            <a:schemeClr val="bg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a:solidFill>
                  <a:schemeClr val="accent2"/>
                </a:solidFill>
              </a:rPr>
              <a:t>2</a:t>
            </a:r>
          </a:p>
        </p:txBody>
      </p:sp>
      <p:sp>
        <p:nvSpPr>
          <p:cNvPr id="48" name="Text Placeholder 30">
            <a:extLst>
              <a:ext uri="{FF2B5EF4-FFF2-40B4-BE49-F238E27FC236}">
                <a16:creationId xmlns:a16="http://schemas.microsoft.com/office/drawing/2014/main" id="{0B3E1508-84CB-18B5-BCF5-4980A463055F}"/>
              </a:ext>
            </a:extLst>
          </p:cNvPr>
          <p:cNvSpPr>
            <a:spLocks noGrp="1"/>
          </p:cNvSpPr>
          <p:nvPr>
            <p:ph type="body" sz="quarter" idx="12" hasCustomPrompt="1"/>
          </p:nvPr>
        </p:nvSpPr>
        <p:spPr>
          <a:xfrm>
            <a:off x="6816726" y="1503751"/>
            <a:ext cx="3744913" cy="449262"/>
          </a:xfrm>
        </p:spPr>
        <p:txBody>
          <a:bodyPr/>
          <a:lstStyle>
            <a:lvl1pPr>
              <a:defRPr sz="2800">
                <a:solidFill>
                  <a:schemeClr val="bg2"/>
                </a:solidFill>
              </a:defRPr>
            </a:lvl1pPr>
          </a:lstStyle>
          <a:p>
            <a:pPr lvl="0"/>
            <a:r>
              <a:rPr lang="en-US"/>
              <a:t>Title</a:t>
            </a:r>
            <a:endParaRPr lang="en-AU"/>
          </a:p>
        </p:txBody>
      </p:sp>
      <p:sp>
        <p:nvSpPr>
          <p:cNvPr id="49" name="Text Placeholder 36">
            <a:extLst>
              <a:ext uri="{FF2B5EF4-FFF2-40B4-BE49-F238E27FC236}">
                <a16:creationId xmlns:a16="http://schemas.microsoft.com/office/drawing/2014/main" id="{73AE6719-BA40-DCA6-8058-18AC9077825B}"/>
              </a:ext>
            </a:extLst>
          </p:cNvPr>
          <p:cNvSpPr>
            <a:spLocks noGrp="1"/>
          </p:cNvSpPr>
          <p:nvPr>
            <p:ph type="body" sz="quarter" idx="13" hasCustomPrompt="1"/>
          </p:nvPr>
        </p:nvSpPr>
        <p:spPr>
          <a:xfrm>
            <a:off x="6816726" y="2053026"/>
            <a:ext cx="4537075" cy="862012"/>
          </a:xfrm>
        </p:spPr>
        <p:txBody>
          <a:bodyPr/>
          <a:lstStyle>
            <a:lvl1pPr>
              <a:defRPr sz="2000">
                <a:solidFill>
                  <a:schemeClr val="bg2"/>
                </a:solidFill>
              </a:defRPr>
            </a:lvl1pPr>
          </a:lstStyle>
          <a:p>
            <a:pPr lvl="0"/>
            <a:r>
              <a:rPr lang="en-US"/>
              <a:t>Body text</a:t>
            </a:r>
            <a:endParaRPr lang="en-AU"/>
          </a:p>
        </p:txBody>
      </p:sp>
      <p:sp>
        <p:nvSpPr>
          <p:cNvPr id="50" name="Oval 49">
            <a:extLst>
              <a:ext uri="{FF2B5EF4-FFF2-40B4-BE49-F238E27FC236}">
                <a16:creationId xmlns:a16="http://schemas.microsoft.com/office/drawing/2014/main" id="{09A3DF8E-8FA6-767F-3DB9-8312E8FB3C56}"/>
              </a:ext>
            </a:extLst>
          </p:cNvPr>
          <p:cNvSpPr/>
          <p:nvPr userDrawn="1"/>
        </p:nvSpPr>
        <p:spPr>
          <a:xfrm>
            <a:off x="6809763" y="3936253"/>
            <a:ext cx="649284" cy="634991"/>
          </a:xfrm>
          <a:prstGeom prst="ellipse">
            <a:avLst/>
          </a:prstGeom>
          <a:solidFill>
            <a:schemeClr val="bg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a:solidFill>
                  <a:schemeClr val="accent2"/>
                </a:solidFill>
              </a:rPr>
              <a:t>4</a:t>
            </a:r>
          </a:p>
        </p:txBody>
      </p:sp>
      <p:sp>
        <p:nvSpPr>
          <p:cNvPr id="51" name="Text Placeholder 30">
            <a:extLst>
              <a:ext uri="{FF2B5EF4-FFF2-40B4-BE49-F238E27FC236}">
                <a16:creationId xmlns:a16="http://schemas.microsoft.com/office/drawing/2014/main" id="{40E3DB8A-F5B5-F98E-DDB7-6B6289E10D16}"/>
              </a:ext>
            </a:extLst>
          </p:cNvPr>
          <p:cNvSpPr>
            <a:spLocks noGrp="1"/>
          </p:cNvSpPr>
          <p:nvPr>
            <p:ph type="body" sz="quarter" idx="14" hasCustomPrompt="1"/>
          </p:nvPr>
        </p:nvSpPr>
        <p:spPr>
          <a:xfrm>
            <a:off x="6816726" y="4677602"/>
            <a:ext cx="3744913" cy="449262"/>
          </a:xfrm>
        </p:spPr>
        <p:txBody>
          <a:bodyPr/>
          <a:lstStyle>
            <a:lvl1pPr>
              <a:defRPr sz="2800">
                <a:solidFill>
                  <a:schemeClr val="bg2"/>
                </a:solidFill>
              </a:defRPr>
            </a:lvl1pPr>
          </a:lstStyle>
          <a:p>
            <a:pPr lvl="0"/>
            <a:r>
              <a:rPr lang="en-US"/>
              <a:t>Title</a:t>
            </a:r>
            <a:endParaRPr lang="en-AU"/>
          </a:p>
        </p:txBody>
      </p:sp>
      <p:sp>
        <p:nvSpPr>
          <p:cNvPr id="52" name="Text Placeholder 36">
            <a:extLst>
              <a:ext uri="{FF2B5EF4-FFF2-40B4-BE49-F238E27FC236}">
                <a16:creationId xmlns:a16="http://schemas.microsoft.com/office/drawing/2014/main" id="{FC796AFF-36E7-E940-1162-784D44BE20F0}"/>
              </a:ext>
            </a:extLst>
          </p:cNvPr>
          <p:cNvSpPr>
            <a:spLocks noGrp="1"/>
          </p:cNvSpPr>
          <p:nvPr>
            <p:ph type="body" sz="quarter" idx="15" hasCustomPrompt="1"/>
          </p:nvPr>
        </p:nvSpPr>
        <p:spPr>
          <a:xfrm>
            <a:off x="6816726" y="5226877"/>
            <a:ext cx="4537075" cy="862012"/>
          </a:xfrm>
        </p:spPr>
        <p:txBody>
          <a:bodyPr/>
          <a:lstStyle>
            <a:lvl1pPr>
              <a:defRPr sz="2000">
                <a:solidFill>
                  <a:schemeClr val="bg2"/>
                </a:solidFill>
              </a:defRPr>
            </a:lvl1pPr>
          </a:lstStyle>
          <a:p>
            <a:pPr lvl="0"/>
            <a:r>
              <a:rPr lang="en-US"/>
              <a:t>Body text</a:t>
            </a:r>
            <a:endParaRPr lang="en-AU"/>
          </a:p>
        </p:txBody>
      </p:sp>
      <p:sp>
        <p:nvSpPr>
          <p:cNvPr id="53" name="Oval 52">
            <a:extLst>
              <a:ext uri="{FF2B5EF4-FFF2-40B4-BE49-F238E27FC236}">
                <a16:creationId xmlns:a16="http://schemas.microsoft.com/office/drawing/2014/main" id="{C652362C-F172-7118-138E-F764F3AE9211}"/>
              </a:ext>
            </a:extLst>
          </p:cNvPr>
          <p:cNvSpPr/>
          <p:nvPr userDrawn="1"/>
        </p:nvSpPr>
        <p:spPr>
          <a:xfrm>
            <a:off x="831237" y="3936253"/>
            <a:ext cx="649284" cy="634991"/>
          </a:xfrm>
          <a:prstGeom prst="ellipse">
            <a:avLst/>
          </a:prstGeom>
          <a:solidFill>
            <a:schemeClr val="bg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a:solidFill>
                  <a:schemeClr val="accent2"/>
                </a:solidFill>
              </a:rPr>
              <a:t>3</a:t>
            </a:r>
          </a:p>
        </p:txBody>
      </p:sp>
      <p:sp>
        <p:nvSpPr>
          <p:cNvPr id="54" name="Text Placeholder 30">
            <a:extLst>
              <a:ext uri="{FF2B5EF4-FFF2-40B4-BE49-F238E27FC236}">
                <a16:creationId xmlns:a16="http://schemas.microsoft.com/office/drawing/2014/main" id="{DED6E94C-BCDB-BF99-9609-CB4612A7E162}"/>
              </a:ext>
            </a:extLst>
          </p:cNvPr>
          <p:cNvSpPr>
            <a:spLocks noGrp="1"/>
          </p:cNvSpPr>
          <p:nvPr>
            <p:ph type="body" sz="quarter" idx="16" hasCustomPrompt="1"/>
          </p:nvPr>
        </p:nvSpPr>
        <p:spPr>
          <a:xfrm>
            <a:off x="838200" y="4677602"/>
            <a:ext cx="3744913" cy="449262"/>
          </a:xfrm>
        </p:spPr>
        <p:txBody>
          <a:bodyPr/>
          <a:lstStyle>
            <a:lvl1pPr>
              <a:defRPr sz="2800">
                <a:solidFill>
                  <a:schemeClr val="bg2"/>
                </a:solidFill>
              </a:defRPr>
            </a:lvl1pPr>
          </a:lstStyle>
          <a:p>
            <a:pPr lvl="0"/>
            <a:r>
              <a:rPr lang="en-US"/>
              <a:t>Title</a:t>
            </a:r>
            <a:endParaRPr lang="en-AU"/>
          </a:p>
        </p:txBody>
      </p:sp>
      <p:sp>
        <p:nvSpPr>
          <p:cNvPr id="55" name="Text Placeholder 36">
            <a:extLst>
              <a:ext uri="{FF2B5EF4-FFF2-40B4-BE49-F238E27FC236}">
                <a16:creationId xmlns:a16="http://schemas.microsoft.com/office/drawing/2014/main" id="{355DFC21-AE9F-A551-6439-A11ECB8FCB0A}"/>
              </a:ext>
            </a:extLst>
          </p:cNvPr>
          <p:cNvSpPr>
            <a:spLocks noGrp="1"/>
          </p:cNvSpPr>
          <p:nvPr>
            <p:ph type="body" sz="quarter" idx="17" hasCustomPrompt="1"/>
          </p:nvPr>
        </p:nvSpPr>
        <p:spPr>
          <a:xfrm>
            <a:off x="838200" y="5226877"/>
            <a:ext cx="4537075" cy="862012"/>
          </a:xfrm>
        </p:spPr>
        <p:txBody>
          <a:bodyPr/>
          <a:lstStyle>
            <a:lvl1pPr>
              <a:defRPr sz="2000">
                <a:solidFill>
                  <a:schemeClr val="bg2"/>
                </a:solidFill>
              </a:defRPr>
            </a:lvl1pPr>
          </a:lstStyle>
          <a:p>
            <a:pPr lvl="0"/>
            <a:r>
              <a:rPr lang="en-US"/>
              <a:t>Body text</a:t>
            </a:r>
            <a:endParaRPr lang="en-AU"/>
          </a:p>
        </p:txBody>
      </p:sp>
    </p:spTree>
    <p:extLst>
      <p:ext uri="{BB962C8B-B14F-4D97-AF65-F5344CB8AC3E}">
        <p14:creationId xmlns:p14="http://schemas.microsoft.com/office/powerpoint/2010/main" val="66242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rge percentage 1">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F7C8F85-F34A-8E3C-79DF-1B9B25B057BE}"/>
              </a:ext>
            </a:extLst>
          </p:cNvPr>
          <p:cNvSpPr>
            <a:spLocks noGrp="1"/>
          </p:cNvSpPr>
          <p:nvPr>
            <p:ph type="body" sz="quarter" idx="10" hasCustomPrompt="1"/>
          </p:nvPr>
        </p:nvSpPr>
        <p:spPr>
          <a:xfrm>
            <a:off x="4332152" y="1103190"/>
            <a:ext cx="3527697" cy="2160587"/>
          </a:xfrm>
        </p:spPr>
        <p:txBody>
          <a:bodyPr/>
          <a:lstStyle>
            <a:lvl1pPr algn="ctr">
              <a:defRPr sz="13000"/>
            </a:lvl1pPr>
          </a:lstStyle>
          <a:p>
            <a:pPr lvl="0"/>
            <a:r>
              <a:rPr lang="en-AU" sz="13000"/>
              <a:t>85%</a:t>
            </a:r>
            <a:endParaRPr lang="en-AU"/>
          </a:p>
        </p:txBody>
      </p:sp>
      <p:sp>
        <p:nvSpPr>
          <p:cNvPr id="12" name="Title 11">
            <a:extLst>
              <a:ext uri="{FF2B5EF4-FFF2-40B4-BE49-F238E27FC236}">
                <a16:creationId xmlns:a16="http://schemas.microsoft.com/office/drawing/2014/main" id="{97871CA4-9A0C-F0B2-60C3-4F49D4CC5D24}"/>
              </a:ext>
            </a:extLst>
          </p:cNvPr>
          <p:cNvSpPr>
            <a:spLocks noGrp="1"/>
          </p:cNvSpPr>
          <p:nvPr>
            <p:ph type="title" hasCustomPrompt="1"/>
          </p:nvPr>
        </p:nvSpPr>
        <p:spPr>
          <a:xfrm>
            <a:off x="946820" y="2996952"/>
            <a:ext cx="10298360" cy="1325563"/>
          </a:xfrm>
        </p:spPr>
        <p:txBody>
          <a:bodyPr/>
          <a:lstStyle>
            <a:lvl1pPr algn="ctr">
              <a:defRPr/>
            </a:lvl1pPr>
          </a:lstStyle>
          <a:p>
            <a:r>
              <a:rPr lang="en-US"/>
              <a:t>Enter text about percentage</a:t>
            </a:r>
            <a:endParaRPr lang="en-AU"/>
          </a:p>
        </p:txBody>
      </p:sp>
      <p:sp>
        <p:nvSpPr>
          <p:cNvPr id="14" name="Text Placeholder 13">
            <a:extLst>
              <a:ext uri="{FF2B5EF4-FFF2-40B4-BE49-F238E27FC236}">
                <a16:creationId xmlns:a16="http://schemas.microsoft.com/office/drawing/2014/main" id="{CB91E04F-ED73-4E93-C8D2-BB4DECC9F30E}"/>
              </a:ext>
            </a:extLst>
          </p:cNvPr>
          <p:cNvSpPr>
            <a:spLocks noGrp="1"/>
          </p:cNvSpPr>
          <p:nvPr>
            <p:ph type="body" sz="quarter" idx="11" hasCustomPrompt="1"/>
          </p:nvPr>
        </p:nvSpPr>
        <p:spPr>
          <a:xfrm>
            <a:off x="1451484" y="4365625"/>
            <a:ext cx="9289032" cy="1584325"/>
          </a:xfrm>
        </p:spPr>
        <p:txBody>
          <a:bodyPr/>
          <a:lstStyle>
            <a:lvl1pPr algn="ctr">
              <a:defRPr/>
            </a:lvl1pPr>
          </a:lstStyle>
          <a:p>
            <a:pPr lvl="0"/>
            <a:r>
              <a:rPr lang="en-US"/>
              <a:t>Smaller text here about it</a:t>
            </a:r>
            <a:endParaRPr lang="en-AU"/>
          </a:p>
        </p:txBody>
      </p:sp>
    </p:spTree>
    <p:extLst>
      <p:ext uri="{BB962C8B-B14F-4D97-AF65-F5344CB8AC3E}">
        <p14:creationId xmlns:p14="http://schemas.microsoft.com/office/powerpoint/2010/main" val="424380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rge percentage 2">
    <p:bg>
      <p:bgPr>
        <a:solidFill>
          <a:schemeClr val="accent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F7C8F85-F34A-8E3C-79DF-1B9B25B057BE}"/>
              </a:ext>
            </a:extLst>
          </p:cNvPr>
          <p:cNvSpPr>
            <a:spLocks noGrp="1"/>
          </p:cNvSpPr>
          <p:nvPr>
            <p:ph type="body" sz="quarter" idx="10" hasCustomPrompt="1"/>
          </p:nvPr>
        </p:nvSpPr>
        <p:spPr>
          <a:xfrm>
            <a:off x="4332152" y="1103190"/>
            <a:ext cx="3527697" cy="2160587"/>
          </a:xfrm>
        </p:spPr>
        <p:txBody>
          <a:bodyPr/>
          <a:lstStyle>
            <a:lvl1pPr algn="ctr">
              <a:defRPr sz="13000">
                <a:solidFill>
                  <a:schemeClr val="bg1"/>
                </a:solidFill>
              </a:defRPr>
            </a:lvl1pPr>
          </a:lstStyle>
          <a:p>
            <a:pPr lvl="0"/>
            <a:r>
              <a:rPr lang="en-AU" sz="13000"/>
              <a:t>85%</a:t>
            </a:r>
            <a:endParaRPr lang="en-AU"/>
          </a:p>
        </p:txBody>
      </p:sp>
      <p:sp>
        <p:nvSpPr>
          <p:cNvPr id="12" name="Title 11">
            <a:extLst>
              <a:ext uri="{FF2B5EF4-FFF2-40B4-BE49-F238E27FC236}">
                <a16:creationId xmlns:a16="http://schemas.microsoft.com/office/drawing/2014/main" id="{97871CA4-9A0C-F0B2-60C3-4F49D4CC5D24}"/>
              </a:ext>
            </a:extLst>
          </p:cNvPr>
          <p:cNvSpPr>
            <a:spLocks noGrp="1"/>
          </p:cNvSpPr>
          <p:nvPr>
            <p:ph type="title" hasCustomPrompt="1"/>
          </p:nvPr>
        </p:nvSpPr>
        <p:spPr>
          <a:xfrm>
            <a:off x="946820" y="2996952"/>
            <a:ext cx="10298360" cy="1325563"/>
          </a:xfrm>
        </p:spPr>
        <p:txBody>
          <a:bodyPr/>
          <a:lstStyle>
            <a:lvl1pPr algn="ctr">
              <a:defRPr/>
            </a:lvl1pPr>
          </a:lstStyle>
          <a:p>
            <a:r>
              <a:rPr lang="en-US"/>
              <a:t>Enter text about percentage</a:t>
            </a:r>
            <a:endParaRPr lang="en-AU"/>
          </a:p>
        </p:txBody>
      </p:sp>
      <p:sp>
        <p:nvSpPr>
          <p:cNvPr id="14" name="Text Placeholder 13">
            <a:extLst>
              <a:ext uri="{FF2B5EF4-FFF2-40B4-BE49-F238E27FC236}">
                <a16:creationId xmlns:a16="http://schemas.microsoft.com/office/drawing/2014/main" id="{CB91E04F-ED73-4E93-C8D2-BB4DECC9F30E}"/>
              </a:ext>
            </a:extLst>
          </p:cNvPr>
          <p:cNvSpPr>
            <a:spLocks noGrp="1"/>
          </p:cNvSpPr>
          <p:nvPr>
            <p:ph type="body" sz="quarter" idx="11" hasCustomPrompt="1"/>
          </p:nvPr>
        </p:nvSpPr>
        <p:spPr>
          <a:xfrm>
            <a:off x="1451484" y="4365625"/>
            <a:ext cx="9289032" cy="1584325"/>
          </a:xfrm>
        </p:spPr>
        <p:txBody>
          <a:bodyPr/>
          <a:lstStyle>
            <a:lvl1pPr algn="ctr">
              <a:defRPr/>
            </a:lvl1pPr>
          </a:lstStyle>
          <a:p>
            <a:pPr lvl="0"/>
            <a:r>
              <a:rPr lang="en-US"/>
              <a:t>Smaller text here about it</a:t>
            </a:r>
            <a:endParaRPr lang="en-AU"/>
          </a:p>
        </p:txBody>
      </p:sp>
    </p:spTree>
    <p:extLst>
      <p:ext uri="{BB962C8B-B14F-4D97-AF65-F5344CB8AC3E}">
        <p14:creationId xmlns:p14="http://schemas.microsoft.com/office/powerpoint/2010/main" val="388207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charts with text 1">
    <p:spTree>
      <p:nvGrpSpPr>
        <p:cNvPr id="1" name=""/>
        <p:cNvGrpSpPr/>
        <p:nvPr/>
      </p:nvGrpSpPr>
      <p:grpSpPr>
        <a:xfrm>
          <a:off x="0" y="0"/>
          <a:ext cx="0" cy="0"/>
          <a:chOff x="0" y="0"/>
          <a:chExt cx="0" cy="0"/>
        </a:xfrm>
      </p:grpSpPr>
      <p:sp>
        <p:nvSpPr>
          <p:cNvPr id="12" name="Chart Placeholder 11">
            <a:extLst>
              <a:ext uri="{FF2B5EF4-FFF2-40B4-BE49-F238E27FC236}">
                <a16:creationId xmlns:a16="http://schemas.microsoft.com/office/drawing/2014/main" id="{152CEC00-5EDC-235D-B928-1963E5E2AC8E}"/>
              </a:ext>
            </a:extLst>
          </p:cNvPr>
          <p:cNvSpPr>
            <a:spLocks noGrp="1"/>
          </p:cNvSpPr>
          <p:nvPr>
            <p:ph type="chart" sz="quarter" idx="10"/>
          </p:nvPr>
        </p:nvSpPr>
        <p:spPr>
          <a:xfrm>
            <a:off x="456010" y="908321"/>
            <a:ext cx="3455987" cy="2664695"/>
          </a:xfrm>
        </p:spPr>
        <p:txBody>
          <a:bodyPr/>
          <a:lstStyle/>
          <a:p>
            <a:endParaRPr lang="en-AU"/>
          </a:p>
        </p:txBody>
      </p:sp>
      <p:sp>
        <p:nvSpPr>
          <p:cNvPr id="16" name="Text Placeholder 15">
            <a:extLst>
              <a:ext uri="{FF2B5EF4-FFF2-40B4-BE49-F238E27FC236}">
                <a16:creationId xmlns:a16="http://schemas.microsoft.com/office/drawing/2014/main" id="{A7DF46F5-A849-046C-272D-643A59EAAD14}"/>
              </a:ext>
            </a:extLst>
          </p:cNvPr>
          <p:cNvSpPr>
            <a:spLocks noGrp="1"/>
          </p:cNvSpPr>
          <p:nvPr>
            <p:ph type="body" sz="quarter" idx="13"/>
          </p:nvPr>
        </p:nvSpPr>
        <p:spPr>
          <a:xfrm>
            <a:off x="456010" y="3716144"/>
            <a:ext cx="3455987" cy="2449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hart Placeholder 11">
            <a:extLst>
              <a:ext uri="{FF2B5EF4-FFF2-40B4-BE49-F238E27FC236}">
                <a16:creationId xmlns:a16="http://schemas.microsoft.com/office/drawing/2014/main" id="{41705DA0-757E-9823-39EC-372AB7348693}"/>
              </a:ext>
            </a:extLst>
          </p:cNvPr>
          <p:cNvSpPr>
            <a:spLocks noGrp="1"/>
          </p:cNvSpPr>
          <p:nvPr>
            <p:ph type="chart" sz="quarter" idx="14"/>
          </p:nvPr>
        </p:nvSpPr>
        <p:spPr>
          <a:xfrm>
            <a:off x="4368007" y="908321"/>
            <a:ext cx="3455987" cy="2664695"/>
          </a:xfrm>
        </p:spPr>
        <p:txBody>
          <a:bodyPr/>
          <a:lstStyle/>
          <a:p>
            <a:endParaRPr lang="en-AU"/>
          </a:p>
        </p:txBody>
      </p:sp>
      <p:sp>
        <p:nvSpPr>
          <p:cNvPr id="10" name="Text Placeholder 15">
            <a:extLst>
              <a:ext uri="{FF2B5EF4-FFF2-40B4-BE49-F238E27FC236}">
                <a16:creationId xmlns:a16="http://schemas.microsoft.com/office/drawing/2014/main" id="{3E12A228-DFF5-3E26-984E-8736155D804B}"/>
              </a:ext>
            </a:extLst>
          </p:cNvPr>
          <p:cNvSpPr>
            <a:spLocks noGrp="1"/>
          </p:cNvSpPr>
          <p:nvPr>
            <p:ph type="body" sz="quarter" idx="15"/>
          </p:nvPr>
        </p:nvSpPr>
        <p:spPr>
          <a:xfrm>
            <a:off x="4368007" y="3716144"/>
            <a:ext cx="3455987" cy="2449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Chart Placeholder 11">
            <a:extLst>
              <a:ext uri="{FF2B5EF4-FFF2-40B4-BE49-F238E27FC236}">
                <a16:creationId xmlns:a16="http://schemas.microsoft.com/office/drawing/2014/main" id="{253AA851-EFB6-AB43-D71D-F2A9B89A9A9E}"/>
              </a:ext>
            </a:extLst>
          </p:cNvPr>
          <p:cNvSpPr>
            <a:spLocks noGrp="1"/>
          </p:cNvSpPr>
          <p:nvPr>
            <p:ph type="chart" sz="quarter" idx="16"/>
          </p:nvPr>
        </p:nvSpPr>
        <p:spPr>
          <a:xfrm>
            <a:off x="8280004" y="908321"/>
            <a:ext cx="3455987" cy="2664695"/>
          </a:xfrm>
        </p:spPr>
        <p:txBody>
          <a:bodyPr/>
          <a:lstStyle/>
          <a:p>
            <a:endParaRPr lang="en-AU"/>
          </a:p>
        </p:txBody>
      </p:sp>
      <p:sp>
        <p:nvSpPr>
          <p:cNvPr id="15" name="Text Placeholder 15">
            <a:extLst>
              <a:ext uri="{FF2B5EF4-FFF2-40B4-BE49-F238E27FC236}">
                <a16:creationId xmlns:a16="http://schemas.microsoft.com/office/drawing/2014/main" id="{0FCC6014-BB5A-8F4D-279C-E4EC1FAB0300}"/>
              </a:ext>
            </a:extLst>
          </p:cNvPr>
          <p:cNvSpPr>
            <a:spLocks noGrp="1"/>
          </p:cNvSpPr>
          <p:nvPr>
            <p:ph type="body" sz="quarter" idx="17"/>
          </p:nvPr>
        </p:nvSpPr>
        <p:spPr>
          <a:xfrm>
            <a:off x="8280004" y="3716144"/>
            <a:ext cx="3455987" cy="2449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46691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charts with text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A54AA5-5711-656C-BCFA-46844F1E76AA}"/>
              </a:ext>
            </a:extLst>
          </p:cNvPr>
          <p:cNvSpPr/>
          <p:nvPr userDrawn="1"/>
        </p:nvSpPr>
        <p:spPr>
          <a:xfrm>
            <a:off x="0" y="4005064"/>
            <a:ext cx="12360696" cy="3168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Chart Placeholder 11">
            <a:extLst>
              <a:ext uri="{FF2B5EF4-FFF2-40B4-BE49-F238E27FC236}">
                <a16:creationId xmlns:a16="http://schemas.microsoft.com/office/drawing/2014/main" id="{152CEC00-5EDC-235D-B928-1963E5E2AC8E}"/>
              </a:ext>
            </a:extLst>
          </p:cNvPr>
          <p:cNvSpPr>
            <a:spLocks noGrp="1"/>
          </p:cNvSpPr>
          <p:nvPr>
            <p:ph type="chart" sz="quarter" idx="10"/>
          </p:nvPr>
        </p:nvSpPr>
        <p:spPr>
          <a:xfrm>
            <a:off x="456010" y="908321"/>
            <a:ext cx="3455987" cy="2952727"/>
          </a:xfrm>
        </p:spPr>
        <p:txBody>
          <a:bodyPr/>
          <a:lstStyle/>
          <a:p>
            <a:endParaRPr lang="en-AU"/>
          </a:p>
        </p:txBody>
      </p:sp>
      <p:sp>
        <p:nvSpPr>
          <p:cNvPr id="16" name="Text Placeholder 15">
            <a:extLst>
              <a:ext uri="{FF2B5EF4-FFF2-40B4-BE49-F238E27FC236}">
                <a16:creationId xmlns:a16="http://schemas.microsoft.com/office/drawing/2014/main" id="{A7DF46F5-A849-046C-272D-643A59EAAD14}"/>
              </a:ext>
            </a:extLst>
          </p:cNvPr>
          <p:cNvSpPr>
            <a:spLocks noGrp="1"/>
          </p:cNvSpPr>
          <p:nvPr>
            <p:ph type="body" sz="quarter" idx="13"/>
          </p:nvPr>
        </p:nvSpPr>
        <p:spPr>
          <a:xfrm>
            <a:off x="334963" y="4293095"/>
            <a:ext cx="3455987" cy="18722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hart Placeholder 11">
            <a:extLst>
              <a:ext uri="{FF2B5EF4-FFF2-40B4-BE49-F238E27FC236}">
                <a16:creationId xmlns:a16="http://schemas.microsoft.com/office/drawing/2014/main" id="{41705DA0-757E-9823-39EC-372AB7348693}"/>
              </a:ext>
            </a:extLst>
          </p:cNvPr>
          <p:cNvSpPr>
            <a:spLocks noGrp="1"/>
          </p:cNvSpPr>
          <p:nvPr>
            <p:ph type="chart" sz="quarter" idx="14"/>
          </p:nvPr>
        </p:nvSpPr>
        <p:spPr>
          <a:xfrm>
            <a:off x="4368007" y="908321"/>
            <a:ext cx="3455987" cy="2952727"/>
          </a:xfrm>
        </p:spPr>
        <p:txBody>
          <a:bodyPr/>
          <a:lstStyle/>
          <a:p>
            <a:endParaRPr lang="en-AU"/>
          </a:p>
        </p:txBody>
      </p:sp>
      <p:sp>
        <p:nvSpPr>
          <p:cNvPr id="10" name="Text Placeholder 15">
            <a:extLst>
              <a:ext uri="{FF2B5EF4-FFF2-40B4-BE49-F238E27FC236}">
                <a16:creationId xmlns:a16="http://schemas.microsoft.com/office/drawing/2014/main" id="{3E12A228-DFF5-3E26-984E-8736155D804B}"/>
              </a:ext>
            </a:extLst>
          </p:cNvPr>
          <p:cNvSpPr>
            <a:spLocks noGrp="1"/>
          </p:cNvSpPr>
          <p:nvPr>
            <p:ph type="body" sz="quarter" idx="15"/>
          </p:nvPr>
        </p:nvSpPr>
        <p:spPr>
          <a:xfrm>
            <a:off x="4368007" y="4293095"/>
            <a:ext cx="3455987" cy="18722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Chart Placeholder 11">
            <a:extLst>
              <a:ext uri="{FF2B5EF4-FFF2-40B4-BE49-F238E27FC236}">
                <a16:creationId xmlns:a16="http://schemas.microsoft.com/office/drawing/2014/main" id="{253AA851-EFB6-AB43-D71D-F2A9B89A9A9E}"/>
              </a:ext>
            </a:extLst>
          </p:cNvPr>
          <p:cNvSpPr>
            <a:spLocks noGrp="1"/>
          </p:cNvSpPr>
          <p:nvPr>
            <p:ph type="chart" sz="quarter" idx="16"/>
          </p:nvPr>
        </p:nvSpPr>
        <p:spPr>
          <a:xfrm>
            <a:off x="8280004" y="908321"/>
            <a:ext cx="3455987" cy="2952727"/>
          </a:xfrm>
        </p:spPr>
        <p:txBody>
          <a:bodyPr/>
          <a:lstStyle/>
          <a:p>
            <a:endParaRPr lang="en-AU"/>
          </a:p>
        </p:txBody>
      </p:sp>
      <p:sp>
        <p:nvSpPr>
          <p:cNvPr id="15" name="Text Placeholder 15">
            <a:extLst>
              <a:ext uri="{FF2B5EF4-FFF2-40B4-BE49-F238E27FC236}">
                <a16:creationId xmlns:a16="http://schemas.microsoft.com/office/drawing/2014/main" id="{0FCC6014-BB5A-8F4D-279C-E4EC1FAB0300}"/>
              </a:ext>
            </a:extLst>
          </p:cNvPr>
          <p:cNvSpPr>
            <a:spLocks noGrp="1"/>
          </p:cNvSpPr>
          <p:nvPr>
            <p:ph type="body" sz="quarter" idx="17"/>
          </p:nvPr>
        </p:nvSpPr>
        <p:spPr>
          <a:xfrm>
            <a:off x="8280004" y="4293095"/>
            <a:ext cx="3455987" cy="18722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4551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hree charts with tex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8D0091-7161-0092-FB97-EF5186E337FE}"/>
              </a:ext>
            </a:extLst>
          </p:cNvPr>
          <p:cNvSpPr/>
          <p:nvPr userDrawn="1"/>
        </p:nvSpPr>
        <p:spPr>
          <a:xfrm>
            <a:off x="4115780" y="37193"/>
            <a:ext cx="3960440" cy="7245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Chart Placeholder 11">
            <a:extLst>
              <a:ext uri="{FF2B5EF4-FFF2-40B4-BE49-F238E27FC236}">
                <a16:creationId xmlns:a16="http://schemas.microsoft.com/office/drawing/2014/main" id="{152CEC00-5EDC-235D-B928-1963E5E2AC8E}"/>
              </a:ext>
            </a:extLst>
          </p:cNvPr>
          <p:cNvSpPr>
            <a:spLocks noGrp="1"/>
          </p:cNvSpPr>
          <p:nvPr>
            <p:ph type="chart" sz="quarter" idx="10"/>
          </p:nvPr>
        </p:nvSpPr>
        <p:spPr>
          <a:xfrm>
            <a:off x="456010" y="908321"/>
            <a:ext cx="3455987" cy="2952727"/>
          </a:xfrm>
        </p:spPr>
        <p:txBody>
          <a:bodyPr/>
          <a:lstStyle/>
          <a:p>
            <a:endParaRPr lang="en-AU"/>
          </a:p>
        </p:txBody>
      </p:sp>
      <p:sp>
        <p:nvSpPr>
          <p:cNvPr id="16" name="Text Placeholder 15">
            <a:extLst>
              <a:ext uri="{FF2B5EF4-FFF2-40B4-BE49-F238E27FC236}">
                <a16:creationId xmlns:a16="http://schemas.microsoft.com/office/drawing/2014/main" id="{A7DF46F5-A849-046C-272D-643A59EAAD14}"/>
              </a:ext>
            </a:extLst>
          </p:cNvPr>
          <p:cNvSpPr>
            <a:spLocks noGrp="1"/>
          </p:cNvSpPr>
          <p:nvPr>
            <p:ph type="body" sz="quarter" idx="13"/>
          </p:nvPr>
        </p:nvSpPr>
        <p:spPr>
          <a:xfrm>
            <a:off x="395486" y="4293095"/>
            <a:ext cx="3577033" cy="1872208"/>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hart Placeholder 11">
            <a:extLst>
              <a:ext uri="{FF2B5EF4-FFF2-40B4-BE49-F238E27FC236}">
                <a16:creationId xmlns:a16="http://schemas.microsoft.com/office/drawing/2014/main" id="{41705DA0-757E-9823-39EC-372AB7348693}"/>
              </a:ext>
            </a:extLst>
          </p:cNvPr>
          <p:cNvSpPr>
            <a:spLocks noGrp="1"/>
          </p:cNvSpPr>
          <p:nvPr>
            <p:ph type="chart" sz="quarter" idx="14"/>
          </p:nvPr>
        </p:nvSpPr>
        <p:spPr>
          <a:xfrm>
            <a:off x="4368007" y="908321"/>
            <a:ext cx="3455987" cy="2952727"/>
          </a:xfrm>
        </p:spPr>
        <p:txBody>
          <a:bodyPr/>
          <a:lstStyle/>
          <a:p>
            <a:endParaRPr lang="en-AU"/>
          </a:p>
        </p:txBody>
      </p:sp>
      <p:sp>
        <p:nvSpPr>
          <p:cNvPr id="10" name="Text Placeholder 15">
            <a:extLst>
              <a:ext uri="{FF2B5EF4-FFF2-40B4-BE49-F238E27FC236}">
                <a16:creationId xmlns:a16="http://schemas.microsoft.com/office/drawing/2014/main" id="{3E12A228-DFF5-3E26-984E-8736155D804B}"/>
              </a:ext>
            </a:extLst>
          </p:cNvPr>
          <p:cNvSpPr>
            <a:spLocks noGrp="1"/>
          </p:cNvSpPr>
          <p:nvPr>
            <p:ph type="body" sz="quarter" idx="15"/>
          </p:nvPr>
        </p:nvSpPr>
        <p:spPr>
          <a:xfrm>
            <a:off x="4368007" y="4293095"/>
            <a:ext cx="3455987" cy="18722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Chart Placeholder 11">
            <a:extLst>
              <a:ext uri="{FF2B5EF4-FFF2-40B4-BE49-F238E27FC236}">
                <a16:creationId xmlns:a16="http://schemas.microsoft.com/office/drawing/2014/main" id="{253AA851-EFB6-AB43-D71D-F2A9B89A9A9E}"/>
              </a:ext>
            </a:extLst>
          </p:cNvPr>
          <p:cNvSpPr>
            <a:spLocks noGrp="1"/>
          </p:cNvSpPr>
          <p:nvPr>
            <p:ph type="chart" sz="quarter" idx="16"/>
          </p:nvPr>
        </p:nvSpPr>
        <p:spPr>
          <a:xfrm>
            <a:off x="8280004" y="908321"/>
            <a:ext cx="3455987" cy="2952727"/>
          </a:xfrm>
        </p:spPr>
        <p:txBody>
          <a:bodyPr/>
          <a:lstStyle/>
          <a:p>
            <a:endParaRPr lang="en-AU"/>
          </a:p>
        </p:txBody>
      </p:sp>
      <p:sp>
        <p:nvSpPr>
          <p:cNvPr id="15" name="Text Placeholder 15">
            <a:extLst>
              <a:ext uri="{FF2B5EF4-FFF2-40B4-BE49-F238E27FC236}">
                <a16:creationId xmlns:a16="http://schemas.microsoft.com/office/drawing/2014/main" id="{0FCC6014-BB5A-8F4D-279C-E4EC1FAB0300}"/>
              </a:ext>
            </a:extLst>
          </p:cNvPr>
          <p:cNvSpPr>
            <a:spLocks noGrp="1"/>
          </p:cNvSpPr>
          <p:nvPr>
            <p:ph type="body" sz="quarter" idx="17"/>
          </p:nvPr>
        </p:nvSpPr>
        <p:spPr>
          <a:xfrm>
            <a:off x="8280004" y="4293095"/>
            <a:ext cx="3455988" cy="187220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481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AD50835-2EF8-7714-6D62-F12E65050420}"/>
              </a:ext>
            </a:extLst>
          </p:cNvPr>
          <p:cNvSpPr>
            <a:spLocks noGrp="1"/>
          </p:cNvSpPr>
          <p:nvPr>
            <p:ph type="body" sz="quarter" idx="12"/>
          </p:nvPr>
        </p:nvSpPr>
        <p:spPr>
          <a:xfrm>
            <a:off x="655638" y="836613"/>
            <a:ext cx="4824040" cy="5184775"/>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6063865" y="836712"/>
            <a:ext cx="5472113" cy="5184576"/>
          </a:xfrm>
        </p:spPr>
        <p:txBody>
          <a:bodyPr/>
          <a:lstStyle/>
          <a:p>
            <a:r>
              <a:rPr lang="en-GB"/>
              <a:t>Click icon to add picture</a:t>
            </a:r>
            <a:endParaRPr lang="en-AU"/>
          </a:p>
        </p:txBody>
      </p:sp>
    </p:spTree>
    <p:extLst>
      <p:ext uri="{BB962C8B-B14F-4D97-AF65-F5344CB8AC3E}">
        <p14:creationId xmlns:p14="http://schemas.microsoft.com/office/powerpoint/2010/main" val="294357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CE5D6C-63B9-B93F-7523-E621D1978C8A}"/>
              </a:ext>
            </a:extLst>
          </p:cNvPr>
          <p:cNvSpPr/>
          <p:nvPr userDrawn="1"/>
        </p:nvSpPr>
        <p:spPr>
          <a:xfrm>
            <a:off x="0" y="0"/>
            <a:ext cx="5807968" cy="6858000"/>
          </a:xfrm>
          <a:custGeom>
            <a:avLst/>
            <a:gdLst>
              <a:gd name="connsiteX0" fmla="*/ 0 w 5807968"/>
              <a:gd name="connsiteY0" fmla="*/ 0 h 6858000"/>
              <a:gd name="connsiteX1" fmla="*/ 5807968 w 5807968"/>
              <a:gd name="connsiteY1" fmla="*/ 0 h 6858000"/>
              <a:gd name="connsiteX2" fmla="*/ 5807968 w 5807968"/>
              <a:gd name="connsiteY2" fmla="*/ 6858000 h 6858000"/>
              <a:gd name="connsiteX3" fmla="*/ 0 w 5807968"/>
              <a:gd name="connsiteY3" fmla="*/ 6858000 h 6858000"/>
              <a:gd name="connsiteX4" fmla="*/ 0 w 58079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968" h="6858000" fill="none" extrusionOk="0">
                <a:moveTo>
                  <a:pt x="0" y="0"/>
                </a:moveTo>
                <a:cubicBezTo>
                  <a:pt x="1109900" y="-105006"/>
                  <a:pt x="3153739" y="-21973"/>
                  <a:pt x="5807968" y="0"/>
                </a:cubicBezTo>
                <a:cubicBezTo>
                  <a:pt x="5795552" y="1991042"/>
                  <a:pt x="5775695" y="4892051"/>
                  <a:pt x="5807968" y="6858000"/>
                </a:cubicBezTo>
                <a:cubicBezTo>
                  <a:pt x="3265801" y="6936529"/>
                  <a:pt x="1810607" y="6717589"/>
                  <a:pt x="0" y="6858000"/>
                </a:cubicBezTo>
                <a:cubicBezTo>
                  <a:pt x="169379" y="5404359"/>
                  <a:pt x="63388" y="2786967"/>
                  <a:pt x="0" y="0"/>
                </a:cubicBezTo>
                <a:close/>
              </a:path>
              <a:path w="5807968" h="6858000" stroke="0" extrusionOk="0">
                <a:moveTo>
                  <a:pt x="0" y="0"/>
                </a:moveTo>
                <a:cubicBezTo>
                  <a:pt x="1735444" y="128263"/>
                  <a:pt x="4604151" y="18094"/>
                  <a:pt x="5807968" y="0"/>
                </a:cubicBezTo>
                <a:cubicBezTo>
                  <a:pt x="5795897" y="2551609"/>
                  <a:pt x="5743970" y="3746830"/>
                  <a:pt x="5807968" y="6858000"/>
                </a:cubicBezTo>
                <a:cubicBezTo>
                  <a:pt x="5149660" y="6736381"/>
                  <a:pt x="1967990" y="6999390"/>
                  <a:pt x="0" y="6858000"/>
                </a:cubicBezTo>
                <a:cubicBezTo>
                  <a:pt x="-86087" y="4683961"/>
                  <a:pt x="169657" y="1041185"/>
                  <a:pt x="0" y="0"/>
                </a:cubicBezTo>
                <a:close/>
              </a:path>
            </a:pathLst>
          </a:custGeom>
          <a:solidFill>
            <a:schemeClr val="accent2"/>
          </a:solidFill>
          <a:ln>
            <a:noFill/>
            <a:extLst>
              <a:ext uri="{C807C97D-BFC1-408E-A445-0C87EB9F89A2}">
                <ask:lineSketchStyleProps xmlns:ask="http://schemas.microsoft.com/office/drawing/2018/sketchyshapes" sd="143291637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6063865" y="836712"/>
            <a:ext cx="5472113" cy="5184576"/>
          </a:xfrm>
        </p:spPr>
        <p:txBody>
          <a:bodyPr/>
          <a:lstStyle/>
          <a:p>
            <a:r>
              <a:rPr lang="en-GB"/>
              <a:t>Click icon to add picture</a:t>
            </a:r>
            <a:endParaRPr lang="en-AU"/>
          </a:p>
        </p:txBody>
      </p:sp>
      <p:sp>
        <p:nvSpPr>
          <p:cNvPr id="6" name="Text Placeholder 5">
            <a:extLst>
              <a:ext uri="{FF2B5EF4-FFF2-40B4-BE49-F238E27FC236}">
                <a16:creationId xmlns:a16="http://schemas.microsoft.com/office/drawing/2014/main" id="{09B994D1-4841-429E-6559-C3BA477284AB}"/>
              </a:ext>
            </a:extLst>
          </p:cNvPr>
          <p:cNvSpPr>
            <a:spLocks noGrp="1"/>
          </p:cNvSpPr>
          <p:nvPr>
            <p:ph type="body" sz="quarter" idx="12"/>
          </p:nvPr>
        </p:nvSpPr>
        <p:spPr>
          <a:xfrm>
            <a:off x="479425" y="836612"/>
            <a:ext cx="4895850" cy="51847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9855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CE5D6C-63B9-B93F-7523-E621D1978C8A}"/>
              </a:ext>
            </a:extLst>
          </p:cNvPr>
          <p:cNvSpPr/>
          <p:nvPr userDrawn="1"/>
        </p:nvSpPr>
        <p:spPr>
          <a:xfrm>
            <a:off x="0" y="0"/>
            <a:ext cx="580796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6063865" y="836712"/>
            <a:ext cx="5472113" cy="5184576"/>
          </a:xfrm>
        </p:spPr>
        <p:txBody>
          <a:bodyPr/>
          <a:lstStyle/>
          <a:p>
            <a:r>
              <a:rPr lang="en-GB"/>
              <a:t>Click icon to add picture</a:t>
            </a:r>
            <a:endParaRPr lang="en-AU"/>
          </a:p>
        </p:txBody>
      </p:sp>
      <p:sp>
        <p:nvSpPr>
          <p:cNvPr id="6" name="Text Placeholder 5">
            <a:extLst>
              <a:ext uri="{FF2B5EF4-FFF2-40B4-BE49-F238E27FC236}">
                <a16:creationId xmlns:a16="http://schemas.microsoft.com/office/drawing/2014/main" id="{09B994D1-4841-429E-6559-C3BA477284AB}"/>
              </a:ext>
            </a:extLst>
          </p:cNvPr>
          <p:cNvSpPr>
            <a:spLocks noGrp="1"/>
          </p:cNvSpPr>
          <p:nvPr>
            <p:ph type="body" sz="quarter" idx="12"/>
          </p:nvPr>
        </p:nvSpPr>
        <p:spPr>
          <a:xfrm>
            <a:off x="479425" y="836612"/>
            <a:ext cx="4895850" cy="51847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4097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CE5D6C-63B9-B93F-7523-E621D1978C8A}"/>
              </a:ext>
            </a:extLst>
          </p:cNvPr>
          <p:cNvSpPr/>
          <p:nvPr userDrawn="1"/>
        </p:nvSpPr>
        <p:spPr>
          <a:xfrm>
            <a:off x="6384032" y="0"/>
            <a:ext cx="580796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504233" y="836612"/>
            <a:ext cx="5472113" cy="5184576"/>
          </a:xfrm>
        </p:spPr>
        <p:txBody>
          <a:bodyPr/>
          <a:lstStyle/>
          <a:p>
            <a:r>
              <a:rPr lang="en-GB"/>
              <a:t>Click icon to add picture</a:t>
            </a:r>
            <a:endParaRPr lang="en-AU"/>
          </a:p>
        </p:txBody>
      </p:sp>
      <p:sp>
        <p:nvSpPr>
          <p:cNvPr id="6" name="Text Placeholder 5">
            <a:extLst>
              <a:ext uri="{FF2B5EF4-FFF2-40B4-BE49-F238E27FC236}">
                <a16:creationId xmlns:a16="http://schemas.microsoft.com/office/drawing/2014/main" id="{09B994D1-4841-429E-6559-C3BA477284AB}"/>
              </a:ext>
            </a:extLst>
          </p:cNvPr>
          <p:cNvSpPr>
            <a:spLocks noGrp="1"/>
          </p:cNvSpPr>
          <p:nvPr>
            <p:ph type="body" sz="quarter" idx="12"/>
          </p:nvPr>
        </p:nvSpPr>
        <p:spPr>
          <a:xfrm>
            <a:off x="6863457" y="836612"/>
            <a:ext cx="4895850" cy="51847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07032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theme" Target="../theme/theme3.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3A1CBD-A9B5-F277-C5E6-ED65E75394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04B2F983-18E5-588F-9F08-A5C356398FA0}"/>
              </a:ext>
            </a:extLst>
          </p:cNvPr>
          <p:cNvSpPr>
            <a:spLocks noGrp="1"/>
          </p:cNvSpPr>
          <p:nvPr>
            <p:ph type="body" idx="1"/>
          </p:nvPr>
        </p:nvSpPr>
        <p:spPr>
          <a:xfrm>
            <a:off x="838200" y="1825625"/>
            <a:ext cx="10515600" cy="4351338"/>
          </a:xfrm>
          <a:prstGeom prst="rect">
            <a:avLst/>
          </a:prstGeom>
        </p:spPr>
        <p:txBody>
          <a:bodyPr vert="horz" lIns="91440" tIns="45720" rIns="91440" bIns="45720" rtlCol="0" anchor="ct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B85F7D22-CEC1-E714-513D-379357475A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360C1-95B5-43F5-958E-0D00E3971901}" type="datetimeFigureOut">
              <a:rPr lang="en-AU" smtClean="0"/>
              <a:t>19/11/2024</a:t>
            </a:fld>
            <a:endParaRPr lang="en-AU"/>
          </a:p>
        </p:txBody>
      </p:sp>
      <p:sp>
        <p:nvSpPr>
          <p:cNvPr id="5" name="Footer Placeholder 4">
            <a:extLst>
              <a:ext uri="{FF2B5EF4-FFF2-40B4-BE49-F238E27FC236}">
                <a16:creationId xmlns:a16="http://schemas.microsoft.com/office/drawing/2014/main" id="{E3CBDECC-2AF8-BA14-1B0B-A436BEF845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D143C1A-CD65-1CD7-87E0-429B7441C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5D897-B2EB-4317-AAE1-B9DA639D9A20}" type="slidenum">
              <a:rPr lang="en-AU" smtClean="0"/>
              <a:t>‹#›</a:t>
            </a:fld>
            <a:endParaRPr lang="en-AU"/>
          </a:p>
        </p:txBody>
      </p:sp>
    </p:spTree>
    <p:extLst>
      <p:ext uri="{BB962C8B-B14F-4D97-AF65-F5344CB8AC3E}">
        <p14:creationId xmlns:p14="http://schemas.microsoft.com/office/powerpoint/2010/main" val="1527495560"/>
      </p:ext>
    </p:extLst>
  </p:cSld>
  <p:clrMap bg1="lt1" tx1="dk1" bg2="lt2" tx2="dk2" accent1="accent1" accent2="accent2" accent3="accent3" accent4="accent4" accent5="accent5" accent6="accent6" hlink="hlink" folHlink="folHlink"/>
  <p:sldLayoutIdLst>
    <p:sldLayoutId id="2147483664" r:id="rId1"/>
    <p:sldLayoutId id="2147483672" r:id="rId2"/>
    <p:sldLayoutId id="2147483668" r:id="rId3"/>
    <p:sldLayoutId id="2147483689" r:id="rId4"/>
    <p:sldLayoutId id="2147483680" r:id="rId5"/>
    <p:sldLayoutId id="2147483701" r:id="rId6"/>
    <p:sldLayoutId id="2147483702" r:id="rId7"/>
    <p:sldLayoutId id="2147483704" r:id="rId8"/>
    <p:sldLayoutId id="2147483703" r:id="rId9"/>
    <p:sldLayoutId id="2147483709" r:id="rId10"/>
    <p:sldLayoutId id="2147483710" r:id="rId11"/>
    <p:sldLayoutId id="2147483705" r:id="rId12"/>
    <p:sldLayoutId id="214748371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kern="1200">
          <a:solidFill>
            <a:schemeClr val="accent2"/>
          </a:solidFill>
          <a:latin typeface="Poppins" panose="00000500000000000000" pitchFamily="2" charset="0"/>
          <a:ea typeface="+mj-ea"/>
          <a:cs typeface="Poppins" panose="00000500000000000000" pitchFamily="2"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200" b="0" kern="1200">
          <a:solidFill>
            <a:schemeClr val="tx2"/>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500"/>
        </a:spcBef>
        <a:buFont typeface="Arial" panose="020B0604020202020204" pitchFamily="34" charset="0"/>
        <a:buNone/>
        <a:defRPr sz="2800" b="1" kern="1200">
          <a:solidFill>
            <a:schemeClr val="tx2"/>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500"/>
        </a:spcBef>
        <a:buFont typeface="Arial" panose="020B0604020202020204" pitchFamily="34" charset="0"/>
        <a:buNone/>
        <a:defRPr sz="2200" kern="1200">
          <a:solidFill>
            <a:schemeClr val="tx2"/>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100000"/>
        </a:lnSpc>
        <a:spcBef>
          <a:spcPts val="500"/>
        </a:spcBef>
        <a:buFont typeface="Arial" panose="020B0604020202020204" pitchFamily="34" charset="0"/>
        <a:buNone/>
        <a:defRPr sz="2400" b="1" kern="1200">
          <a:solidFill>
            <a:schemeClr val="tx2"/>
          </a:solidFill>
          <a:latin typeface="Poppins" panose="00000500000000000000" pitchFamily="2" charset="0"/>
          <a:ea typeface="+mn-ea"/>
          <a:cs typeface="Poppins" panose="00000500000000000000" pitchFamily="2" charset="0"/>
        </a:defRPr>
      </a:lvl4pPr>
      <a:lvl5pPr marL="0" indent="0" algn="l" defTabSz="914400" rtl="0" eaLnBrk="1" latinLnBrk="0" hangingPunct="1">
        <a:lnSpc>
          <a:spcPct val="100000"/>
        </a:lnSpc>
        <a:spcBef>
          <a:spcPts val="500"/>
        </a:spcBef>
        <a:buFont typeface="Arial" panose="020B0604020202020204" pitchFamily="34" charset="0"/>
        <a:buNone/>
        <a:defRPr sz="2400" u="sng" kern="1200">
          <a:solidFill>
            <a:schemeClr val="tx2"/>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userDrawn="1">
          <p15:clr>
            <a:srgbClr val="F26B43"/>
          </p15:clr>
        </p15:guide>
        <p15:guide id="2" orient="horz" pos="346" userDrawn="1">
          <p15:clr>
            <a:srgbClr val="F26B43"/>
          </p15:clr>
        </p15:guide>
        <p15:guide id="3" pos="211" userDrawn="1">
          <p15:clr>
            <a:srgbClr val="F26B43"/>
          </p15:clr>
        </p15:guide>
        <p15:guide id="4" pos="746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3A1CBD-A9B5-F277-C5E6-ED65E75394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4B2F983-18E5-588F-9F08-A5C356398FA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85F7D22-CEC1-E714-513D-379357475A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360C1-95B5-43F5-958E-0D00E3971901}" type="datetimeFigureOut">
              <a:rPr lang="en-AU" smtClean="0"/>
              <a:t>19/11/2024</a:t>
            </a:fld>
            <a:endParaRPr lang="en-AU"/>
          </a:p>
        </p:txBody>
      </p:sp>
      <p:sp>
        <p:nvSpPr>
          <p:cNvPr id="5" name="Footer Placeholder 4">
            <a:extLst>
              <a:ext uri="{FF2B5EF4-FFF2-40B4-BE49-F238E27FC236}">
                <a16:creationId xmlns:a16="http://schemas.microsoft.com/office/drawing/2014/main" id="{E3CBDECC-2AF8-BA14-1B0B-A436BEF845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D143C1A-CD65-1CD7-87E0-429B7441C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5D897-B2EB-4317-AAE1-B9DA639D9A20}" type="slidenum">
              <a:rPr lang="en-AU" smtClean="0"/>
              <a:t>‹#›</a:t>
            </a:fld>
            <a:endParaRPr lang="en-AU"/>
          </a:p>
        </p:txBody>
      </p:sp>
    </p:spTree>
    <p:extLst>
      <p:ext uri="{BB962C8B-B14F-4D97-AF65-F5344CB8AC3E}">
        <p14:creationId xmlns:p14="http://schemas.microsoft.com/office/powerpoint/2010/main" val="827402015"/>
      </p:ext>
    </p:extLst>
  </p:cSld>
  <p:clrMap bg1="lt1" tx1="dk1" bg2="lt2" tx2="dk2" accent1="accent1" accent2="accent2" accent3="accent3" accent4="accent4" accent5="accent5" accent6="accent6" hlink="hlink" folHlink="folHlink"/>
  <p:sldLayoutIdLst>
    <p:sldLayoutId id="2147483674" r:id="rId1"/>
    <p:sldLayoutId id="2147483677" r:id="rId2"/>
    <p:sldLayoutId id="2147483694" r:id="rId3"/>
    <p:sldLayoutId id="2147483676" r:id="rId4"/>
    <p:sldLayoutId id="2147483692" r:id="rId5"/>
    <p:sldLayoutId id="2147483698" r:id="rId6"/>
    <p:sldLayoutId id="2147483695" r:id="rId7"/>
    <p:sldLayoutId id="2147483681" r:id="rId8"/>
    <p:sldLayoutId id="2147483687" r:id="rId9"/>
    <p:sldLayoutId id="2147483696" r:id="rId10"/>
    <p:sldLayoutId id="2147483683" r:id="rId11"/>
    <p:sldLayoutId id="2147483697" r:id="rId12"/>
    <p:sldLayoutId id="2147483685" r:id="rId13"/>
    <p:sldLayoutId id="2147483684" r:id="rId14"/>
    <p:sldLayoutId id="2147483686" r:id="rId15"/>
    <p:sldLayoutId id="2147483688" r:id="rId16"/>
    <p:sldLayoutId id="2147483682" r:id="rId17"/>
    <p:sldLayoutId id="214748370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kern="1200">
          <a:solidFill>
            <a:schemeClr val="accent2"/>
          </a:solidFill>
          <a:latin typeface="Poppins" panose="00000500000000000000" pitchFamily="2" charset="0"/>
          <a:ea typeface="+mj-ea"/>
          <a:cs typeface="Poppins" panose="00000500000000000000" pitchFamily="2"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lang="en-US" sz="2200" b="0" kern="1200" dirty="0" smtClean="0">
          <a:solidFill>
            <a:schemeClr val="tx2"/>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500"/>
        </a:spcBef>
        <a:buFont typeface="Arial" panose="020B0604020202020204" pitchFamily="34" charset="0"/>
        <a:buNone/>
        <a:defRPr lang="en-US" sz="2800" b="1" kern="1200" dirty="0" smtClean="0">
          <a:solidFill>
            <a:schemeClr val="tx2"/>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500"/>
        </a:spcBef>
        <a:buFont typeface="Arial" panose="020B0604020202020204" pitchFamily="34" charset="0"/>
        <a:buNone/>
        <a:defRPr lang="en-US" sz="2000" b="0" kern="1200" dirty="0" smtClean="0">
          <a:solidFill>
            <a:schemeClr val="tx2"/>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100000"/>
        </a:lnSpc>
        <a:spcBef>
          <a:spcPts val="500"/>
        </a:spcBef>
        <a:buFont typeface="Arial" panose="020B0604020202020204" pitchFamily="34" charset="0"/>
        <a:buNone/>
        <a:defRPr lang="en-US" sz="2400" b="1" kern="1200" dirty="0" smtClean="0">
          <a:solidFill>
            <a:schemeClr val="tx2"/>
          </a:solidFill>
          <a:latin typeface="Poppins" panose="00000500000000000000" pitchFamily="2" charset="0"/>
          <a:ea typeface="+mn-ea"/>
          <a:cs typeface="Poppins" panose="00000500000000000000" pitchFamily="2" charset="0"/>
        </a:defRPr>
      </a:lvl4pPr>
      <a:lvl5pPr marL="0" indent="0" algn="l" defTabSz="914400" rtl="0" eaLnBrk="1" latinLnBrk="0" hangingPunct="1">
        <a:lnSpc>
          <a:spcPct val="100000"/>
        </a:lnSpc>
        <a:spcBef>
          <a:spcPts val="500"/>
        </a:spcBef>
        <a:buFont typeface="Arial" panose="020B0604020202020204" pitchFamily="34" charset="0"/>
        <a:buNone/>
        <a:defRPr lang="en-AU" sz="2400" b="0" u="sng" kern="1200" dirty="0">
          <a:solidFill>
            <a:schemeClr val="tx2"/>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userDrawn="1">
          <p15:clr>
            <a:srgbClr val="F26B43"/>
          </p15:clr>
        </p15:guide>
        <p15:guide id="2" orient="horz" pos="346" userDrawn="1">
          <p15:clr>
            <a:srgbClr val="F26B43"/>
          </p15:clr>
        </p15:guide>
        <p15:guide id="3" pos="211" userDrawn="1">
          <p15:clr>
            <a:srgbClr val="F26B43"/>
          </p15:clr>
        </p15:guide>
        <p15:guide id="4" pos="746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3A1CBD-A9B5-F277-C5E6-ED65E75394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4B2F983-18E5-588F-9F08-A5C356398FA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85F7D22-CEC1-E714-513D-379357475A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360C1-95B5-43F5-958E-0D00E3971901}" type="datetimeFigureOut">
              <a:rPr lang="en-AU" smtClean="0"/>
              <a:t>19/11/2024</a:t>
            </a:fld>
            <a:endParaRPr lang="en-AU"/>
          </a:p>
        </p:txBody>
      </p:sp>
      <p:sp>
        <p:nvSpPr>
          <p:cNvPr id="5" name="Footer Placeholder 4">
            <a:extLst>
              <a:ext uri="{FF2B5EF4-FFF2-40B4-BE49-F238E27FC236}">
                <a16:creationId xmlns:a16="http://schemas.microsoft.com/office/drawing/2014/main" id="{E3CBDECC-2AF8-BA14-1B0B-A436BEF845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D143C1A-CD65-1CD7-87E0-429B7441C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5D897-B2EB-4317-AAE1-B9DA639D9A20}" type="slidenum">
              <a:rPr lang="en-AU" smtClean="0"/>
              <a:t>‹#›</a:t>
            </a:fld>
            <a:endParaRPr lang="en-AU"/>
          </a:p>
        </p:txBody>
      </p:sp>
    </p:spTree>
    <p:extLst>
      <p:ext uri="{BB962C8B-B14F-4D97-AF65-F5344CB8AC3E}">
        <p14:creationId xmlns:p14="http://schemas.microsoft.com/office/powerpoint/2010/main" val="1305123576"/>
      </p:ext>
    </p:extLst>
  </p:cSld>
  <p:clrMap bg1="lt1" tx1="dk1" bg2="lt2" tx2="dk2" accent1="accent1" accent2="accent2" accent3="accent3" accent4="accent4" accent5="accent5" accent6="accent6" hlink="hlink" folHlink="folHlink"/>
  <p:sldLayoutIdLst>
    <p:sldLayoutId id="2147483651" r:id="rId1"/>
    <p:sldLayoutId id="2147483653" r:id="rId2"/>
    <p:sldLayoutId id="2147483654" r:id="rId3"/>
    <p:sldLayoutId id="2147483652" r:id="rId4"/>
    <p:sldLayoutId id="2147483655" r:id="rId5"/>
    <p:sldLayoutId id="2147483656" r:id="rId6"/>
    <p:sldLayoutId id="2147483657" r:id="rId7"/>
    <p:sldLayoutId id="2147483712" r:id="rId8"/>
    <p:sldLayoutId id="2147483713" r:id="rId9"/>
    <p:sldLayoutId id="2147483714" r:id="rId10"/>
    <p:sldLayoutId id="2147483715" r:id="rId11"/>
    <p:sldLayoutId id="2147483717" r:id="rId12"/>
    <p:sldLayoutId id="2147483719" r:id="rId13"/>
    <p:sldLayoutId id="2147483720" r:id="rId14"/>
    <p:sldLayoutId id="2147483721" r:id="rId15"/>
    <p:sldLayoutId id="2147483723" r:id="rId16"/>
    <p:sldLayoutId id="2147483724" r:id="rId17"/>
    <p:sldLayoutId id="2147483725"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b="0" kern="1200">
          <a:solidFill>
            <a:schemeClr val="accent2"/>
          </a:solidFill>
          <a:latin typeface="Poppins" panose="00000500000000000000" pitchFamily="2" charset="0"/>
          <a:ea typeface="+mj-ea"/>
          <a:cs typeface="Poppins" panose="00000500000000000000" pitchFamily="2"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lang="en-US" sz="2400" b="0" kern="1200" dirty="0">
          <a:solidFill>
            <a:schemeClr val="tx2"/>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500"/>
        </a:spcBef>
        <a:buFont typeface="Arial" panose="020B0604020202020204" pitchFamily="34" charset="0"/>
        <a:buNone/>
        <a:defRPr lang="en-US" sz="2800" b="1" kern="1200" dirty="0">
          <a:solidFill>
            <a:schemeClr val="tx2"/>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500"/>
        </a:spcBef>
        <a:buFont typeface="Arial" panose="020B0604020202020204" pitchFamily="34" charset="0"/>
        <a:buNone/>
        <a:defRPr lang="en-US" sz="2200" b="0" kern="1200" dirty="0">
          <a:solidFill>
            <a:schemeClr val="tx2"/>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100000"/>
        </a:lnSpc>
        <a:spcBef>
          <a:spcPts val="500"/>
        </a:spcBef>
        <a:buFont typeface="Arial" panose="020B0604020202020204" pitchFamily="34" charset="0"/>
        <a:buNone/>
        <a:defRPr lang="en-US" sz="2400" b="1" kern="1200" dirty="0">
          <a:solidFill>
            <a:schemeClr val="tx2"/>
          </a:solidFill>
          <a:latin typeface="Poppins" panose="00000500000000000000" pitchFamily="2" charset="0"/>
          <a:ea typeface="+mn-ea"/>
          <a:cs typeface="Poppins" panose="00000500000000000000" pitchFamily="2" charset="0"/>
        </a:defRPr>
      </a:lvl4pPr>
      <a:lvl5pPr marL="0" indent="0" algn="l" defTabSz="914400" rtl="0" eaLnBrk="1" latinLnBrk="0" hangingPunct="1">
        <a:lnSpc>
          <a:spcPct val="100000"/>
        </a:lnSpc>
        <a:spcBef>
          <a:spcPts val="500"/>
        </a:spcBef>
        <a:buFont typeface="Arial" panose="020B0604020202020204" pitchFamily="34" charset="0"/>
        <a:buNone/>
        <a:defRPr lang="en-AU" sz="2400" b="0" u="sng" kern="1200" dirty="0">
          <a:solidFill>
            <a:schemeClr val="tx2"/>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userDrawn="1">
          <p15:clr>
            <a:srgbClr val="F26B43"/>
          </p15:clr>
        </p15:guide>
        <p15:guide id="2" orient="horz" pos="346" userDrawn="1">
          <p15:clr>
            <a:srgbClr val="F26B43"/>
          </p15:clr>
        </p15:guide>
        <p15:guide id="3" pos="211" userDrawn="1">
          <p15:clr>
            <a:srgbClr val="F26B43"/>
          </p15:clr>
        </p15:guide>
        <p15:guide id="4" pos="746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3A1CBD-A9B5-F277-C5E6-ED65E75394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4B2F983-18E5-588F-9F08-A5C356398FA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85F7D22-CEC1-E714-513D-379357475A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360C1-95B5-43F5-958E-0D00E3971901}" type="datetimeFigureOut">
              <a:rPr lang="en-AU" smtClean="0"/>
              <a:t>19/11/2024</a:t>
            </a:fld>
            <a:endParaRPr lang="en-AU"/>
          </a:p>
        </p:txBody>
      </p:sp>
      <p:sp>
        <p:nvSpPr>
          <p:cNvPr id="5" name="Footer Placeholder 4">
            <a:extLst>
              <a:ext uri="{FF2B5EF4-FFF2-40B4-BE49-F238E27FC236}">
                <a16:creationId xmlns:a16="http://schemas.microsoft.com/office/drawing/2014/main" id="{E3CBDECC-2AF8-BA14-1B0B-A436BEF845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D143C1A-CD65-1CD7-87E0-429B7441C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5D897-B2EB-4317-AAE1-B9DA639D9A20}" type="slidenum">
              <a:rPr lang="en-AU" smtClean="0"/>
              <a:t>‹#›</a:t>
            </a:fld>
            <a:endParaRPr lang="en-AU"/>
          </a:p>
        </p:txBody>
      </p:sp>
    </p:spTree>
    <p:extLst>
      <p:ext uri="{BB962C8B-B14F-4D97-AF65-F5344CB8AC3E}">
        <p14:creationId xmlns:p14="http://schemas.microsoft.com/office/powerpoint/2010/main" val="2972600469"/>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99" r:id="rId4"/>
    <p:sldLayoutId id="2147483706" r:id="rId5"/>
    <p:sldLayoutId id="2147483707" r:id="rId6"/>
    <p:sldLayoutId id="214748371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b="0" kern="1200">
          <a:solidFill>
            <a:schemeClr val="accent2"/>
          </a:solidFill>
          <a:latin typeface="Poppins" panose="00000500000000000000" pitchFamily="2" charset="0"/>
          <a:ea typeface="+mj-ea"/>
          <a:cs typeface="Poppins" panose="00000500000000000000" pitchFamily="2"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lang="en-US" sz="2400" b="0" kern="1200" dirty="0">
          <a:solidFill>
            <a:schemeClr val="tx2"/>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500"/>
        </a:spcBef>
        <a:buFont typeface="Arial" panose="020B0604020202020204" pitchFamily="34" charset="0"/>
        <a:buNone/>
        <a:defRPr lang="en-US" sz="2800" b="1" kern="1200" dirty="0">
          <a:solidFill>
            <a:schemeClr val="tx2"/>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500"/>
        </a:spcBef>
        <a:buFont typeface="Arial" panose="020B0604020202020204" pitchFamily="34" charset="0"/>
        <a:buNone/>
        <a:defRPr lang="en-US" sz="2200" b="0" kern="1200" dirty="0">
          <a:solidFill>
            <a:schemeClr val="tx2"/>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100000"/>
        </a:lnSpc>
        <a:spcBef>
          <a:spcPts val="500"/>
        </a:spcBef>
        <a:buFont typeface="Arial" panose="020B0604020202020204" pitchFamily="34" charset="0"/>
        <a:buNone/>
        <a:defRPr lang="en-US" sz="2400" b="1" kern="1200" dirty="0">
          <a:solidFill>
            <a:schemeClr val="tx2"/>
          </a:solidFill>
          <a:latin typeface="Poppins" panose="00000500000000000000" pitchFamily="2" charset="0"/>
          <a:ea typeface="+mn-ea"/>
          <a:cs typeface="Poppins" panose="00000500000000000000" pitchFamily="2" charset="0"/>
        </a:defRPr>
      </a:lvl4pPr>
      <a:lvl5pPr marL="0" indent="0" algn="l" defTabSz="914400" rtl="0" eaLnBrk="1" latinLnBrk="0" hangingPunct="1">
        <a:lnSpc>
          <a:spcPct val="100000"/>
        </a:lnSpc>
        <a:spcBef>
          <a:spcPts val="500"/>
        </a:spcBef>
        <a:buFont typeface="Arial" panose="020B0604020202020204" pitchFamily="34" charset="0"/>
        <a:buNone/>
        <a:defRPr lang="en-AU" sz="2400" b="0" u="sng" kern="1200" dirty="0">
          <a:solidFill>
            <a:schemeClr val="tx2"/>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userDrawn="1">
          <p15:clr>
            <a:srgbClr val="F26B43"/>
          </p15:clr>
        </p15:guide>
        <p15:guide id="2" orient="horz" pos="346" userDrawn="1">
          <p15:clr>
            <a:srgbClr val="F26B43"/>
          </p15:clr>
        </p15:guide>
        <p15:guide id="3" pos="211" userDrawn="1">
          <p15:clr>
            <a:srgbClr val="F26B43"/>
          </p15:clr>
        </p15:guide>
        <p15:guide id="4" pos="746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46.xml"/><Relationship Id="rId5" Type="http://schemas.openxmlformats.org/officeDocument/2006/relationships/image" Target="../media/image22.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40.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46.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EB45B50-3F37-F2F2-01AF-63A3572D832F}"/>
              </a:ext>
            </a:extLst>
          </p:cNvPr>
          <p:cNvSpPr>
            <a:spLocks noGrp="1"/>
          </p:cNvSpPr>
          <p:nvPr>
            <p:ph type="title"/>
          </p:nvPr>
        </p:nvSpPr>
        <p:spPr>
          <a:xfrm>
            <a:off x="304800" y="2510036"/>
            <a:ext cx="6010819" cy="2852737"/>
          </a:xfrm>
        </p:spPr>
        <p:txBody>
          <a:bodyPr anchor="b">
            <a:normAutofit fontScale="90000"/>
          </a:bodyPr>
          <a:lstStyle/>
          <a:p>
            <a:r>
              <a:rPr lang="en-AU" dirty="0"/>
              <a:t>Reading Deceased Estate Documents</a:t>
            </a:r>
          </a:p>
        </p:txBody>
      </p:sp>
      <p:pic>
        <p:nvPicPr>
          <p:cNvPr id="7" name="Picture Placeholder 6" descr="A person helping another person climb up a ladder&#10;&#10;Description automatically generated">
            <a:extLst>
              <a:ext uri="{FF2B5EF4-FFF2-40B4-BE49-F238E27FC236}">
                <a16:creationId xmlns:a16="http://schemas.microsoft.com/office/drawing/2014/main" id="{C83B91B7-919F-053C-4908-1EE656487848}"/>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116" r="-1116"/>
          <a:stretch/>
        </p:blipFill>
        <p:spPr/>
      </p:pic>
      <p:pic>
        <p:nvPicPr>
          <p:cNvPr id="2" name="Picture 1" descr="A blue and black logo&#10;&#10;Description automatically generated">
            <a:extLst>
              <a:ext uri="{FF2B5EF4-FFF2-40B4-BE49-F238E27FC236}">
                <a16:creationId xmlns:a16="http://schemas.microsoft.com/office/drawing/2014/main" id="{CB9A4486-0A13-36E0-750E-C9C1302E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52" y="260648"/>
            <a:ext cx="3420380" cy="1296144"/>
          </a:xfrm>
          <a:prstGeom prst="rect">
            <a:avLst/>
          </a:prstGeom>
        </p:spPr>
      </p:pic>
    </p:spTree>
    <p:extLst>
      <p:ext uri="{BB962C8B-B14F-4D97-AF65-F5344CB8AC3E}">
        <p14:creationId xmlns:p14="http://schemas.microsoft.com/office/powerpoint/2010/main" val="32493300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84DD01-BA38-F16A-9CF1-10B8207B0D54}"/>
              </a:ext>
            </a:extLst>
          </p:cNvPr>
          <p:cNvSpPr>
            <a:spLocks noGrp="1"/>
          </p:cNvSpPr>
          <p:nvPr>
            <p:ph type="body" sz="quarter" idx="12"/>
          </p:nvPr>
        </p:nvSpPr>
        <p:spPr>
          <a:xfrm>
            <a:off x="119832" y="476672"/>
            <a:ext cx="5629804" cy="5544716"/>
          </a:xfrm>
        </p:spPr>
        <p:txBody>
          <a:bodyPr anchor="ctr"/>
          <a:lstStyle/>
          <a:p>
            <a:pPr lvl="1"/>
            <a:r>
              <a:rPr lang="en-AU" dirty="0"/>
              <a:t>Notification communications</a:t>
            </a:r>
          </a:p>
          <a:p>
            <a:pPr lvl="1"/>
            <a:endParaRPr lang="en-AU" dirty="0"/>
          </a:p>
          <a:p>
            <a:pPr marL="342900" indent="-342900">
              <a:buFont typeface="Arial" panose="020B0604020202020204" pitchFamily="34" charset="0"/>
              <a:buChar char="•"/>
            </a:pPr>
            <a:r>
              <a:rPr lang="en-AU" sz="2400" dirty="0"/>
              <a:t>Phone call, letter, email</a:t>
            </a:r>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r>
              <a:rPr lang="en-AU" sz="2400" dirty="0"/>
              <a:t>Varying amounts of information</a:t>
            </a:r>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r>
              <a:rPr lang="en-AU" sz="2400" dirty="0"/>
              <a:t>Varying timeframe </a:t>
            </a:r>
          </a:p>
        </p:txBody>
      </p:sp>
      <p:pic>
        <p:nvPicPr>
          <p:cNvPr id="6" name="Picture Placeholder 5" descr="A person sitting at a desk talking on the phone&#10;&#10;Description automatically generated">
            <a:extLst>
              <a:ext uri="{FF2B5EF4-FFF2-40B4-BE49-F238E27FC236}">
                <a16:creationId xmlns:a16="http://schemas.microsoft.com/office/drawing/2014/main" id="{408628B3-E2FD-1F1A-233C-CC833A224F8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9533" r="9533"/>
          <a:stretch>
            <a:fillRect/>
          </a:stretch>
        </p:blipFill>
        <p:spPr/>
      </p:pic>
    </p:spTree>
    <p:extLst>
      <p:ext uri="{BB962C8B-B14F-4D97-AF65-F5344CB8AC3E}">
        <p14:creationId xmlns:p14="http://schemas.microsoft.com/office/powerpoint/2010/main" val="38419790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EEB604-B473-3A0F-796A-42A5B1BB306A}"/>
              </a:ext>
            </a:extLst>
          </p:cNvPr>
          <p:cNvSpPr>
            <a:spLocks noGrp="1"/>
          </p:cNvSpPr>
          <p:nvPr>
            <p:ph type="body" sz="quarter" idx="12"/>
          </p:nvPr>
        </p:nvSpPr>
        <p:spPr>
          <a:xfrm>
            <a:off x="769813" y="791309"/>
            <a:ext cx="4895850" cy="5184776"/>
          </a:xfrm>
        </p:spPr>
        <p:txBody>
          <a:bodyPr/>
          <a:lstStyle/>
          <a:p>
            <a:r>
              <a:rPr lang="en-US" sz="2800" b="1" dirty="0">
                <a:solidFill>
                  <a:schemeClr val="tx2"/>
                </a:solidFill>
              </a:rPr>
              <a:t>Typical notification</a:t>
            </a:r>
          </a:p>
          <a:p>
            <a:endParaRPr lang="en-US" sz="2800" b="1" dirty="0">
              <a:solidFill>
                <a:schemeClr val="tx2"/>
              </a:solidFill>
            </a:endParaRPr>
          </a:p>
          <a:p>
            <a:pPr marL="457200" indent="-457200">
              <a:buFont typeface="Arial" panose="020B0604020202020204" pitchFamily="34" charset="0"/>
              <a:buChar char="•"/>
            </a:pPr>
            <a:r>
              <a:rPr lang="en-US" sz="2400" dirty="0">
                <a:solidFill>
                  <a:schemeClr val="tx2"/>
                </a:solidFill>
              </a:rPr>
              <a:t>Key names and contact info</a:t>
            </a:r>
          </a:p>
          <a:p>
            <a:pPr marL="457200" indent="-457200">
              <a:buFont typeface="Arial" panose="020B0604020202020204" pitchFamily="34" charset="0"/>
              <a:buChar char="•"/>
            </a:pPr>
            <a:endParaRPr lang="en-US" sz="2400" dirty="0">
              <a:solidFill>
                <a:schemeClr val="tx2"/>
              </a:solidFill>
            </a:endParaRPr>
          </a:p>
          <a:p>
            <a:pPr marL="457200" indent="-457200">
              <a:buFont typeface="Arial" panose="020B0604020202020204" pitchFamily="34" charset="0"/>
              <a:buChar char="•"/>
            </a:pPr>
            <a:r>
              <a:rPr lang="en-US" sz="2400" dirty="0">
                <a:solidFill>
                  <a:schemeClr val="tx2"/>
                </a:solidFill>
              </a:rPr>
              <a:t>What stage they are at</a:t>
            </a:r>
          </a:p>
          <a:p>
            <a:pPr marL="457200" indent="-457200">
              <a:buFont typeface="Arial" panose="020B0604020202020204" pitchFamily="34" charset="0"/>
              <a:buChar char="•"/>
            </a:pPr>
            <a:endParaRPr lang="en-US" sz="2400" dirty="0">
              <a:solidFill>
                <a:schemeClr val="tx2"/>
              </a:solidFill>
            </a:endParaRPr>
          </a:p>
          <a:p>
            <a:pPr marL="457200" indent="-457200">
              <a:buFont typeface="Arial" panose="020B0604020202020204" pitchFamily="34" charset="0"/>
              <a:buChar char="•"/>
            </a:pPr>
            <a:r>
              <a:rPr lang="en-US" sz="2400" dirty="0">
                <a:solidFill>
                  <a:schemeClr val="tx2"/>
                </a:solidFill>
              </a:rPr>
              <a:t>Copy of the will enclosed</a:t>
            </a:r>
          </a:p>
          <a:p>
            <a:endParaRPr lang="en-US" sz="2400" dirty="0">
              <a:solidFill>
                <a:schemeClr val="tx2"/>
              </a:solidFill>
            </a:endParaRPr>
          </a:p>
        </p:txBody>
      </p:sp>
      <p:grpSp>
        <p:nvGrpSpPr>
          <p:cNvPr id="5" name="Group 4">
            <a:extLst>
              <a:ext uri="{FF2B5EF4-FFF2-40B4-BE49-F238E27FC236}">
                <a16:creationId xmlns:a16="http://schemas.microsoft.com/office/drawing/2014/main" id="{C1C3C577-0024-A338-E33D-4AE892097ABE}"/>
              </a:ext>
            </a:extLst>
          </p:cNvPr>
          <p:cNvGrpSpPr/>
          <p:nvPr/>
        </p:nvGrpSpPr>
        <p:grpSpPr>
          <a:xfrm rot="350843">
            <a:off x="6581568" y="597918"/>
            <a:ext cx="5484841" cy="5571558"/>
            <a:chOff x="4756412" y="-224607"/>
            <a:chExt cx="6458355" cy="6560463"/>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BE843077-CFD2-EF5F-B6FC-C08BA60499ED}"/>
                </a:ext>
              </a:extLst>
            </p:cNvPr>
            <p:cNvPicPr>
              <a:picLocks noChangeAspect="1"/>
            </p:cNvPicPr>
            <p:nvPr/>
          </p:nvPicPr>
          <p:blipFill>
            <a:blip r:embed="rId3"/>
            <a:stretch>
              <a:fillRect/>
            </a:stretch>
          </p:blipFill>
          <p:spPr>
            <a:xfrm>
              <a:off x="4756412" y="-224607"/>
              <a:ext cx="6458355" cy="6560463"/>
            </a:xfrm>
            <a:prstGeom prst="rect">
              <a:avLst/>
            </a:prstGeom>
          </p:spPr>
        </p:pic>
        <p:sp>
          <p:nvSpPr>
            <p:cNvPr id="7" name="Rectangle 6">
              <a:extLst>
                <a:ext uri="{FF2B5EF4-FFF2-40B4-BE49-F238E27FC236}">
                  <a16:creationId xmlns:a16="http://schemas.microsoft.com/office/drawing/2014/main" id="{6A127268-316F-B3D8-1666-C52B2873C256}"/>
                </a:ext>
              </a:extLst>
            </p:cNvPr>
            <p:cNvSpPr/>
            <p:nvPr/>
          </p:nvSpPr>
          <p:spPr>
            <a:xfrm>
              <a:off x="5114909" y="1447630"/>
              <a:ext cx="1388963" cy="77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F6C13FC3-3732-3499-047B-4C94A66EA193}"/>
                </a:ext>
              </a:extLst>
            </p:cNvPr>
            <p:cNvSpPr/>
            <p:nvPr/>
          </p:nvSpPr>
          <p:spPr>
            <a:xfrm>
              <a:off x="6170133" y="3187926"/>
              <a:ext cx="1388963" cy="2756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9466492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29BD2E-06AB-D8D1-BB3D-1E48BFE866A3}"/>
              </a:ext>
            </a:extLst>
          </p:cNvPr>
          <p:cNvSpPr>
            <a:spLocks noGrp="1"/>
          </p:cNvSpPr>
          <p:nvPr>
            <p:ph type="body" sz="quarter" idx="12"/>
          </p:nvPr>
        </p:nvSpPr>
        <p:spPr>
          <a:xfrm>
            <a:off x="5663395" y="1586211"/>
            <a:ext cx="6192838" cy="4319587"/>
          </a:xfrm>
        </p:spPr>
        <p:txBody>
          <a:bodyPr/>
          <a:lstStyle/>
          <a:p>
            <a:pPr marL="342900" indent="-342900">
              <a:buFont typeface="Arial" panose="020B0604020202020204" pitchFamily="34" charset="0"/>
              <a:buChar char="•"/>
            </a:pPr>
            <a:r>
              <a:rPr lang="en-US" dirty="0"/>
              <a:t>Name of the deceased</a:t>
            </a:r>
          </a:p>
          <a:p>
            <a:pPr marL="342900" indent="-342900">
              <a:buFont typeface="Arial" panose="020B0604020202020204" pitchFamily="34" charset="0"/>
              <a:buChar char="•"/>
            </a:pPr>
            <a:r>
              <a:rPr lang="en-US" dirty="0"/>
              <a:t>Name of the executor</a:t>
            </a:r>
          </a:p>
          <a:p>
            <a:pPr marL="342900" indent="-342900">
              <a:buFont typeface="Arial" panose="020B0604020202020204" pitchFamily="34" charset="0"/>
              <a:buChar char="•"/>
            </a:pPr>
            <a:r>
              <a:rPr lang="en-US" dirty="0"/>
              <a:t>Name of the solicitor</a:t>
            </a:r>
          </a:p>
          <a:p>
            <a:pPr marL="342900" indent="-342900">
              <a:buFont typeface="Arial" panose="020B0604020202020204" pitchFamily="34" charset="0"/>
              <a:buChar char="•"/>
            </a:pPr>
            <a:r>
              <a:rPr lang="en-US" dirty="0"/>
              <a:t>Date of death</a:t>
            </a:r>
          </a:p>
          <a:p>
            <a:pPr marL="342900" indent="-342900">
              <a:buFont typeface="Arial" panose="020B0604020202020204" pitchFamily="34" charset="0"/>
              <a:buChar char="•"/>
            </a:pPr>
            <a:r>
              <a:rPr lang="en-US" dirty="0"/>
              <a:t>Date of probate</a:t>
            </a:r>
          </a:p>
          <a:p>
            <a:pPr marL="342900" indent="-342900">
              <a:buFont typeface="Arial" panose="020B0604020202020204" pitchFamily="34" charset="0"/>
              <a:buChar char="•"/>
            </a:pPr>
            <a:r>
              <a:rPr lang="en-US" dirty="0"/>
              <a:t>Date of expected distribution</a:t>
            </a:r>
          </a:p>
          <a:p>
            <a:pPr marL="342900" indent="-342900">
              <a:buFont typeface="Arial" panose="020B0604020202020204" pitchFamily="34" charset="0"/>
              <a:buChar char="•"/>
            </a:pPr>
            <a:r>
              <a:rPr lang="en-US" dirty="0"/>
              <a:t>Info on assets</a:t>
            </a:r>
          </a:p>
          <a:p>
            <a:pPr marL="342900" indent="-342900">
              <a:buFont typeface="Arial" panose="020B0604020202020204" pitchFamily="34" charset="0"/>
              <a:buChar char="•"/>
            </a:pPr>
            <a:r>
              <a:rPr lang="en-US" dirty="0"/>
              <a:t>Info on issues with estate (</a:t>
            </a:r>
            <a:r>
              <a:rPr lang="en-US" dirty="0" err="1"/>
              <a:t>eg</a:t>
            </a:r>
            <a:r>
              <a:rPr lang="en-US" dirty="0"/>
              <a:t> contest)</a:t>
            </a:r>
          </a:p>
        </p:txBody>
      </p:sp>
      <p:sp>
        <p:nvSpPr>
          <p:cNvPr id="3" name="Title 2">
            <a:extLst>
              <a:ext uri="{FF2B5EF4-FFF2-40B4-BE49-F238E27FC236}">
                <a16:creationId xmlns:a16="http://schemas.microsoft.com/office/drawing/2014/main" id="{84BAD8B3-53F6-C7B5-CA2C-0384DB8D62DA}"/>
              </a:ext>
            </a:extLst>
          </p:cNvPr>
          <p:cNvSpPr>
            <a:spLocks noGrp="1"/>
          </p:cNvSpPr>
          <p:nvPr>
            <p:ph type="title"/>
          </p:nvPr>
        </p:nvSpPr>
        <p:spPr>
          <a:xfrm>
            <a:off x="335767" y="260648"/>
            <a:ext cx="11522075" cy="1325563"/>
          </a:xfrm>
        </p:spPr>
        <p:txBody>
          <a:bodyPr/>
          <a:lstStyle/>
          <a:p>
            <a:r>
              <a:rPr lang="en-US" dirty="0"/>
              <a:t>Start collecting key info</a:t>
            </a:r>
          </a:p>
        </p:txBody>
      </p:sp>
      <p:pic>
        <p:nvPicPr>
          <p:cNvPr id="8" name="Picture Placeholder 7" descr="A group of people holding puzzle pieces&#10;&#10;Description automatically generated">
            <a:extLst>
              <a:ext uri="{FF2B5EF4-FFF2-40B4-BE49-F238E27FC236}">
                <a16:creationId xmlns:a16="http://schemas.microsoft.com/office/drawing/2014/main" id="{FE028F4C-EE43-435B-33EB-5217D396DF60}"/>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8798" b="-8798"/>
          <a:stretch/>
        </p:blipFill>
        <p:spPr>
          <a:xfrm>
            <a:off x="335767" y="1700808"/>
            <a:ext cx="5178422" cy="4319885"/>
          </a:xfrm>
        </p:spPr>
      </p:pic>
    </p:spTree>
    <p:extLst>
      <p:ext uri="{BB962C8B-B14F-4D97-AF65-F5344CB8AC3E}">
        <p14:creationId xmlns:p14="http://schemas.microsoft.com/office/powerpoint/2010/main" val="37623138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67220-7B1E-B9B6-F503-4530ED17B95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C43FAEF-9A62-A79A-96C4-A5C4086B218A}"/>
              </a:ext>
            </a:extLst>
          </p:cNvPr>
          <p:cNvSpPr>
            <a:spLocks noGrp="1"/>
          </p:cNvSpPr>
          <p:nvPr>
            <p:ph type="body" sz="quarter" idx="12"/>
          </p:nvPr>
        </p:nvSpPr>
        <p:spPr>
          <a:xfrm>
            <a:off x="479425" y="836612"/>
            <a:ext cx="4895850" cy="5184776"/>
          </a:xfrm>
        </p:spPr>
        <p:txBody>
          <a:bodyPr anchor="ctr">
            <a:normAutofit/>
          </a:bodyPr>
          <a:lstStyle/>
          <a:p>
            <a:pPr marL="457200" indent="-457200">
              <a:buFont typeface="+mj-lt"/>
              <a:buAutoNum type="arabicPeriod"/>
            </a:pPr>
            <a:r>
              <a:rPr lang="en-US" sz="2800" dirty="0"/>
              <a:t>Who is notifying me?</a:t>
            </a:r>
          </a:p>
          <a:p>
            <a:pPr marL="457200" indent="-457200">
              <a:buFont typeface="+mj-lt"/>
              <a:buAutoNum type="arabicPeriod"/>
            </a:pPr>
            <a:endParaRPr lang="en-US" sz="2800" dirty="0"/>
          </a:p>
          <a:p>
            <a:pPr marL="457200" indent="-457200">
              <a:buFont typeface="+mj-lt"/>
              <a:buAutoNum type="arabicPeriod"/>
            </a:pPr>
            <a:r>
              <a:rPr lang="en-US" sz="2800" dirty="0"/>
              <a:t>What information is included with the notification?</a:t>
            </a:r>
          </a:p>
          <a:p>
            <a:pPr marL="457200" indent="-457200">
              <a:buFont typeface="+mj-lt"/>
              <a:buAutoNum type="arabicPeriod"/>
            </a:pPr>
            <a:endParaRPr lang="en-US" sz="2800" dirty="0"/>
          </a:p>
          <a:p>
            <a:pPr marL="457200" indent="-457200">
              <a:buFont typeface="+mj-lt"/>
              <a:buAutoNum type="arabicPeriod"/>
            </a:pPr>
            <a:r>
              <a:rPr lang="en-US" sz="2800" dirty="0"/>
              <a:t>What else do I need to know?</a:t>
            </a:r>
          </a:p>
        </p:txBody>
      </p:sp>
      <p:pic>
        <p:nvPicPr>
          <p:cNvPr id="8" name="Picture Placeholder 7" descr="A person sitting at a table with another person raising his hand&#10;&#10;Description automatically generated">
            <a:extLst>
              <a:ext uri="{FF2B5EF4-FFF2-40B4-BE49-F238E27FC236}">
                <a16:creationId xmlns:a16="http://schemas.microsoft.com/office/drawing/2014/main" id="{EC6209EC-7A58-9297-C93E-EA0A17ED2579}"/>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6781" b="-16781"/>
          <a:stretch/>
        </p:blipFill>
        <p:spPr/>
      </p:pic>
    </p:spTree>
    <p:extLst>
      <p:ext uri="{BB962C8B-B14F-4D97-AF65-F5344CB8AC3E}">
        <p14:creationId xmlns:p14="http://schemas.microsoft.com/office/powerpoint/2010/main" val="2584594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98D5F-DE60-9D45-493A-003A5420D7C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8B1EA09-35CF-14E3-972F-0257FD899948}"/>
              </a:ext>
            </a:extLst>
          </p:cNvPr>
          <p:cNvSpPr>
            <a:spLocks noGrp="1"/>
          </p:cNvSpPr>
          <p:nvPr>
            <p:ph type="body" sz="quarter" idx="12"/>
          </p:nvPr>
        </p:nvSpPr>
        <p:spPr>
          <a:xfrm>
            <a:off x="6644355" y="836412"/>
            <a:ext cx="5400600" cy="5184776"/>
          </a:xfrm>
        </p:spPr>
        <p:txBody>
          <a:bodyPr anchor="ctr">
            <a:normAutofit/>
          </a:bodyPr>
          <a:lstStyle/>
          <a:p>
            <a:r>
              <a:rPr lang="en-US" sz="2800" b="1" dirty="0"/>
              <a:t>Will</a:t>
            </a:r>
          </a:p>
          <a:p>
            <a:endParaRPr lang="en-US" sz="2800" b="1" dirty="0"/>
          </a:p>
          <a:p>
            <a:pPr marL="457200" indent="-457200">
              <a:buFont typeface="Arial" panose="020B0604020202020204" pitchFamily="34" charset="0"/>
              <a:buChar char="•"/>
            </a:pPr>
            <a:r>
              <a:rPr lang="en-US" sz="2800" dirty="0"/>
              <a:t>Wills are public documents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Sometimes arrive with notification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Need several key pieces of information</a:t>
            </a:r>
          </a:p>
        </p:txBody>
      </p:sp>
      <p:pic>
        <p:nvPicPr>
          <p:cNvPr id="6" name="Picture Placeholder 5" descr="A person and person sitting in a chair&#10;&#10;Description automatically generated">
            <a:extLst>
              <a:ext uri="{FF2B5EF4-FFF2-40B4-BE49-F238E27FC236}">
                <a16:creationId xmlns:a16="http://schemas.microsoft.com/office/drawing/2014/main" id="{AD022DB1-3601-3502-0461-A5BB3366B9D7}"/>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852" r="1852"/>
          <a:stretch>
            <a:fillRect/>
          </a:stretch>
        </p:blipFill>
        <p:spPr/>
      </p:pic>
    </p:spTree>
    <p:extLst>
      <p:ext uri="{BB962C8B-B14F-4D97-AF65-F5344CB8AC3E}">
        <p14:creationId xmlns:p14="http://schemas.microsoft.com/office/powerpoint/2010/main" val="40295114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ame-side Corner of Rectangle 39">
            <a:extLst>
              <a:ext uri="{FF2B5EF4-FFF2-40B4-BE49-F238E27FC236}">
                <a16:creationId xmlns:a16="http://schemas.microsoft.com/office/drawing/2014/main" id="{3404F58F-EA08-4067-8C30-6BBE4DB7C5DF}"/>
              </a:ext>
            </a:extLst>
          </p:cNvPr>
          <p:cNvSpPr/>
          <p:nvPr/>
        </p:nvSpPr>
        <p:spPr>
          <a:xfrm rot="16739170">
            <a:off x="6338876" y="2930834"/>
            <a:ext cx="1383422" cy="586292"/>
          </a:xfrm>
          <a:prstGeom prst="round2SameRect">
            <a:avLst/>
          </a:prstGeom>
          <a:solidFill>
            <a:srgbClr val="3FC19B"/>
          </a:solidFill>
          <a:ln>
            <a:noFill/>
          </a:ln>
        </p:spPr>
        <p:txBody>
          <a:bodyPr spcFirstLastPara="1" wrap="square" lIns="91425" tIns="45700" rIns="91425" bIns="45700" anchor="ctr" anchorCtr="0">
            <a:noAutofit/>
          </a:bodyPr>
          <a:lstStyle/>
          <a:p>
            <a:pPr algn="ctr">
              <a:buClr>
                <a:schemeClr val="dk1"/>
              </a:buClr>
              <a:buSzPts val="1800"/>
            </a:pPr>
            <a:endParaRPr lang="en-US">
              <a:solidFill>
                <a:srgbClr val="175E81"/>
              </a:solidFill>
              <a:latin typeface="Calibri"/>
              <a:cs typeface="Calibri"/>
            </a:endParaRPr>
          </a:p>
        </p:txBody>
      </p:sp>
      <p:sp>
        <p:nvSpPr>
          <p:cNvPr id="22" name="Title 1">
            <a:extLst>
              <a:ext uri="{FF2B5EF4-FFF2-40B4-BE49-F238E27FC236}">
                <a16:creationId xmlns:a16="http://schemas.microsoft.com/office/drawing/2014/main" id="{A8D20893-237A-CE4E-858C-6B942405EA62}"/>
              </a:ext>
            </a:extLst>
          </p:cNvPr>
          <p:cNvSpPr txBox="1">
            <a:spLocks/>
          </p:cNvSpPr>
          <p:nvPr/>
        </p:nvSpPr>
        <p:spPr>
          <a:xfrm>
            <a:off x="261868" y="9826"/>
            <a:ext cx="9319575" cy="11450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libri Light" panose="020F0302020204030204" pitchFamily="34" charset="0"/>
                <a:cs typeface="Calibri Light" panose="020F0302020204030204" pitchFamily="34" charset="0"/>
              </a:rPr>
              <a:t>Read the will</a:t>
            </a:r>
          </a:p>
        </p:txBody>
      </p:sp>
      <p:sp>
        <p:nvSpPr>
          <p:cNvPr id="12" name="TextBox 11">
            <a:extLst>
              <a:ext uri="{FF2B5EF4-FFF2-40B4-BE49-F238E27FC236}">
                <a16:creationId xmlns:a16="http://schemas.microsoft.com/office/drawing/2014/main" id="{C502E039-7F49-A541-96B6-3A55BD78F754}"/>
              </a:ext>
            </a:extLst>
          </p:cNvPr>
          <p:cNvSpPr txBox="1"/>
          <p:nvPr/>
        </p:nvSpPr>
        <p:spPr>
          <a:xfrm>
            <a:off x="870102" y="1253738"/>
            <a:ext cx="4081880" cy="4893647"/>
          </a:xfrm>
          <a:prstGeom prst="rect">
            <a:avLst/>
          </a:prstGeom>
          <a:noFill/>
        </p:spPr>
        <p:txBody>
          <a:bodyPr wrap="square" rtlCol="0">
            <a:spAutoFit/>
          </a:bodyPr>
          <a:lstStyle/>
          <a:p>
            <a:pPr marL="457200" indent="-457200">
              <a:buFont typeface="+mj-lt"/>
              <a:buAutoNum type="alphaUcPeriod"/>
            </a:pPr>
            <a:r>
              <a:rPr lang="en-US" sz="2400" dirty="0"/>
              <a:t>Name of deceased</a:t>
            </a:r>
          </a:p>
          <a:p>
            <a:pPr marL="457200" indent="-457200">
              <a:buFont typeface="+mj-lt"/>
              <a:buAutoNum type="alphaUcPeriod"/>
            </a:pPr>
            <a:endParaRPr lang="en-US" sz="2400" dirty="0"/>
          </a:p>
          <a:p>
            <a:pPr marL="457200" indent="-457200">
              <a:buFont typeface="+mj-lt"/>
              <a:buAutoNum type="alphaUcPeriod"/>
            </a:pPr>
            <a:r>
              <a:rPr lang="en-US" sz="2400" dirty="0"/>
              <a:t>Revocation</a:t>
            </a:r>
          </a:p>
          <a:p>
            <a:pPr marL="457200" indent="-457200">
              <a:buFont typeface="+mj-lt"/>
              <a:buAutoNum type="alphaUcPeriod"/>
            </a:pPr>
            <a:endParaRPr lang="en-US" sz="2400" dirty="0"/>
          </a:p>
          <a:p>
            <a:pPr marL="457200" indent="-457200">
              <a:buFont typeface="+mj-lt"/>
              <a:buAutoNum type="alphaUcPeriod"/>
            </a:pPr>
            <a:r>
              <a:rPr lang="en-US" sz="2400" dirty="0"/>
              <a:t>Appointment of executor</a:t>
            </a:r>
          </a:p>
          <a:p>
            <a:pPr marL="457200" indent="-457200">
              <a:buFont typeface="+mj-lt"/>
              <a:buAutoNum type="alphaUcPeriod"/>
            </a:pPr>
            <a:endParaRPr lang="en-US" sz="2400" dirty="0"/>
          </a:p>
          <a:p>
            <a:pPr marL="457200" indent="-457200">
              <a:buFont typeface="+mj-lt"/>
              <a:buAutoNum type="alphaUcPeriod"/>
            </a:pPr>
            <a:r>
              <a:rPr lang="en-US" sz="2400" dirty="0"/>
              <a:t>Actions required</a:t>
            </a:r>
          </a:p>
          <a:p>
            <a:pPr marL="457200" indent="-457200">
              <a:buFont typeface="+mj-lt"/>
              <a:buAutoNum type="alphaUcPeriod"/>
            </a:pPr>
            <a:endParaRPr lang="en-US" sz="2400" dirty="0"/>
          </a:p>
          <a:p>
            <a:pPr marL="457200" indent="-457200">
              <a:buFont typeface="+mj-lt"/>
              <a:buAutoNum type="alphaUcPeriod"/>
            </a:pPr>
            <a:r>
              <a:rPr lang="en-US" sz="2400" dirty="0"/>
              <a:t>Distributions</a:t>
            </a:r>
          </a:p>
          <a:p>
            <a:pPr marL="457200" indent="-457200">
              <a:buFont typeface="+mj-lt"/>
              <a:buAutoNum type="alphaUcPeriod"/>
            </a:pPr>
            <a:endParaRPr lang="en-US" sz="2400" dirty="0"/>
          </a:p>
          <a:p>
            <a:pPr marL="457200" indent="-457200">
              <a:buFont typeface="+mj-lt"/>
              <a:buAutoNum type="alphaUcPeriod"/>
            </a:pPr>
            <a:r>
              <a:rPr lang="en-US" sz="2400" dirty="0"/>
              <a:t>Other legal issues</a:t>
            </a:r>
          </a:p>
          <a:p>
            <a:pPr marL="457200" indent="-457200">
              <a:buAutoNum type="alphaUcPeriod"/>
            </a:pPr>
            <a:endParaRPr lang="en-US" sz="2400" dirty="0"/>
          </a:p>
        </p:txBody>
      </p:sp>
      <p:grpSp>
        <p:nvGrpSpPr>
          <p:cNvPr id="59" name="Group 58">
            <a:extLst>
              <a:ext uri="{FF2B5EF4-FFF2-40B4-BE49-F238E27FC236}">
                <a16:creationId xmlns:a16="http://schemas.microsoft.com/office/drawing/2014/main" id="{EF587F4B-4287-3D4C-B34F-1BEC75E96038}"/>
              </a:ext>
            </a:extLst>
          </p:cNvPr>
          <p:cNvGrpSpPr/>
          <p:nvPr/>
        </p:nvGrpSpPr>
        <p:grpSpPr>
          <a:xfrm rot="569464">
            <a:off x="7273758" y="1162661"/>
            <a:ext cx="4269216" cy="5473117"/>
            <a:chOff x="6096000" y="171794"/>
            <a:chExt cx="5215467" cy="6686206"/>
          </a:xfrm>
        </p:grpSpPr>
        <p:pic>
          <p:nvPicPr>
            <p:cNvPr id="6" name="Picture 5">
              <a:extLst>
                <a:ext uri="{FF2B5EF4-FFF2-40B4-BE49-F238E27FC236}">
                  <a16:creationId xmlns:a16="http://schemas.microsoft.com/office/drawing/2014/main" id="{38BA5D17-8B67-493C-868F-472F6AC343FC}"/>
                </a:ext>
              </a:extLst>
            </p:cNvPr>
            <p:cNvPicPr>
              <a:picLocks noChangeAspect="1"/>
            </p:cNvPicPr>
            <p:nvPr/>
          </p:nvPicPr>
          <p:blipFill>
            <a:blip r:embed="rId3"/>
            <a:stretch>
              <a:fillRect/>
            </a:stretch>
          </p:blipFill>
          <p:spPr>
            <a:xfrm>
              <a:off x="6096000" y="171794"/>
              <a:ext cx="5215467" cy="6686206"/>
            </a:xfrm>
            <a:prstGeom prst="rect">
              <a:avLst/>
            </a:prstGeom>
            <a:effectLst>
              <a:outerShdw blurRad="50800" dist="38100" dir="2700000" algn="tl" rotWithShape="0">
                <a:prstClr val="black">
                  <a:alpha val="40000"/>
                </a:prstClr>
              </a:outerShdw>
            </a:effectLst>
          </p:spPr>
        </p:pic>
        <p:sp>
          <p:nvSpPr>
            <p:cNvPr id="51" name="Rectangle 50">
              <a:extLst>
                <a:ext uri="{FF2B5EF4-FFF2-40B4-BE49-F238E27FC236}">
                  <a16:creationId xmlns:a16="http://schemas.microsoft.com/office/drawing/2014/main" id="{1C08AE86-97E1-4249-A6C4-BEFB6587386E}"/>
                </a:ext>
              </a:extLst>
            </p:cNvPr>
            <p:cNvSpPr/>
            <p:nvPr/>
          </p:nvSpPr>
          <p:spPr>
            <a:xfrm>
              <a:off x="9703836" y="224971"/>
              <a:ext cx="1584821" cy="254000"/>
            </a:xfrm>
            <a:prstGeom prst="rect">
              <a:avLst/>
            </a:prstGeom>
            <a:solidFill>
              <a:srgbClr val="FFFF00">
                <a:alpha val="302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670CA22E-9196-3849-A673-504DE3B8AB31}"/>
                </a:ext>
              </a:extLst>
            </p:cNvPr>
            <p:cNvSpPr/>
            <p:nvPr/>
          </p:nvSpPr>
          <p:spPr>
            <a:xfrm>
              <a:off x="6096000" y="414694"/>
              <a:ext cx="1584821" cy="254000"/>
            </a:xfrm>
            <a:prstGeom prst="rect">
              <a:avLst/>
            </a:prstGeom>
            <a:solidFill>
              <a:srgbClr val="FFFF00">
                <a:alpha val="302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ECAB4BA-CDCB-B643-9586-2B1DEABFE7F7}"/>
                </a:ext>
              </a:extLst>
            </p:cNvPr>
            <p:cNvSpPr/>
            <p:nvPr/>
          </p:nvSpPr>
          <p:spPr>
            <a:xfrm>
              <a:off x="6491289" y="679062"/>
              <a:ext cx="767928" cy="254000"/>
            </a:xfrm>
            <a:prstGeom prst="rect">
              <a:avLst/>
            </a:prstGeom>
            <a:solidFill>
              <a:srgbClr val="FFFF00">
                <a:alpha val="302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5495750-1639-CE48-A0CC-1AB946FBFAF3}"/>
                </a:ext>
              </a:extLst>
            </p:cNvPr>
            <p:cNvSpPr/>
            <p:nvPr/>
          </p:nvSpPr>
          <p:spPr>
            <a:xfrm>
              <a:off x="6491288" y="896777"/>
              <a:ext cx="817691" cy="254000"/>
            </a:xfrm>
            <a:prstGeom prst="rect">
              <a:avLst/>
            </a:prstGeom>
            <a:solidFill>
              <a:srgbClr val="FFFF00">
                <a:alpha val="302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28FAEFB-4FCD-644E-80B2-7F297933C358}"/>
                </a:ext>
              </a:extLst>
            </p:cNvPr>
            <p:cNvSpPr/>
            <p:nvPr/>
          </p:nvSpPr>
          <p:spPr>
            <a:xfrm>
              <a:off x="6491288" y="2672704"/>
              <a:ext cx="1010524" cy="254000"/>
            </a:xfrm>
            <a:prstGeom prst="rect">
              <a:avLst/>
            </a:prstGeom>
            <a:solidFill>
              <a:srgbClr val="FFFF00">
                <a:alpha val="302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71CB1615-4A4D-AD49-81CE-09F4DD7937BB}"/>
                </a:ext>
              </a:extLst>
            </p:cNvPr>
            <p:cNvSpPr/>
            <p:nvPr/>
          </p:nvSpPr>
          <p:spPr>
            <a:xfrm>
              <a:off x="6500619" y="3496908"/>
              <a:ext cx="497341" cy="254000"/>
            </a:xfrm>
            <a:prstGeom prst="rect">
              <a:avLst/>
            </a:prstGeom>
            <a:solidFill>
              <a:srgbClr val="FFFF00">
                <a:alpha val="302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F67B072-DE9A-724C-94D3-3394D4ADC279}"/>
                </a:ext>
              </a:extLst>
            </p:cNvPr>
            <p:cNvSpPr/>
            <p:nvPr/>
          </p:nvSpPr>
          <p:spPr>
            <a:xfrm>
              <a:off x="8612448" y="5748696"/>
              <a:ext cx="497341" cy="254000"/>
            </a:xfrm>
            <a:prstGeom prst="rect">
              <a:avLst/>
            </a:prstGeom>
            <a:solidFill>
              <a:srgbClr val="FFFF00">
                <a:alpha val="302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Google Shape;184;p10">
            <a:extLst>
              <a:ext uri="{FF2B5EF4-FFF2-40B4-BE49-F238E27FC236}">
                <a16:creationId xmlns:a16="http://schemas.microsoft.com/office/drawing/2014/main" id="{F9D9146A-FF1D-3D4B-A1D5-9AE5749A3C81}"/>
              </a:ext>
            </a:extLst>
          </p:cNvPr>
          <p:cNvSpPr txBox="1"/>
          <p:nvPr/>
        </p:nvSpPr>
        <p:spPr>
          <a:xfrm>
            <a:off x="481390" y="478615"/>
            <a:ext cx="5807980" cy="523180"/>
          </a:xfrm>
          <a:prstGeom prst="rect">
            <a:avLst/>
          </a:prstGeom>
          <a:noFill/>
          <a:ln>
            <a:noFill/>
          </a:ln>
        </p:spPr>
        <p:txBody>
          <a:bodyPr spcFirstLastPara="1" wrap="square" lIns="91425" tIns="45700" rIns="91425" bIns="45700" anchor="t" anchorCtr="0">
            <a:spAutoFit/>
          </a:bodyPr>
          <a:lstStyle/>
          <a:p>
            <a:pPr>
              <a:buClr>
                <a:schemeClr val="bg1"/>
              </a:buClr>
              <a:buSzPts val="2800"/>
            </a:pPr>
            <a:r>
              <a:rPr lang="en-US" sz="2800" b="1" dirty="0">
                <a:latin typeface="Poppins" pitchFamily="2" charset="77"/>
                <a:cs typeface="Poppins" pitchFamily="2" charset="77"/>
                <a:sym typeface="Calibri"/>
              </a:rPr>
              <a:t>Information found in a will</a:t>
            </a:r>
          </a:p>
        </p:txBody>
      </p:sp>
      <p:sp>
        <p:nvSpPr>
          <p:cNvPr id="19" name="Round Same-side Corner of Rectangle 39">
            <a:extLst>
              <a:ext uri="{FF2B5EF4-FFF2-40B4-BE49-F238E27FC236}">
                <a16:creationId xmlns:a16="http://schemas.microsoft.com/office/drawing/2014/main" id="{4C8BF728-56F4-446F-A375-9208485AE670}"/>
              </a:ext>
            </a:extLst>
          </p:cNvPr>
          <p:cNvSpPr/>
          <p:nvPr/>
        </p:nvSpPr>
        <p:spPr>
          <a:xfrm rot="16722531">
            <a:off x="6674258" y="1175747"/>
            <a:ext cx="1384565" cy="586292"/>
          </a:xfrm>
          <a:prstGeom prst="round2SameRect">
            <a:avLst/>
          </a:prstGeom>
          <a:solidFill>
            <a:srgbClr val="3FC19B"/>
          </a:solidFill>
          <a:ln>
            <a:noFill/>
          </a:ln>
        </p:spPr>
        <p:txBody>
          <a:bodyPr spcFirstLastPara="1" wrap="square" lIns="91425" tIns="45700" rIns="91425" bIns="45700" anchor="ctr" anchorCtr="0">
            <a:noAutofit/>
          </a:bodyPr>
          <a:lstStyle/>
          <a:p>
            <a:pPr algn="ctr">
              <a:buClr>
                <a:schemeClr val="dk1"/>
              </a:buClr>
              <a:buSzPts val="1800"/>
            </a:pPr>
            <a:endParaRPr lang="en-US">
              <a:solidFill>
                <a:srgbClr val="175E81"/>
              </a:solidFill>
              <a:latin typeface="Calibri"/>
              <a:cs typeface="Calibri"/>
            </a:endParaRPr>
          </a:p>
        </p:txBody>
      </p:sp>
      <p:sp>
        <p:nvSpPr>
          <p:cNvPr id="24" name="TextBox 23">
            <a:extLst>
              <a:ext uri="{FF2B5EF4-FFF2-40B4-BE49-F238E27FC236}">
                <a16:creationId xmlns:a16="http://schemas.microsoft.com/office/drawing/2014/main" id="{AB1E080A-03CF-4001-95B9-0CEBA0C24056}"/>
              </a:ext>
            </a:extLst>
          </p:cNvPr>
          <p:cNvSpPr txBox="1"/>
          <p:nvPr/>
        </p:nvSpPr>
        <p:spPr>
          <a:xfrm rot="604420">
            <a:off x="7205423" y="866002"/>
            <a:ext cx="437217" cy="1200329"/>
          </a:xfrm>
          <a:prstGeom prst="rect">
            <a:avLst/>
          </a:prstGeom>
          <a:noFill/>
        </p:spPr>
        <p:txBody>
          <a:bodyPr wrap="square" rtlCol="0">
            <a:spAutoFit/>
          </a:bodyPr>
          <a:lstStyle/>
          <a:p>
            <a:r>
              <a:rPr lang="en-US" sz="2400"/>
              <a:t>A</a:t>
            </a:r>
          </a:p>
          <a:p>
            <a:r>
              <a:rPr lang="en-US" sz="2400"/>
              <a:t>B</a:t>
            </a:r>
          </a:p>
          <a:p>
            <a:r>
              <a:rPr lang="en-US" sz="2400"/>
              <a:t>C</a:t>
            </a:r>
          </a:p>
        </p:txBody>
      </p:sp>
      <p:sp>
        <p:nvSpPr>
          <p:cNvPr id="25" name="TextBox 24">
            <a:extLst>
              <a:ext uri="{FF2B5EF4-FFF2-40B4-BE49-F238E27FC236}">
                <a16:creationId xmlns:a16="http://schemas.microsoft.com/office/drawing/2014/main" id="{ED00BC04-1E77-4C4B-87E6-97DE9947B367}"/>
              </a:ext>
            </a:extLst>
          </p:cNvPr>
          <p:cNvSpPr txBox="1"/>
          <p:nvPr/>
        </p:nvSpPr>
        <p:spPr>
          <a:xfrm rot="555853">
            <a:off x="6865339" y="2622368"/>
            <a:ext cx="437217" cy="1200329"/>
          </a:xfrm>
          <a:prstGeom prst="rect">
            <a:avLst/>
          </a:prstGeom>
          <a:noFill/>
        </p:spPr>
        <p:txBody>
          <a:bodyPr wrap="square" rtlCol="0">
            <a:spAutoFit/>
          </a:bodyPr>
          <a:lstStyle/>
          <a:p>
            <a:r>
              <a:rPr lang="en-US" sz="2400"/>
              <a:t>D</a:t>
            </a:r>
          </a:p>
          <a:p>
            <a:endParaRPr lang="en-US" sz="2400"/>
          </a:p>
          <a:p>
            <a:r>
              <a:rPr lang="en-US" sz="2400"/>
              <a:t>E</a:t>
            </a:r>
          </a:p>
        </p:txBody>
      </p:sp>
    </p:spTree>
    <p:extLst>
      <p:ext uri="{BB962C8B-B14F-4D97-AF65-F5344CB8AC3E}">
        <p14:creationId xmlns:p14="http://schemas.microsoft.com/office/powerpoint/2010/main" val="336418130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4" name="Google Shape;184;p10"/>
          <p:cNvSpPr txBox="1"/>
          <p:nvPr/>
        </p:nvSpPr>
        <p:spPr>
          <a:xfrm>
            <a:off x="983432" y="1700808"/>
            <a:ext cx="4176464" cy="2246729"/>
          </a:xfrm>
          <a:prstGeom prst="rect">
            <a:avLst/>
          </a:prstGeom>
          <a:noFill/>
          <a:ln>
            <a:noFill/>
          </a:ln>
        </p:spPr>
        <p:txBody>
          <a:bodyPr spcFirstLastPara="1" wrap="square" lIns="91425" tIns="45700" rIns="91425" bIns="45700" anchor="t" anchorCtr="0">
            <a:spAutoFit/>
          </a:bodyPr>
          <a:lstStyle/>
          <a:p>
            <a:pPr marL="342900" indent="-342900">
              <a:buClr>
                <a:schemeClr val="tx1"/>
              </a:buClr>
              <a:buSzPts val="2800"/>
              <a:buFont typeface="Arial" panose="020B0604020202020204" pitchFamily="34" charset="0"/>
              <a:buChar char="•"/>
            </a:pPr>
            <a:r>
              <a:rPr lang="en-US" sz="2800" dirty="0">
                <a:latin typeface="Poppins" pitchFamily="2" charset="77"/>
                <a:cs typeface="Poppins" pitchFamily="2" charset="77"/>
                <a:sym typeface="Calibri"/>
              </a:rPr>
              <a:t>Specific gift</a:t>
            </a:r>
          </a:p>
          <a:p>
            <a:pPr marL="342900" indent="-342900">
              <a:buClr>
                <a:schemeClr val="tx1"/>
              </a:buClr>
              <a:buSzPts val="2800"/>
              <a:buFont typeface="Arial" panose="020B0604020202020204" pitchFamily="34" charset="0"/>
              <a:buChar char="•"/>
            </a:pPr>
            <a:endParaRPr lang="en-US" sz="2800" dirty="0">
              <a:latin typeface="Poppins" pitchFamily="2" charset="77"/>
              <a:cs typeface="Poppins" pitchFamily="2" charset="77"/>
            </a:endParaRPr>
          </a:p>
          <a:p>
            <a:pPr marL="342900" indent="-342900">
              <a:buClr>
                <a:schemeClr val="tx1"/>
              </a:buClr>
              <a:buSzPts val="2800"/>
              <a:buFont typeface="Arial" panose="020B0604020202020204" pitchFamily="34" charset="0"/>
              <a:buChar char="•"/>
            </a:pPr>
            <a:r>
              <a:rPr lang="en-US" sz="2800" dirty="0">
                <a:latin typeface="Poppins" pitchFamily="2" charset="77"/>
                <a:cs typeface="Poppins" pitchFamily="2" charset="77"/>
                <a:sym typeface="Calibri"/>
              </a:rPr>
              <a:t>Pecuniary gift</a:t>
            </a:r>
          </a:p>
          <a:p>
            <a:pPr marL="342900" indent="-342900">
              <a:buClr>
                <a:schemeClr val="tx1"/>
              </a:buClr>
              <a:buSzPts val="2800"/>
              <a:buFont typeface="Arial" panose="020B0604020202020204" pitchFamily="34" charset="0"/>
              <a:buChar char="•"/>
            </a:pPr>
            <a:endParaRPr lang="en-US" sz="2800" dirty="0">
              <a:latin typeface="Poppins" pitchFamily="2" charset="77"/>
              <a:cs typeface="Poppins" pitchFamily="2" charset="77"/>
              <a:sym typeface="Calibri"/>
            </a:endParaRPr>
          </a:p>
          <a:p>
            <a:pPr marL="342900" indent="-342900">
              <a:buClr>
                <a:schemeClr val="tx1"/>
              </a:buClr>
              <a:buSzPts val="2800"/>
              <a:buFont typeface="Arial" panose="020B0604020202020204" pitchFamily="34" charset="0"/>
              <a:buChar char="•"/>
            </a:pPr>
            <a:r>
              <a:rPr lang="en-US" sz="2800" dirty="0">
                <a:latin typeface="Poppins" pitchFamily="2" charset="77"/>
                <a:cs typeface="Poppins" pitchFamily="2" charset="77"/>
                <a:sym typeface="Calibri"/>
              </a:rPr>
              <a:t>Residuary gift</a:t>
            </a:r>
          </a:p>
        </p:txBody>
      </p:sp>
      <p:sp>
        <p:nvSpPr>
          <p:cNvPr id="14" name="Google Shape;184;p10">
            <a:extLst>
              <a:ext uri="{FF2B5EF4-FFF2-40B4-BE49-F238E27FC236}">
                <a16:creationId xmlns:a16="http://schemas.microsoft.com/office/drawing/2014/main" id="{7517ED33-B8E2-C94C-9E5C-D497414FC63A}"/>
              </a:ext>
            </a:extLst>
          </p:cNvPr>
          <p:cNvSpPr txBox="1"/>
          <p:nvPr/>
        </p:nvSpPr>
        <p:spPr>
          <a:xfrm>
            <a:off x="695300" y="764704"/>
            <a:ext cx="4752728" cy="523180"/>
          </a:xfrm>
          <a:prstGeom prst="rect">
            <a:avLst/>
          </a:prstGeom>
          <a:noFill/>
          <a:ln>
            <a:noFill/>
          </a:ln>
        </p:spPr>
        <p:txBody>
          <a:bodyPr spcFirstLastPara="1" wrap="square" lIns="91425" tIns="45700" rIns="91425" bIns="45700" anchor="t" anchorCtr="0">
            <a:spAutoFit/>
          </a:bodyPr>
          <a:lstStyle/>
          <a:p>
            <a:pPr>
              <a:buClr>
                <a:schemeClr val="bg1"/>
              </a:buClr>
              <a:buSzPts val="2800"/>
            </a:pPr>
            <a:r>
              <a:rPr lang="en-US" sz="2800" b="1" dirty="0">
                <a:latin typeface="Poppins" pitchFamily="2" charset="77"/>
                <a:cs typeface="Poppins" pitchFamily="2" charset="77"/>
                <a:sym typeface="Calibri"/>
              </a:rPr>
              <a:t>Confirm type of gift</a:t>
            </a:r>
          </a:p>
        </p:txBody>
      </p:sp>
      <p:pic>
        <p:nvPicPr>
          <p:cNvPr id="3" name="Picture 2" descr="Diagram&#10;&#10;Description automatically generated">
            <a:extLst>
              <a:ext uri="{FF2B5EF4-FFF2-40B4-BE49-F238E27FC236}">
                <a16:creationId xmlns:a16="http://schemas.microsoft.com/office/drawing/2014/main" id="{5C526B47-D8A0-DE47-AAF6-AEA7BED50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025" y="12334"/>
            <a:ext cx="5879976" cy="6845665"/>
          </a:xfrm>
          <a:prstGeom prst="rect">
            <a:avLst/>
          </a:prstGeom>
        </p:spPr>
      </p:pic>
    </p:spTree>
    <p:extLst>
      <p:ext uri="{BB962C8B-B14F-4D97-AF65-F5344CB8AC3E}">
        <p14:creationId xmlns:p14="http://schemas.microsoft.com/office/powerpoint/2010/main" val="9228383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8BC583A8-C6D9-4720-89DF-C46EE70A0A87">
            <a:extLst>
              <a:ext uri="{FF2B5EF4-FFF2-40B4-BE49-F238E27FC236}">
                <a16:creationId xmlns:a16="http://schemas.microsoft.com/office/drawing/2014/main" id="{1D0D43B8-5495-466E-A523-0F01267891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13" r="5221"/>
          <a:stretch/>
        </p:blipFill>
        <p:spPr bwMode="auto">
          <a:xfrm>
            <a:off x="6145222" y="4293096"/>
            <a:ext cx="5231362" cy="127174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8827124E-BED2-4198-AB00-85F57359A520">
            <a:extLst>
              <a:ext uri="{FF2B5EF4-FFF2-40B4-BE49-F238E27FC236}">
                <a16:creationId xmlns:a16="http://schemas.microsoft.com/office/drawing/2014/main" id="{A35B8672-9CC3-4BCD-800B-5060AAFA12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609" t="-1454" b="-1"/>
          <a:stretch/>
        </p:blipFill>
        <p:spPr bwMode="auto">
          <a:xfrm>
            <a:off x="6163883" y="2877229"/>
            <a:ext cx="5212701" cy="11485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Google Shape;184;p10">
            <a:extLst>
              <a:ext uri="{FF2B5EF4-FFF2-40B4-BE49-F238E27FC236}">
                <a16:creationId xmlns:a16="http://schemas.microsoft.com/office/drawing/2014/main" id="{B1A34F63-0909-914E-86B3-3F1232E5ED0C}"/>
              </a:ext>
            </a:extLst>
          </p:cNvPr>
          <p:cNvSpPr txBox="1"/>
          <p:nvPr/>
        </p:nvSpPr>
        <p:spPr>
          <a:xfrm>
            <a:off x="623392" y="1436038"/>
            <a:ext cx="5521830" cy="4524275"/>
          </a:xfrm>
          <a:prstGeom prst="rect">
            <a:avLst/>
          </a:prstGeom>
          <a:noFill/>
          <a:ln>
            <a:noFill/>
          </a:ln>
        </p:spPr>
        <p:txBody>
          <a:bodyPr spcFirstLastPara="1" wrap="square" lIns="91425" tIns="45700" rIns="91425" bIns="45700" anchor="t" anchorCtr="0">
            <a:spAutoFit/>
          </a:bodyPr>
          <a:lstStyle/>
          <a:p>
            <a:pPr marL="342900" indent="-342900">
              <a:buClr>
                <a:schemeClr val="tx1"/>
              </a:buClr>
              <a:buSzPts val="2800"/>
              <a:buFont typeface="Arial" panose="020B0604020202020204" pitchFamily="34" charset="0"/>
              <a:buChar char="•"/>
            </a:pPr>
            <a:r>
              <a:rPr lang="en-US" sz="2400" dirty="0">
                <a:latin typeface="Poppins" pitchFamily="2" charset="77"/>
                <a:cs typeface="Poppins" pitchFamily="2" charset="77"/>
                <a:sym typeface="Calibri"/>
              </a:rPr>
              <a:t>Specific gift</a:t>
            </a:r>
          </a:p>
          <a:p>
            <a:pPr lvl="2">
              <a:buClr>
                <a:schemeClr val="bg1"/>
              </a:buClr>
              <a:buSzPts val="2800"/>
            </a:pPr>
            <a:r>
              <a:rPr lang="en-AU" dirty="0">
                <a:solidFill>
                  <a:srgbClr val="4A4A49"/>
                </a:solidFill>
                <a:latin typeface="Poppins" pitchFamily="2" charset="77"/>
                <a:cs typeface="Poppins" pitchFamily="2" charset="77"/>
              </a:rPr>
              <a:t>(an item) i.e. house, jewellery</a:t>
            </a:r>
          </a:p>
          <a:p>
            <a:pPr marL="1200150" lvl="2" indent="-285750">
              <a:buClr>
                <a:schemeClr val="tx1"/>
              </a:buClr>
              <a:buSzPct val="90000"/>
              <a:buFont typeface="Wingdings" pitchFamily="2" charset="2"/>
              <a:buChar char="ü"/>
            </a:pPr>
            <a:r>
              <a:rPr lang="en-AU" dirty="0">
                <a:solidFill>
                  <a:srgbClr val="4A4A49"/>
                </a:solidFill>
                <a:latin typeface="Poppins" pitchFamily="2" charset="77"/>
                <a:cs typeface="Poppins" pitchFamily="2" charset="77"/>
              </a:rPr>
              <a:t>The relevant clause in the Will</a:t>
            </a:r>
            <a:endParaRPr lang="en-US" b="1" dirty="0">
              <a:latin typeface="Poppins" pitchFamily="2" charset="77"/>
              <a:cs typeface="Poppins" pitchFamily="2" charset="77"/>
              <a:sym typeface="Calibri"/>
            </a:endParaRPr>
          </a:p>
          <a:p>
            <a:pPr>
              <a:buClr>
                <a:schemeClr val="bg1"/>
              </a:buClr>
              <a:buSzPts val="2800"/>
            </a:pPr>
            <a:endParaRPr lang="en-US" sz="2400" b="1" dirty="0">
              <a:latin typeface="Poppins" pitchFamily="2" charset="77"/>
              <a:cs typeface="Poppins" pitchFamily="2" charset="77"/>
              <a:sym typeface="Calibri"/>
            </a:endParaRPr>
          </a:p>
          <a:p>
            <a:pPr marL="342900" indent="-342900">
              <a:buClr>
                <a:schemeClr val="tx1"/>
              </a:buClr>
              <a:buSzPts val="2800"/>
              <a:buFont typeface="Arial" panose="020B0604020202020204" pitchFamily="34" charset="0"/>
              <a:buChar char="•"/>
            </a:pPr>
            <a:r>
              <a:rPr lang="en-US" sz="2400" dirty="0">
                <a:latin typeface="Poppins" pitchFamily="2" charset="77"/>
                <a:cs typeface="Poppins" pitchFamily="2" charset="77"/>
                <a:sym typeface="Calibri"/>
              </a:rPr>
              <a:t>Pecuniary gift</a:t>
            </a:r>
          </a:p>
          <a:p>
            <a:pPr lvl="2">
              <a:buClr>
                <a:schemeClr val="bg1"/>
              </a:buClr>
              <a:buSzPts val="2800"/>
            </a:pPr>
            <a:r>
              <a:rPr lang="en-AU" dirty="0">
                <a:solidFill>
                  <a:srgbClr val="4A4A49"/>
                </a:solidFill>
                <a:latin typeface="Poppins" pitchFamily="2" charset="77"/>
                <a:cs typeface="Poppins" pitchFamily="2" charset="77"/>
              </a:rPr>
              <a:t>(a specific cash gift) i.e. $20,000</a:t>
            </a:r>
          </a:p>
          <a:p>
            <a:pPr marL="1200150" lvl="2" indent="-285750">
              <a:buClr>
                <a:schemeClr val="tx1"/>
              </a:buClr>
              <a:buSzPct val="90000"/>
              <a:buFont typeface="Wingdings" pitchFamily="2" charset="2"/>
              <a:buChar char="ü"/>
            </a:pPr>
            <a:r>
              <a:rPr lang="en-AU" dirty="0">
                <a:solidFill>
                  <a:srgbClr val="4A4A49"/>
                </a:solidFill>
                <a:latin typeface="Poppins" pitchFamily="2" charset="77"/>
                <a:cs typeface="Poppins" pitchFamily="2" charset="77"/>
              </a:rPr>
              <a:t> The relevant clause in the Will</a:t>
            </a:r>
          </a:p>
          <a:p>
            <a:pPr>
              <a:buClr>
                <a:schemeClr val="bg1"/>
              </a:buClr>
              <a:buSzPts val="2800"/>
            </a:pPr>
            <a:endParaRPr lang="en-AU" sz="2400" dirty="0">
              <a:solidFill>
                <a:srgbClr val="4A4A49"/>
              </a:solidFill>
              <a:latin typeface="Poppins" pitchFamily="2" charset="77"/>
              <a:cs typeface="Poppins" pitchFamily="2" charset="77"/>
            </a:endParaRPr>
          </a:p>
          <a:p>
            <a:pPr marL="342900" indent="-342900">
              <a:buClr>
                <a:schemeClr val="tx1"/>
              </a:buClr>
              <a:buSzPts val="2800"/>
              <a:buFont typeface="Arial" panose="020B0604020202020204" pitchFamily="34" charset="0"/>
              <a:buChar char="•"/>
            </a:pPr>
            <a:r>
              <a:rPr lang="en-US" sz="2400" dirty="0">
                <a:latin typeface="Poppins" pitchFamily="2" charset="77"/>
                <a:cs typeface="Poppins" pitchFamily="2" charset="77"/>
                <a:sym typeface="Calibri"/>
              </a:rPr>
              <a:t>Residuary gift</a:t>
            </a:r>
          </a:p>
          <a:p>
            <a:pPr lvl="2">
              <a:buClr>
                <a:schemeClr val="bg1"/>
              </a:buClr>
              <a:buSzPts val="2800"/>
            </a:pPr>
            <a:r>
              <a:rPr lang="en-AU" dirty="0">
                <a:solidFill>
                  <a:srgbClr val="4A4A49"/>
                </a:solidFill>
                <a:latin typeface="Poppins" pitchFamily="2" charset="77"/>
                <a:cs typeface="Poppins" pitchFamily="2" charset="77"/>
              </a:rPr>
              <a:t>(% of the residue of the estate) i.e. 25%</a:t>
            </a:r>
            <a:endParaRPr lang="en-US" dirty="0">
              <a:solidFill>
                <a:srgbClr val="4A4A49"/>
              </a:solidFill>
              <a:latin typeface="Poppins" pitchFamily="2" charset="77"/>
              <a:cs typeface="Poppins" pitchFamily="2" charset="77"/>
              <a:sym typeface="Calibri"/>
            </a:endParaRPr>
          </a:p>
          <a:p>
            <a:pPr marL="1200150" lvl="2" indent="-285750">
              <a:buClr>
                <a:schemeClr val="tx1"/>
              </a:buClr>
              <a:buSzPct val="90000"/>
              <a:buFont typeface="Wingdings" pitchFamily="2" charset="2"/>
              <a:buChar char="ü"/>
            </a:pPr>
            <a:r>
              <a:rPr lang="en-AU" dirty="0">
                <a:solidFill>
                  <a:srgbClr val="4A4A49"/>
                </a:solidFill>
                <a:latin typeface="Poppins" pitchFamily="2" charset="77"/>
                <a:cs typeface="Poppins" pitchFamily="2" charset="77"/>
              </a:rPr>
              <a:t>The Will</a:t>
            </a:r>
          </a:p>
          <a:p>
            <a:pPr marL="1200150" lvl="2" indent="-285750">
              <a:buClr>
                <a:schemeClr val="tx1"/>
              </a:buClr>
              <a:buSzPct val="90000"/>
              <a:buFont typeface="Wingdings" pitchFamily="2" charset="2"/>
              <a:buChar char="ü"/>
            </a:pPr>
            <a:r>
              <a:rPr lang="en-AU" dirty="0">
                <a:solidFill>
                  <a:srgbClr val="4A4A49"/>
                </a:solidFill>
                <a:latin typeface="Poppins" pitchFamily="2" charset="77"/>
                <a:cs typeface="Poppins" pitchFamily="2" charset="77"/>
              </a:rPr>
              <a:t>The list of assets &amp; liabilities</a:t>
            </a:r>
          </a:p>
          <a:p>
            <a:pPr marL="1200150" lvl="2" indent="-285750">
              <a:buClr>
                <a:schemeClr val="tx1"/>
              </a:buClr>
              <a:buSzPct val="90000"/>
              <a:buFont typeface="Wingdings" pitchFamily="2" charset="2"/>
              <a:buChar char="ü"/>
            </a:pPr>
            <a:r>
              <a:rPr lang="en-AU" dirty="0">
                <a:solidFill>
                  <a:srgbClr val="4A4A49"/>
                </a:solidFill>
                <a:latin typeface="Poppins" pitchFamily="2" charset="77"/>
                <a:cs typeface="Poppins" pitchFamily="2" charset="77"/>
              </a:rPr>
              <a:t>The final statement</a:t>
            </a:r>
          </a:p>
          <a:p>
            <a:pPr>
              <a:buClr>
                <a:schemeClr val="bg1"/>
              </a:buClr>
              <a:buSzPts val="2800"/>
            </a:pPr>
            <a:endParaRPr lang="en-US" sz="2400" b="1" dirty="0">
              <a:latin typeface="Calibri" panose="020F0502020204030204" pitchFamily="34" charset="0"/>
              <a:cs typeface="Times New Roman" panose="02020603050405020304" pitchFamily="18" charset="0"/>
              <a:sym typeface="Calibri"/>
            </a:endParaRPr>
          </a:p>
        </p:txBody>
      </p:sp>
      <p:pic>
        <p:nvPicPr>
          <p:cNvPr id="9" name="Picture 8" descr="Text, letter&#10;&#10;Description automatically generated">
            <a:extLst>
              <a:ext uri="{FF2B5EF4-FFF2-40B4-BE49-F238E27FC236}">
                <a16:creationId xmlns:a16="http://schemas.microsoft.com/office/drawing/2014/main" id="{A034B9E7-E336-754D-B560-BF05F4D831E0}"/>
              </a:ext>
            </a:extLst>
          </p:cNvPr>
          <p:cNvPicPr>
            <a:picLocks noChangeAspect="1"/>
          </p:cNvPicPr>
          <p:nvPr/>
        </p:nvPicPr>
        <p:blipFill rotWithShape="1">
          <a:blip r:embed="rId5">
            <a:extLst>
              <a:ext uri="{28A0092B-C50C-407E-A947-70E740481C1C}">
                <a14:useLocalDpi xmlns:a14="http://schemas.microsoft.com/office/drawing/2010/main" val="0"/>
              </a:ext>
            </a:extLst>
          </a:blip>
          <a:srcRect b="36057"/>
          <a:stretch/>
        </p:blipFill>
        <p:spPr>
          <a:xfrm>
            <a:off x="6096000" y="1032448"/>
            <a:ext cx="5283945" cy="1605038"/>
          </a:xfrm>
          <a:prstGeom prst="rect">
            <a:avLst/>
          </a:prstGeom>
          <a:effectLst>
            <a:outerShdw blurRad="50800" dist="38100" dir="2700000" algn="tl" rotWithShape="0">
              <a:prstClr val="black">
                <a:alpha val="40000"/>
              </a:prstClr>
            </a:outerShdw>
          </a:effectLst>
        </p:spPr>
      </p:pic>
      <p:sp>
        <p:nvSpPr>
          <p:cNvPr id="37" name="Google Shape;184;p10">
            <a:extLst>
              <a:ext uri="{FF2B5EF4-FFF2-40B4-BE49-F238E27FC236}">
                <a16:creationId xmlns:a16="http://schemas.microsoft.com/office/drawing/2014/main" id="{22C88B5A-DA74-594B-90E0-95756BE933EB}"/>
              </a:ext>
            </a:extLst>
          </p:cNvPr>
          <p:cNvSpPr txBox="1"/>
          <p:nvPr/>
        </p:nvSpPr>
        <p:spPr>
          <a:xfrm>
            <a:off x="623392" y="620688"/>
            <a:ext cx="3940693" cy="523180"/>
          </a:xfrm>
          <a:prstGeom prst="rect">
            <a:avLst/>
          </a:prstGeom>
          <a:noFill/>
          <a:ln>
            <a:noFill/>
          </a:ln>
        </p:spPr>
        <p:txBody>
          <a:bodyPr spcFirstLastPara="1" wrap="square" lIns="91425" tIns="45700" rIns="91425" bIns="45700" anchor="t" anchorCtr="0">
            <a:spAutoFit/>
          </a:bodyPr>
          <a:lstStyle/>
          <a:p>
            <a:pPr>
              <a:buClr>
                <a:schemeClr val="bg1"/>
              </a:buClr>
              <a:buSzPts val="2800"/>
            </a:pPr>
            <a:r>
              <a:rPr lang="en-US" sz="2800" b="1" dirty="0">
                <a:latin typeface="Poppins" pitchFamily="2" charset="77"/>
                <a:cs typeface="Poppins" pitchFamily="2" charset="77"/>
                <a:sym typeface="Calibri"/>
              </a:rPr>
              <a:t>Confirm type of gift</a:t>
            </a:r>
          </a:p>
        </p:txBody>
      </p:sp>
    </p:spTree>
    <p:extLst>
      <p:ext uri="{BB962C8B-B14F-4D97-AF65-F5344CB8AC3E}">
        <p14:creationId xmlns:p14="http://schemas.microsoft.com/office/powerpoint/2010/main" val="35036178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
            <a:extLst>
              <a:ext uri="{FF2B5EF4-FFF2-40B4-BE49-F238E27FC236}">
                <a16:creationId xmlns:a16="http://schemas.microsoft.com/office/drawing/2014/main" id="{757DC6AA-97ED-9DD8-AE01-1793A3F7223A}"/>
              </a:ext>
            </a:extLst>
          </p:cNvPr>
          <p:cNvSpPr>
            <a:spLocks noGrp="1"/>
          </p:cNvSpPr>
          <p:nvPr>
            <p:ph type="body" sz="quarter" idx="12"/>
          </p:nvPr>
        </p:nvSpPr>
        <p:spPr>
          <a:xfrm>
            <a:off x="6863457" y="836612"/>
            <a:ext cx="4895850" cy="5184776"/>
          </a:xfrm>
        </p:spPr>
        <p:txBody>
          <a:bodyPr/>
          <a:lstStyle/>
          <a:p>
            <a:r>
              <a:rPr lang="en-US" sz="2800" b="1" dirty="0"/>
              <a:t>What type of gift is that?</a:t>
            </a:r>
          </a:p>
        </p:txBody>
      </p:sp>
      <p:grpSp>
        <p:nvGrpSpPr>
          <p:cNvPr id="4" name="Group 3">
            <a:extLst>
              <a:ext uri="{FF2B5EF4-FFF2-40B4-BE49-F238E27FC236}">
                <a16:creationId xmlns:a16="http://schemas.microsoft.com/office/drawing/2014/main" id="{D2DD1F6E-C648-2741-8EB1-5955F0E8E897}"/>
              </a:ext>
            </a:extLst>
          </p:cNvPr>
          <p:cNvGrpSpPr/>
          <p:nvPr/>
        </p:nvGrpSpPr>
        <p:grpSpPr>
          <a:xfrm>
            <a:off x="623392" y="332656"/>
            <a:ext cx="5112568" cy="6408712"/>
            <a:chOff x="5242695" y="135898"/>
            <a:chExt cx="5263575" cy="6699783"/>
          </a:xfrm>
        </p:grpSpPr>
        <p:pic>
          <p:nvPicPr>
            <p:cNvPr id="6" name="Picture 5">
              <a:extLst>
                <a:ext uri="{FF2B5EF4-FFF2-40B4-BE49-F238E27FC236}">
                  <a16:creationId xmlns:a16="http://schemas.microsoft.com/office/drawing/2014/main" id="{38BA5D17-8B67-493C-868F-472F6AC343FC}"/>
                </a:ext>
              </a:extLst>
            </p:cNvPr>
            <p:cNvPicPr>
              <a:picLocks noChangeAspect="1"/>
            </p:cNvPicPr>
            <p:nvPr/>
          </p:nvPicPr>
          <p:blipFill>
            <a:blip r:embed="rId3"/>
            <a:stretch>
              <a:fillRect/>
            </a:stretch>
          </p:blipFill>
          <p:spPr>
            <a:xfrm rot="386804">
              <a:off x="5280213" y="135898"/>
              <a:ext cx="5226057" cy="6699783"/>
            </a:xfrm>
            <a:prstGeom prst="rect">
              <a:avLst/>
            </a:prstGeom>
            <a:effectLst>
              <a:outerShdw blurRad="50800" dist="38100" dir="2700000" algn="tl" rotWithShape="0">
                <a:prstClr val="black">
                  <a:alpha val="40000"/>
                </a:prstClr>
              </a:outerShdw>
            </a:effectLst>
          </p:spPr>
        </p:pic>
        <p:sp>
          <p:nvSpPr>
            <p:cNvPr id="18" name="Oval 17">
              <a:extLst>
                <a:ext uri="{FF2B5EF4-FFF2-40B4-BE49-F238E27FC236}">
                  <a16:creationId xmlns:a16="http://schemas.microsoft.com/office/drawing/2014/main" id="{C7C90F15-E971-41F1-93CF-9A44752723E2}"/>
                </a:ext>
              </a:extLst>
            </p:cNvPr>
            <p:cNvSpPr/>
            <p:nvPr/>
          </p:nvSpPr>
          <p:spPr>
            <a:xfrm rot="343745">
              <a:off x="5242695" y="3531461"/>
              <a:ext cx="5238300" cy="708462"/>
            </a:xfrm>
            <a:prstGeom prst="ellipse">
              <a:avLst/>
            </a:prstGeom>
            <a:noFill/>
            <a:ln w="57150">
              <a:solidFill>
                <a:srgbClr val="E96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8378537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2C48B9-B294-38AA-7EDA-A5E77711E3D6}"/>
              </a:ext>
            </a:extLst>
          </p:cNvPr>
          <p:cNvSpPr>
            <a:spLocks noGrp="1"/>
          </p:cNvSpPr>
          <p:nvPr>
            <p:ph type="body" sz="quarter" idx="12"/>
          </p:nvPr>
        </p:nvSpPr>
        <p:spPr/>
        <p:txBody>
          <a:bodyPr/>
          <a:lstStyle/>
          <a:p>
            <a:r>
              <a:rPr lang="en-US" sz="2800" b="1" dirty="0"/>
              <a:t>What type of gift is that?</a:t>
            </a:r>
          </a:p>
        </p:txBody>
      </p:sp>
      <p:grpSp>
        <p:nvGrpSpPr>
          <p:cNvPr id="4" name="Group 3">
            <a:extLst>
              <a:ext uri="{FF2B5EF4-FFF2-40B4-BE49-F238E27FC236}">
                <a16:creationId xmlns:a16="http://schemas.microsoft.com/office/drawing/2014/main" id="{19911C42-0A3C-476C-9356-408DAF421297}"/>
              </a:ext>
            </a:extLst>
          </p:cNvPr>
          <p:cNvGrpSpPr/>
          <p:nvPr/>
        </p:nvGrpSpPr>
        <p:grpSpPr>
          <a:xfrm>
            <a:off x="6063865" y="260648"/>
            <a:ext cx="5749721" cy="6255963"/>
            <a:chOff x="4905388" y="526662"/>
            <a:chExt cx="5106020" cy="5687749"/>
          </a:xfrm>
        </p:grpSpPr>
        <p:pic>
          <p:nvPicPr>
            <p:cNvPr id="5" name="Picture 4">
              <a:extLst>
                <a:ext uri="{FF2B5EF4-FFF2-40B4-BE49-F238E27FC236}">
                  <a16:creationId xmlns:a16="http://schemas.microsoft.com/office/drawing/2014/main" id="{1D136EE8-5374-34EA-9450-2D9A3F60A5B7}"/>
                </a:ext>
              </a:extLst>
            </p:cNvPr>
            <p:cNvPicPr>
              <a:picLocks noChangeAspect="1"/>
            </p:cNvPicPr>
            <p:nvPr/>
          </p:nvPicPr>
          <p:blipFill rotWithShape="1">
            <a:blip r:embed="rId3"/>
            <a:srcRect b="3099"/>
            <a:stretch/>
          </p:blipFill>
          <p:spPr>
            <a:xfrm rot="570296">
              <a:off x="4905388" y="526662"/>
              <a:ext cx="4812904" cy="5687749"/>
            </a:xfrm>
            <a:prstGeom prst="rect">
              <a:avLst/>
            </a:prstGeom>
            <a:effectLst>
              <a:outerShdw blurRad="50800" dist="38100" dir="2700000" algn="tl" rotWithShape="0">
                <a:prstClr val="black">
                  <a:alpha val="40000"/>
                </a:prstClr>
              </a:outerShdw>
            </a:effectLst>
          </p:spPr>
        </p:pic>
        <p:sp>
          <p:nvSpPr>
            <p:cNvPr id="6" name="Oval 5">
              <a:extLst>
                <a:ext uri="{FF2B5EF4-FFF2-40B4-BE49-F238E27FC236}">
                  <a16:creationId xmlns:a16="http://schemas.microsoft.com/office/drawing/2014/main" id="{F4CF01B1-B7D0-81B4-46C0-4E827A09597D}"/>
                </a:ext>
              </a:extLst>
            </p:cNvPr>
            <p:cNvSpPr/>
            <p:nvPr/>
          </p:nvSpPr>
          <p:spPr>
            <a:xfrm rot="569639">
              <a:off x="5271489" y="641099"/>
              <a:ext cx="4739919" cy="1203989"/>
            </a:xfrm>
            <a:prstGeom prst="ellipse">
              <a:avLst/>
            </a:prstGeom>
            <a:noFill/>
            <a:ln w="57150">
              <a:solidFill>
                <a:srgbClr val="E96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3470829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a person speaking to a group of people&#10;&#10;Description automatically generated">
            <a:extLst>
              <a:ext uri="{FF2B5EF4-FFF2-40B4-BE49-F238E27FC236}">
                <a16:creationId xmlns:a16="http://schemas.microsoft.com/office/drawing/2014/main" id="{409B775B-E319-B2D4-1B56-00C9AA1CE83D}"/>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6781" b="-16781"/>
          <a:stretch/>
        </p:blipFill>
        <p:spPr/>
      </p:pic>
      <p:sp>
        <p:nvSpPr>
          <p:cNvPr id="3" name="Text Placeholder 2">
            <a:extLst>
              <a:ext uri="{FF2B5EF4-FFF2-40B4-BE49-F238E27FC236}">
                <a16:creationId xmlns:a16="http://schemas.microsoft.com/office/drawing/2014/main" id="{430D77EB-4BA1-BCAB-7561-00D8BEE80893}"/>
              </a:ext>
            </a:extLst>
          </p:cNvPr>
          <p:cNvSpPr>
            <a:spLocks noGrp="1"/>
          </p:cNvSpPr>
          <p:nvPr>
            <p:ph type="body" sz="quarter" idx="12"/>
          </p:nvPr>
        </p:nvSpPr>
        <p:spPr/>
        <p:txBody>
          <a:bodyPr/>
          <a:lstStyle/>
          <a:p>
            <a:r>
              <a:rPr lang="en-US" sz="2800" b="1"/>
              <a:t>Disclaimer</a:t>
            </a:r>
          </a:p>
          <a:p>
            <a:r>
              <a:rPr lang="en-US" sz="2800"/>
              <a:t>This presentation contains general advice only. The advice contained within should not be relied upon without seeking professional advice pertaining to your unique circumstances</a:t>
            </a:r>
            <a:r>
              <a:rPr lang="en-US"/>
              <a:t>. </a:t>
            </a:r>
          </a:p>
        </p:txBody>
      </p:sp>
    </p:spTree>
    <p:extLst>
      <p:ext uri="{BB962C8B-B14F-4D97-AF65-F5344CB8AC3E}">
        <p14:creationId xmlns:p14="http://schemas.microsoft.com/office/powerpoint/2010/main" val="20045707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EE74804-38CB-518C-DC0D-76110255368D}"/>
              </a:ext>
            </a:extLst>
          </p:cNvPr>
          <p:cNvSpPr>
            <a:spLocks noGrp="1"/>
          </p:cNvSpPr>
          <p:nvPr>
            <p:ph type="pic" sz="quarter" idx="11"/>
          </p:nvPr>
        </p:nvSpPr>
        <p:spPr/>
        <p:txBody>
          <a:bodyPr/>
          <a:lstStyle/>
          <a:p>
            <a:endParaRPr lang="en-US"/>
          </a:p>
        </p:txBody>
      </p:sp>
      <p:sp>
        <p:nvSpPr>
          <p:cNvPr id="3" name="Text Placeholder 2">
            <a:extLst>
              <a:ext uri="{FF2B5EF4-FFF2-40B4-BE49-F238E27FC236}">
                <a16:creationId xmlns:a16="http://schemas.microsoft.com/office/drawing/2014/main" id="{67C515FE-0E89-B3BA-D998-7F970A21FE23}"/>
              </a:ext>
            </a:extLst>
          </p:cNvPr>
          <p:cNvSpPr>
            <a:spLocks noGrp="1"/>
          </p:cNvSpPr>
          <p:nvPr>
            <p:ph type="body" sz="quarter" idx="12"/>
          </p:nvPr>
        </p:nvSpPr>
        <p:spPr/>
        <p:txBody>
          <a:bodyPr/>
          <a:lstStyle/>
          <a:p>
            <a:r>
              <a:rPr lang="en-US" sz="2800" b="1" dirty="0"/>
              <a:t>What type of gift is that?</a:t>
            </a:r>
          </a:p>
        </p:txBody>
      </p:sp>
      <p:grpSp>
        <p:nvGrpSpPr>
          <p:cNvPr id="4" name="Group 3">
            <a:extLst>
              <a:ext uri="{FF2B5EF4-FFF2-40B4-BE49-F238E27FC236}">
                <a16:creationId xmlns:a16="http://schemas.microsoft.com/office/drawing/2014/main" id="{66FE83F3-22E3-E701-A06B-BB3DBC67A8D2}"/>
              </a:ext>
            </a:extLst>
          </p:cNvPr>
          <p:cNvGrpSpPr/>
          <p:nvPr/>
        </p:nvGrpSpPr>
        <p:grpSpPr>
          <a:xfrm>
            <a:off x="5879976" y="332656"/>
            <a:ext cx="5910482" cy="6264696"/>
            <a:chOff x="4625347" y="607679"/>
            <a:chExt cx="5268524" cy="6007282"/>
          </a:xfrm>
        </p:grpSpPr>
        <p:pic>
          <p:nvPicPr>
            <p:cNvPr id="5" name="Picture 4">
              <a:extLst>
                <a:ext uri="{FF2B5EF4-FFF2-40B4-BE49-F238E27FC236}">
                  <a16:creationId xmlns:a16="http://schemas.microsoft.com/office/drawing/2014/main" id="{022478B4-C163-6AC5-0E92-679B0DE596A1}"/>
                </a:ext>
              </a:extLst>
            </p:cNvPr>
            <p:cNvPicPr>
              <a:picLocks noChangeAspect="1"/>
            </p:cNvPicPr>
            <p:nvPr/>
          </p:nvPicPr>
          <p:blipFill>
            <a:blip r:embed="rId3"/>
            <a:stretch>
              <a:fillRect/>
            </a:stretch>
          </p:blipFill>
          <p:spPr>
            <a:xfrm rot="547340">
              <a:off x="5012163" y="607679"/>
              <a:ext cx="4720101" cy="5886036"/>
            </a:xfrm>
            <a:prstGeom prst="rect">
              <a:avLst/>
            </a:prstGeom>
            <a:effectLst>
              <a:outerShdw blurRad="50800" dist="38100" dir="2700000" algn="tl" rotWithShape="0">
                <a:prstClr val="black">
                  <a:alpha val="40000"/>
                </a:prstClr>
              </a:outerShdw>
            </a:effectLst>
          </p:spPr>
        </p:pic>
        <p:sp>
          <p:nvSpPr>
            <p:cNvPr id="6" name="Oval 5">
              <a:extLst>
                <a:ext uri="{FF2B5EF4-FFF2-40B4-BE49-F238E27FC236}">
                  <a16:creationId xmlns:a16="http://schemas.microsoft.com/office/drawing/2014/main" id="{463DAF0E-C5C1-A528-F802-A4B4B2CDB003}"/>
                </a:ext>
              </a:extLst>
            </p:cNvPr>
            <p:cNvSpPr/>
            <p:nvPr/>
          </p:nvSpPr>
          <p:spPr>
            <a:xfrm rot="332149">
              <a:off x="4625347" y="1862181"/>
              <a:ext cx="5268524" cy="4752780"/>
            </a:xfrm>
            <a:prstGeom prst="ellipse">
              <a:avLst/>
            </a:prstGeom>
            <a:noFill/>
            <a:ln w="57150">
              <a:solidFill>
                <a:srgbClr val="E96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8883097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in green shirts&#10;&#10;Description automatically generated">
            <a:extLst>
              <a:ext uri="{FF2B5EF4-FFF2-40B4-BE49-F238E27FC236}">
                <a16:creationId xmlns:a16="http://schemas.microsoft.com/office/drawing/2014/main" id="{4279E5BE-03E9-952B-B62E-B1EF8BEB5E34}"/>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6781" b="-16781"/>
          <a:stretch/>
        </p:blipFill>
        <p:spPr>
          <a:xfrm>
            <a:off x="6096000" y="650693"/>
            <a:ext cx="5864783" cy="5556613"/>
          </a:xfrm>
          <a:noFill/>
        </p:spPr>
      </p:pic>
      <p:sp>
        <p:nvSpPr>
          <p:cNvPr id="3" name="Text Placeholder 2">
            <a:extLst>
              <a:ext uri="{FF2B5EF4-FFF2-40B4-BE49-F238E27FC236}">
                <a16:creationId xmlns:a16="http://schemas.microsoft.com/office/drawing/2014/main" id="{AE13D46B-D777-8F08-19B1-0CC65B1F64D2}"/>
              </a:ext>
            </a:extLst>
          </p:cNvPr>
          <p:cNvSpPr>
            <a:spLocks noGrp="1"/>
          </p:cNvSpPr>
          <p:nvPr>
            <p:ph type="body" sz="quarter" idx="12"/>
          </p:nvPr>
        </p:nvSpPr>
        <p:spPr>
          <a:xfrm>
            <a:off x="479425" y="836612"/>
            <a:ext cx="4895850" cy="5184776"/>
          </a:xfrm>
        </p:spPr>
        <p:txBody>
          <a:bodyPr anchor="ctr">
            <a:normAutofit/>
          </a:bodyPr>
          <a:lstStyle/>
          <a:p>
            <a:r>
              <a:rPr lang="en-US" sz="2800" b="1" dirty="0"/>
              <a:t>Confirm charity name</a:t>
            </a:r>
          </a:p>
          <a:p>
            <a:endParaRPr lang="en-US" sz="2800" b="1" dirty="0"/>
          </a:p>
          <a:p>
            <a:pPr marL="342900" indent="-342900">
              <a:buFont typeface="Arial" panose="020B0604020202020204" pitchFamily="34" charset="0"/>
              <a:buChar char="•"/>
            </a:pPr>
            <a:r>
              <a:rPr lang="en-US" sz="2800" dirty="0"/>
              <a:t>Amalgamations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Different branches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Name changes</a:t>
            </a:r>
          </a:p>
          <a:p>
            <a:endParaRPr lang="en-US" dirty="0"/>
          </a:p>
        </p:txBody>
      </p:sp>
    </p:spTree>
    <p:extLst>
      <p:ext uri="{BB962C8B-B14F-4D97-AF65-F5344CB8AC3E}">
        <p14:creationId xmlns:p14="http://schemas.microsoft.com/office/powerpoint/2010/main" val="27357548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75FDF7-F210-FC72-546D-CFDD8100EFFA}"/>
              </a:ext>
            </a:extLst>
          </p:cNvPr>
          <p:cNvSpPr>
            <a:spLocks noGrp="1"/>
          </p:cNvSpPr>
          <p:nvPr>
            <p:ph type="body" sz="quarter" idx="12"/>
          </p:nvPr>
        </p:nvSpPr>
        <p:spPr>
          <a:xfrm>
            <a:off x="479425" y="836612"/>
            <a:ext cx="4895850" cy="5184776"/>
          </a:xfrm>
        </p:spPr>
        <p:txBody>
          <a:bodyPr anchor="ctr">
            <a:normAutofit/>
          </a:bodyPr>
          <a:lstStyle/>
          <a:p>
            <a:r>
              <a:rPr lang="en-US" sz="2800" b="1" dirty="0"/>
              <a:t>Gift restrictions</a:t>
            </a:r>
          </a:p>
        </p:txBody>
      </p:sp>
      <p:pic>
        <p:nvPicPr>
          <p:cNvPr id="5" name="Picture 4">
            <a:extLst>
              <a:ext uri="{FF2B5EF4-FFF2-40B4-BE49-F238E27FC236}">
                <a16:creationId xmlns:a16="http://schemas.microsoft.com/office/drawing/2014/main" id="{96375DBF-18F5-DAA0-C5EF-7D58C305DF73}"/>
              </a:ext>
            </a:extLst>
          </p:cNvPr>
          <p:cNvPicPr>
            <a:picLocks noChangeAspect="1"/>
          </p:cNvPicPr>
          <p:nvPr/>
        </p:nvPicPr>
        <p:blipFill rotWithShape="1">
          <a:blip r:embed="rId3"/>
          <a:srcRect l="4368"/>
          <a:stretch/>
        </p:blipFill>
        <p:spPr>
          <a:xfrm>
            <a:off x="6204409" y="1556792"/>
            <a:ext cx="5329236" cy="1014174"/>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394E67BB-EBF5-FF5F-1B62-E76723B70211}"/>
              </a:ext>
            </a:extLst>
          </p:cNvPr>
          <p:cNvPicPr>
            <a:picLocks noChangeAspect="1"/>
          </p:cNvPicPr>
          <p:nvPr/>
        </p:nvPicPr>
        <p:blipFill rotWithShape="1">
          <a:blip r:embed="rId4"/>
          <a:srcRect l="7426"/>
          <a:stretch/>
        </p:blipFill>
        <p:spPr>
          <a:xfrm>
            <a:off x="6406269" y="3483860"/>
            <a:ext cx="5329237" cy="1606350"/>
          </a:xfrm>
          <a:prstGeom prst="rect">
            <a:avLst/>
          </a:prstGeom>
          <a:effectLst>
            <a:outerShdw blurRad="50800" dist="38100" dir="2700000" algn="tl" rotWithShape="0">
              <a:prstClr val="black">
                <a:alpha val="40000"/>
              </a:prstClr>
            </a:outerShdw>
          </a:effectLst>
        </p:spPr>
      </p:pic>
      <p:sp>
        <p:nvSpPr>
          <p:cNvPr id="7" name="Oval 6">
            <a:extLst>
              <a:ext uri="{FF2B5EF4-FFF2-40B4-BE49-F238E27FC236}">
                <a16:creationId xmlns:a16="http://schemas.microsoft.com/office/drawing/2014/main" id="{A6C1E848-724D-52AB-1B9E-D0F354556BED}"/>
              </a:ext>
            </a:extLst>
          </p:cNvPr>
          <p:cNvSpPr/>
          <p:nvPr/>
        </p:nvSpPr>
        <p:spPr>
          <a:xfrm>
            <a:off x="6528048" y="3717032"/>
            <a:ext cx="4025590" cy="487480"/>
          </a:xfrm>
          <a:prstGeom prst="ellipse">
            <a:avLst/>
          </a:prstGeom>
          <a:noFill/>
          <a:ln w="57150">
            <a:solidFill>
              <a:srgbClr val="E96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D8387461-8BCC-21D1-EB35-01B2B146674A}"/>
              </a:ext>
            </a:extLst>
          </p:cNvPr>
          <p:cNvSpPr/>
          <p:nvPr/>
        </p:nvSpPr>
        <p:spPr>
          <a:xfrm>
            <a:off x="8540843" y="1820139"/>
            <a:ext cx="2781634" cy="487480"/>
          </a:xfrm>
          <a:prstGeom prst="ellipse">
            <a:avLst/>
          </a:prstGeom>
          <a:noFill/>
          <a:ln w="57150">
            <a:solidFill>
              <a:srgbClr val="E96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1693864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nd talking to another person&#10;&#10;Description automatically generated">
            <a:extLst>
              <a:ext uri="{FF2B5EF4-FFF2-40B4-BE49-F238E27FC236}">
                <a16:creationId xmlns:a16="http://schemas.microsoft.com/office/drawing/2014/main" id="{F43CF05F-F466-C20B-B222-030A9C53734E}"/>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6781" b="-16781"/>
          <a:stretch/>
        </p:blipFill>
        <p:spPr/>
      </p:pic>
      <p:sp>
        <p:nvSpPr>
          <p:cNvPr id="3" name="Text Placeholder 2">
            <a:extLst>
              <a:ext uri="{FF2B5EF4-FFF2-40B4-BE49-F238E27FC236}">
                <a16:creationId xmlns:a16="http://schemas.microsoft.com/office/drawing/2014/main" id="{E62E2211-906C-1ECD-3E0A-4BA1A7D6E523}"/>
              </a:ext>
            </a:extLst>
          </p:cNvPr>
          <p:cNvSpPr>
            <a:spLocks noGrp="1"/>
          </p:cNvSpPr>
          <p:nvPr>
            <p:ph type="body" sz="quarter" idx="12"/>
          </p:nvPr>
        </p:nvSpPr>
        <p:spPr>
          <a:xfrm>
            <a:off x="6602791" y="274624"/>
            <a:ext cx="5328591" cy="5184776"/>
          </a:xfrm>
        </p:spPr>
        <p:txBody>
          <a:bodyPr/>
          <a:lstStyle/>
          <a:p>
            <a:r>
              <a:rPr lang="en-US" sz="2600" b="1" dirty="0"/>
              <a:t>Reading the will: summary</a:t>
            </a:r>
          </a:p>
          <a:p>
            <a:pPr marL="457200" indent="-457200">
              <a:buAutoNum type="arabicPeriod"/>
            </a:pPr>
            <a:r>
              <a:rPr lang="en-US" sz="2600" dirty="0"/>
              <a:t>Type and amount of gift</a:t>
            </a:r>
          </a:p>
          <a:p>
            <a:pPr marL="457200" indent="-457200">
              <a:buAutoNum type="arabicPeriod"/>
            </a:pPr>
            <a:r>
              <a:rPr lang="en-US" sz="2600" dirty="0"/>
              <a:t>What other documents do I need?</a:t>
            </a:r>
          </a:p>
          <a:p>
            <a:pPr marL="457200" indent="-457200">
              <a:buAutoNum type="arabicPeriod"/>
            </a:pPr>
            <a:r>
              <a:rPr lang="en-US" sz="2600" dirty="0"/>
              <a:t>Is the charity name correct?</a:t>
            </a:r>
          </a:p>
          <a:p>
            <a:pPr marL="457200" indent="-457200">
              <a:buAutoNum type="arabicPeriod"/>
            </a:pPr>
            <a:r>
              <a:rPr lang="en-US" sz="2600" dirty="0"/>
              <a:t>Is the gift use restricted?</a:t>
            </a:r>
          </a:p>
          <a:p>
            <a:pPr marL="457200" indent="-457200">
              <a:buAutoNum type="arabicPeriod"/>
            </a:pPr>
            <a:endParaRPr lang="en-US" sz="2600" dirty="0"/>
          </a:p>
          <a:p>
            <a:pPr marL="457200" indent="-457200">
              <a:buFont typeface="Arial" panose="020B0604020202020204" pitchFamily="34" charset="0"/>
              <a:buChar char="•"/>
            </a:pPr>
            <a:r>
              <a:rPr lang="en-US" sz="2600" dirty="0"/>
              <a:t>Is executors’ commission allowed?</a:t>
            </a:r>
          </a:p>
          <a:p>
            <a:pPr marL="457200" indent="-457200">
              <a:buFont typeface="Arial" panose="020B0604020202020204" pitchFamily="34" charset="0"/>
              <a:buChar char="•"/>
            </a:pPr>
            <a:r>
              <a:rPr lang="en-US" sz="2600" dirty="0"/>
              <a:t>Are other charities co-beneficiaries?</a:t>
            </a:r>
          </a:p>
          <a:p>
            <a:pPr marL="457200" indent="-457200">
              <a:buFont typeface="Arial" panose="020B0604020202020204" pitchFamily="34" charset="0"/>
              <a:buChar char="•"/>
            </a:pPr>
            <a:r>
              <a:rPr lang="en-US" sz="2600" dirty="0"/>
              <a:t>Are there family members not included?</a:t>
            </a:r>
          </a:p>
        </p:txBody>
      </p:sp>
    </p:spTree>
    <p:extLst>
      <p:ext uri="{BB962C8B-B14F-4D97-AF65-F5344CB8AC3E}">
        <p14:creationId xmlns:p14="http://schemas.microsoft.com/office/powerpoint/2010/main" val="4869119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A125F5-E20D-A6FD-4753-3551260E73F9}"/>
              </a:ext>
            </a:extLst>
          </p:cNvPr>
          <p:cNvSpPr>
            <a:spLocks noGrp="1"/>
          </p:cNvSpPr>
          <p:nvPr>
            <p:ph type="body" sz="quarter" idx="12"/>
          </p:nvPr>
        </p:nvSpPr>
        <p:spPr>
          <a:xfrm>
            <a:off x="479425" y="374073"/>
            <a:ext cx="4895850" cy="5999017"/>
          </a:xfrm>
        </p:spPr>
        <p:txBody>
          <a:bodyPr anchor="ctr">
            <a:normAutofit/>
          </a:bodyPr>
          <a:lstStyle/>
          <a:p>
            <a:r>
              <a:rPr lang="en-US" sz="2800" b="1" dirty="0"/>
              <a:t>Reviewing the asset list</a:t>
            </a:r>
          </a:p>
          <a:p>
            <a:endParaRPr lang="en-US" sz="2800" b="1" dirty="0"/>
          </a:p>
          <a:p>
            <a:pPr marL="457200" indent="-457200">
              <a:buFont typeface="Arial" panose="020B0604020202020204" pitchFamily="34" charset="0"/>
              <a:buChar char="•"/>
            </a:pPr>
            <a:r>
              <a:rPr lang="en-US" sz="2800" dirty="0"/>
              <a:t>Required to understand a residuary gift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Helps establish size of gift and timing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Reveals assets with potential CGT implications </a:t>
            </a:r>
          </a:p>
        </p:txBody>
      </p:sp>
      <p:pic>
        <p:nvPicPr>
          <p:cNvPr id="8" name="Picture Placeholder 7" descr="A person watering a plant&#10;&#10;Description automatically generated">
            <a:extLst>
              <a:ext uri="{FF2B5EF4-FFF2-40B4-BE49-F238E27FC236}">
                <a16:creationId xmlns:a16="http://schemas.microsoft.com/office/drawing/2014/main" id="{F541AC10-9452-073B-EF84-A909372FDD34}"/>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339" b="-2339"/>
          <a:stretch/>
        </p:blipFill>
        <p:spPr/>
      </p:pic>
    </p:spTree>
    <p:extLst>
      <p:ext uri="{BB962C8B-B14F-4D97-AF65-F5344CB8AC3E}">
        <p14:creationId xmlns:p14="http://schemas.microsoft.com/office/powerpoint/2010/main" val="2499880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13F7052-12E0-48E2-8D9C-092A99C27872">
            <a:extLst>
              <a:ext uri="{FF2B5EF4-FFF2-40B4-BE49-F238E27FC236}">
                <a16:creationId xmlns:a16="http://schemas.microsoft.com/office/drawing/2014/main" id="{31434AA4-BA6E-8B05-6653-27A7159CC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41253">
            <a:off x="3668748" y="-2025"/>
            <a:ext cx="4854504" cy="68620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0731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723BD62-6859-59CD-BB06-8BC207F286CE}"/>
              </a:ext>
            </a:extLst>
          </p:cNvPr>
          <p:cNvGrpSpPr/>
          <p:nvPr/>
        </p:nvGrpSpPr>
        <p:grpSpPr>
          <a:xfrm>
            <a:off x="2711624" y="404664"/>
            <a:ext cx="6480720" cy="6048672"/>
            <a:chOff x="6491288" y="1534772"/>
            <a:chExt cx="4693577" cy="4440359"/>
          </a:xfrm>
        </p:grpSpPr>
        <p:pic>
          <p:nvPicPr>
            <p:cNvPr id="4" name="Picture 3">
              <a:extLst>
                <a:ext uri="{FF2B5EF4-FFF2-40B4-BE49-F238E27FC236}">
                  <a16:creationId xmlns:a16="http://schemas.microsoft.com/office/drawing/2014/main" id="{3C1273A6-25A3-88D6-F33C-826DB21B4065}"/>
                </a:ext>
              </a:extLst>
            </p:cNvPr>
            <p:cNvPicPr>
              <a:picLocks noChangeAspect="1"/>
            </p:cNvPicPr>
            <p:nvPr/>
          </p:nvPicPr>
          <p:blipFill>
            <a:blip r:embed="rId3"/>
            <a:stretch>
              <a:fillRect/>
            </a:stretch>
          </p:blipFill>
          <p:spPr>
            <a:xfrm>
              <a:off x="6491288" y="1534772"/>
              <a:ext cx="4693577" cy="4440359"/>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90F44D27-8B30-FD04-C773-542EEDBDAB29}"/>
                </a:ext>
              </a:extLst>
            </p:cNvPr>
            <p:cNvSpPr/>
            <p:nvPr/>
          </p:nvSpPr>
          <p:spPr>
            <a:xfrm>
              <a:off x="7280951" y="5286960"/>
              <a:ext cx="1285880" cy="24178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3847413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A090BCD-350A-0CD0-B490-50B7D778A0A8}"/>
              </a:ext>
            </a:extLst>
          </p:cNvPr>
          <p:cNvGrpSpPr/>
          <p:nvPr/>
        </p:nvGrpSpPr>
        <p:grpSpPr>
          <a:xfrm>
            <a:off x="2855640" y="260648"/>
            <a:ext cx="7128792" cy="6408711"/>
            <a:chOff x="6132514" y="1167497"/>
            <a:chExt cx="6325483" cy="5676808"/>
          </a:xfrm>
        </p:grpSpPr>
        <p:pic>
          <p:nvPicPr>
            <p:cNvPr id="6" name="Picture 5">
              <a:extLst>
                <a:ext uri="{FF2B5EF4-FFF2-40B4-BE49-F238E27FC236}">
                  <a16:creationId xmlns:a16="http://schemas.microsoft.com/office/drawing/2014/main" id="{8C4EE511-D8AC-BBA5-717E-158CE84AF260}"/>
                </a:ext>
              </a:extLst>
            </p:cNvPr>
            <p:cNvPicPr>
              <a:picLocks noChangeAspect="1"/>
            </p:cNvPicPr>
            <p:nvPr/>
          </p:nvPicPr>
          <p:blipFill>
            <a:blip r:embed="rId3"/>
            <a:stretch>
              <a:fillRect/>
            </a:stretch>
          </p:blipFill>
          <p:spPr>
            <a:xfrm>
              <a:off x="7587476" y="1167497"/>
              <a:ext cx="2695951" cy="638264"/>
            </a:xfrm>
            <a:prstGeom prst="rect">
              <a:avLst/>
            </a:prstGeom>
          </p:spPr>
        </p:pic>
        <p:pic>
          <p:nvPicPr>
            <p:cNvPr id="7" name="Picture 6">
              <a:extLst>
                <a:ext uri="{FF2B5EF4-FFF2-40B4-BE49-F238E27FC236}">
                  <a16:creationId xmlns:a16="http://schemas.microsoft.com/office/drawing/2014/main" id="{CAA7FAF2-11C8-966F-C09F-C5A127DFC647}"/>
                </a:ext>
              </a:extLst>
            </p:cNvPr>
            <p:cNvPicPr>
              <a:picLocks noChangeAspect="1"/>
            </p:cNvPicPr>
            <p:nvPr/>
          </p:nvPicPr>
          <p:blipFill>
            <a:blip r:embed="rId4"/>
            <a:stretch>
              <a:fillRect/>
            </a:stretch>
          </p:blipFill>
          <p:spPr>
            <a:xfrm>
              <a:off x="6132514" y="1727551"/>
              <a:ext cx="6325483" cy="3324689"/>
            </a:xfrm>
            <a:prstGeom prst="rect">
              <a:avLst/>
            </a:prstGeom>
          </p:spPr>
        </p:pic>
        <p:pic>
          <p:nvPicPr>
            <p:cNvPr id="8" name="Picture 7">
              <a:extLst>
                <a:ext uri="{FF2B5EF4-FFF2-40B4-BE49-F238E27FC236}">
                  <a16:creationId xmlns:a16="http://schemas.microsoft.com/office/drawing/2014/main" id="{51E8D5FB-FD23-527D-1F07-DD08E8928096}"/>
                </a:ext>
              </a:extLst>
            </p:cNvPr>
            <p:cNvPicPr>
              <a:picLocks noChangeAspect="1"/>
            </p:cNvPicPr>
            <p:nvPr/>
          </p:nvPicPr>
          <p:blipFill>
            <a:blip r:embed="rId5"/>
            <a:stretch>
              <a:fillRect/>
            </a:stretch>
          </p:blipFill>
          <p:spPr>
            <a:xfrm>
              <a:off x="6132514" y="5110513"/>
              <a:ext cx="5887272" cy="1733792"/>
            </a:xfrm>
            <a:prstGeom prst="rect">
              <a:avLst/>
            </a:prstGeom>
          </p:spPr>
        </p:pic>
      </p:grpSp>
    </p:spTree>
    <p:extLst>
      <p:ext uri="{BB962C8B-B14F-4D97-AF65-F5344CB8AC3E}">
        <p14:creationId xmlns:p14="http://schemas.microsoft.com/office/powerpoint/2010/main" val="1722590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18D873-EE18-F2B4-E94C-F62BD2B676B4}"/>
              </a:ext>
            </a:extLst>
          </p:cNvPr>
          <p:cNvPicPr>
            <a:picLocks noChangeAspect="1"/>
          </p:cNvPicPr>
          <p:nvPr/>
        </p:nvPicPr>
        <p:blipFill>
          <a:blip r:embed="rId3"/>
          <a:stretch>
            <a:fillRect/>
          </a:stretch>
        </p:blipFill>
        <p:spPr>
          <a:xfrm>
            <a:off x="2306461" y="368660"/>
            <a:ext cx="7579077" cy="6120680"/>
          </a:xfrm>
          <a:prstGeom prst="rect">
            <a:avLst/>
          </a:prstGeom>
        </p:spPr>
      </p:pic>
      <p:sp>
        <p:nvSpPr>
          <p:cNvPr id="4" name="TextBox 3">
            <a:extLst>
              <a:ext uri="{FF2B5EF4-FFF2-40B4-BE49-F238E27FC236}">
                <a16:creationId xmlns:a16="http://schemas.microsoft.com/office/drawing/2014/main" id="{08D70578-E864-8581-2915-2960006D7FB8}"/>
              </a:ext>
            </a:extLst>
          </p:cNvPr>
          <p:cNvSpPr txBox="1"/>
          <p:nvPr/>
        </p:nvSpPr>
        <p:spPr>
          <a:xfrm>
            <a:off x="2423592" y="3457409"/>
            <a:ext cx="7056784" cy="553998"/>
          </a:xfrm>
          <a:prstGeom prst="rect">
            <a:avLst/>
          </a:prstGeom>
          <a:noFill/>
        </p:spPr>
        <p:txBody>
          <a:bodyPr wrap="square" rtlCol="0">
            <a:spAutoFit/>
          </a:bodyPr>
          <a:lstStyle/>
          <a:p>
            <a:r>
              <a:rPr lang="en-AU" sz="1600" dirty="0">
                <a:latin typeface="Abadi" panose="020B0604020104020204" pitchFamily="34" charset="0"/>
              </a:rPr>
              <a:t>4. Account held in foreign bank</a:t>
            </a:r>
          </a:p>
          <a:p>
            <a:r>
              <a:rPr lang="en-AU" sz="1400" dirty="0">
                <a:latin typeface="Abadi" panose="020B0604020104020204" pitchFamily="34" charset="0"/>
              </a:rPr>
              <a:t>Bank of America  		        	</a:t>
            </a:r>
            <a:r>
              <a:rPr lang="en-AU" sz="1200" dirty="0">
                <a:latin typeface="Abadi" panose="020B0604020104020204" pitchFamily="34" charset="0"/>
              </a:rPr>
              <a:t>476,322 USD                </a:t>
            </a:r>
          </a:p>
        </p:txBody>
      </p:sp>
    </p:spTree>
    <p:extLst>
      <p:ext uri="{BB962C8B-B14F-4D97-AF65-F5344CB8AC3E}">
        <p14:creationId xmlns:p14="http://schemas.microsoft.com/office/powerpoint/2010/main" val="26147161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35C1D3-6708-B0FF-9D17-B3395CF43FB0}"/>
              </a:ext>
            </a:extLst>
          </p:cNvPr>
          <p:cNvSpPr>
            <a:spLocks noGrp="1"/>
          </p:cNvSpPr>
          <p:nvPr>
            <p:ph type="body" sz="quarter" idx="12"/>
          </p:nvPr>
        </p:nvSpPr>
        <p:spPr>
          <a:xfrm>
            <a:off x="6863456" y="-13294"/>
            <a:ext cx="4895850" cy="5184776"/>
          </a:xfrm>
        </p:spPr>
        <p:txBody>
          <a:bodyPr anchor="ctr">
            <a:normAutofit/>
          </a:bodyPr>
          <a:lstStyle/>
          <a:p>
            <a:r>
              <a:rPr lang="en-US" sz="2800" b="1" dirty="0"/>
              <a:t>Residuary gifts</a:t>
            </a:r>
          </a:p>
          <a:p>
            <a:pPr marL="342900" indent="-342900">
              <a:buFont typeface="Arial" panose="020B0604020202020204" pitchFamily="34" charset="0"/>
              <a:buChar char="•"/>
            </a:pPr>
            <a:r>
              <a:rPr lang="en-US" sz="2800" dirty="0"/>
              <a:t>Received 12-36 months after date of death</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Timeframe affected by several factors </a:t>
            </a:r>
          </a:p>
        </p:txBody>
      </p:sp>
      <p:sp>
        <p:nvSpPr>
          <p:cNvPr id="2" name="Text Placeholder 2">
            <a:extLst>
              <a:ext uri="{FF2B5EF4-FFF2-40B4-BE49-F238E27FC236}">
                <a16:creationId xmlns:a16="http://schemas.microsoft.com/office/drawing/2014/main" id="{88071A70-B7A1-B7C2-5CDE-57E862DACEBB}"/>
              </a:ext>
            </a:extLst>
          </p:cNvPr>
          <p:cNvSpPr txBox="1">
            <a:spLocks/>
          </p:cNvSpPr>
          <p:nvPr/>
        </p:nvSpPr>
        <p:spPr>
          <a:xfrm>
            <a:off x="432694" y="188640"/>
            <a:ext cx="4895850" cy="5184776"/>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2200" b="0" kern="1200">
                <a:solidFill>
                  <a:schemeClr val="bg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500"/>
              </a:spcBef>
              <a:buFont typeface="Arial" panose="020B0604020202020204" pitchFamily="34" charset="0"/>
              <a:buNone/>
              <a:defRPr sz="2800" b="1" kern="1200">
                <a:solidFill>
                  <a:schemeClr val="bg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500"/>
              </a:spcBef>
              <a:buFont typeface="Arial" panose="020B0604020202020204" pitchFamily="34" charset="0"/>
              <a:buNone/>
              <a:defRPr sz="2200" kern="1200">
                <a:solidFill>
                  <a:schemeClr val="bg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100000"/>
              </a:lnSpc>
              <a:spcBef>
                <a:spcPts val="500"/>
              </a:spcBef>
              <a:buFont typeface="Arial" panose="020B0604020202020204" pitchFamily="34" charset="0"/>
              <a:buNone/>
              <a:defRPr sz="2400" b="1" kern="1200">
                <a:solidFill>
                  <a:schemeClr val="bg1"/>
                </a:solidFill>
                <a:latin typeface="Poppins" panose="00000500000000000000" pitchFamily="2" charset="0"/>
                <a:ea typeface="+mn-ea"/>
                <a:cs typeface="Poppins" panose="00000500000000000000" pitchFamily="2" charset="0"/>
              </a:defRPr>
            </a:lvl4pPr>
            <a:lvl5pPr marL="0" indent="0" algn="l" defTabSz="914400" rtl="0" eaLnBrk="1" latinLnBrk="0" hangingPunct="1">
              <a:lnSpc>
                <a:spcPct val="100000"/>
              </a:lnSpc>
              <a:spcBef>
                <a:spcPts val="500"/>
              </a:spcBef>
              <a:buFont typeface="Arial" panose="020B0604020202020204" pitchFamily="34" charset="0"/>
              <a:buNone/>
              <a:defRPr sz="2400" u="sng" kern="1200">
                <a:solidFill>
                  <a:schemeClr val="bg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solidFill>
                  <a:schemeClr val="accent2"/>
                </a:solidFill>
              </a:rPr>
              <a:t>Pecuniary gifts</a:t>
            </a:r>
          </a:p>
          <a:p>
            <a:pPr marL="342900" indent="-342900">
              <a:buFont typeface="Arial" panose="020B0604020202020204" pitchFamily="34" charset="0"/>
              <a:buChar char="•"/>
            </a:pPr>
            <a:r>
              <a:rPr lang="en-US" sz="2800" dirty="0">
                <a:solidFill>
                  <a:schemeClr val="accent2"/>
                </a:solidFill>
              </a:rPr>
              <a:t>Received within 1 year of date of death</a:t>
            </a:r>
          </a:p>
          <a:p>
            <a:pPr marL="342900" indent="-342900">
              <a:buFont typeface="Arial" panose="020B0604020202020204" pitchFamily="34" charset="0"/>
              <a:buChar char="•"/>
            </a:pPr>
            <a:endParaRPr lang="en-US" sz="2800" dirty="0">
              <a:solidFill>
                <a:schemeClr val="accent2"/>
              </a:solidFill>
            </a:endParaRPr>
          </a:p>
          <a:p>
            <a:pPr marL="342900" indent="-342900">
              <a:buFont typeface="Arial" panose="020B0604020202020204" pitchFamily="34" charset="0"/>
              <a:buChar char="•"/>
            </a:pPr>
            <a:r>
              <a:rPr lang="en-US" sz="2800" dirty="0">
                <a:solidFill>
                  <a:schemeClr val="accent2"/>
                </a:solidFill>
              </a:rPr>
              <a:t>Interest due if paid more than 1 year after date of death</a:t>
            </a:r>
          </a:p>
        </p:txBody>
      </p:sp>
    </p:spTree>
    <p:extLst>
      <p:ext uri="{BB962C8B-B14F-4D97-AF65-F5344CB8AC3E}">
        <p14:creationId xmlns:p14="http://schemas.microsoft.com/office/powerpoint/2010/main" val="746576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EC4BB1-F260-1736-27B7-D28183731E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3927" y="6927"/>
            <a:ext cx="6851073" cy="6851073"/>
          </a:xfrm>
          <a:prstGeom prst="rect">
            <a:avLst/>
          </a:prstGeom>
        </p:spPr>
      </p:pic>
    </p:spTree>
    <p:extLst>
      <p:ext uri="{BB962C8B-B14F-4D97-AF65-F5344CB8AC3E}">
        <p14:creationId xmlns:p14="http://schemas.microsoft.com/office/powerpoint/2010/main" val="1299647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8CA3BF-CEDD-B2E4-4AB3-D6A04EB56BDF}"/>
              </a:ext>
            </a:extLst>
          </p:cNvPr>
          <p:cNvSpPr>
            <a:spLocks noGrp="1"/>
          </p:cNvSpPr>
          <p:nvPr>
            <p:ph type="body" sz="quarter" idx="10"/>
          </p:nvPr>
        </p:nvSpPr>
        <p:spPr/>
        <p:txBody>
          <a:bodyPr/>
          <a:lstStyle/>
          <a:p>
            <a:pPr algn="ctr"/>
            <a:r>
              <a:rPr lang="en-US" b="1" dirty="0"/>
              <a:t>Get the asset list early!</a:t>
            </a:r>
          </a:p>
        </p:txBody>
      </p:sp>
      <p:pic>
        <p:nvPicPr>
          <p:cNvPr id="5" name="Picture 4" descr="A person standing next to a white board with graphs and charts&#10;&#10;Description automatically generated">
            <a:extLst>
              <a:ext uri="{FF2B5EF4-FFF2-40B4-BE49-F238E27FC236}">
                <a16:creationId xmlns:a16="http://schemas.microsoft.com/office/drawing/2014/main" id="{93CB2E19-2355-75C8-1546-034B7EBF4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984" y="1124744"/>
            <a:ext cx="5119888" cy="4635996"/>
          </a:xfrm>
          <a:prstGeom prst="rect">
            <a:avLst/>
          </a:prstGeom>
        </p:spPr>
      </p:pic>
    </p:spTree>
    <p:extLst>
      <p:ext uri="{BB962C8B-B14F-4D97-AF65-F5344CB8AC3E}">
        <p14:creationId xmlns:p14="http://schemas.microsoft.com/office/powerpoint/2010/main" val="14951945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
            <a:extLst>
              <a:ext uri="{FF2B5EF4-FFF2-40B4-BE49-F238E27FC236}">
                <a16:creationId xmlns:a16="http://schemas.microsoft.com/office/drawing/2014/main" id="{757DC6AA-97ED-9DD8-AE01-1793A3F7223A}"/>
              </a:ext>
            </a:extLst>
          </p:cNvPr>
          <p:cNvSpPr>
            <a:spLocks noGrp="1"/>
          </p:cNvSpPr>
          <p:nvPr>
            <p:ph type="body" sz="quarter" idx="12"/>
          </p:nvPr>
        </p:nvSpPr>
        <p:spPr>
          <a:xfrm>
            <a:off x="6941114" y="387927"/>
            <a:ext cx="4895850" cy="6026728"/>
          </a:xfrm>
        </p:spPr>
        <p:txBody>
          <a:bodyPr/>
          <a:lstStyle/>
          <a:p>
            <a:r>
              <a:rPr lang="en-US" sz="2800" b="1" dirty="0"/>
              <a:t>Final statement</a:t>
            </a:r>
            <a:endParaRPr lang="en-US" sz="2800" dirty="0"/>
          </a:p>
          <a:p>
            <a:pPr marL="514350" indent="-514350">
              <a:buFont typeface="+mj-lt"/>
              <a:buAutoNum type="arabicPeriod"/>
            </a:pPr>
            <a:r>
              <a:rPr lang="en-US" sz="2800" dirty="0"/>
              <a:t>Did we receive amount listed?</a:t>
            </a:r>
          </a:p>
          <a:p>
            <a:pPr marL="514350" indent="-514350">
              <a:buFont typeface="+mj-lt"/>
              <a:buAutoNum type="arabicPeriod"/>
            </a:pPr>
            <a:r>
              <a:rPr lang="en-US" sz="2800" dirty="0"/>
              <a:t>Total value equal or exceed asset list?</a:t>
            </a:r>
          </a:p>
          <a:p>
            <a:pPr marL="514350" indent="-514350">
              <a:buFont typeface="+mj-lt"/>
              <a:buAutoNum type="arabicPeriod"/>
            </a:pPr>
            <a:r>
              <a:rPr lang="en-US" sz="2800" dirty="0"/>
              <a:t>Were all assets called in?</a:t>
            </a:r>
          </a:p>
          <a:p>
            <a:pPr marL="514350" indent="-514350">
              <a:buFont typeface="+mj-lt"/>
              <a:buAutoNum type="arabicPeriod"/>
            </a:pPr>
            <a:r>
              <a:rPr lang="en-US" sz="2800" dirty="0"/>
              <a:t>What charges were there?</a:t>
            </a:r>
          </a:p>
          <a:p>
            <a:pPr marL="514350" indent="-514350">
              <a:buFont typeface="+mj-lt"/>
              <a:buAutoNum type="arabicPeriod"/>
            </a:pPr>
            <a:r>
              <a:rPr lang="en-US" sz="2800" dirty="0"/>
              <a:t>What percent of estate paid in legal fees?</a:t>
            </a:r>
          </a:p>
        </p:txBody>
      </p:sp>
      <p:pic>
        <p:nvPicPr>
          <p:cNvPr id="6" name="Picture Placeholder 5" descr="A person holding papers and papers&#10;&#10;Description automatically generated">
            <a:extLst>
              <a:ext uri="{FF2B5EF4-FFF2-40B4-BE49-F238E27FC236}">
                <a16:creationId xmlns:a16="http://schemas.microsoft.com/office/drawing/2014/main" id="{B30C92CC-B926-5E49-7A8D-D13A4987BE92}"/>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925" b="-1925"/>
          <a:stretch/>
        </p:blipFill>
        <p:spPr/>
      </p:pic>
    </p:spTree>
    <p:extLst>
      <p:ext uri="{BB962C8B-B14F-4D97-AF65-F5344CB8AC3E}">
        <p14:creationId xmlns:p14="http://schemas.microsoft.com/office/powerpoint/2010/main" val="4044995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A8D20893-237A-CE4E-858C-6B942405EA62}"/>
              </a:ext>
            </a:extLst>
          </p:cNvPr>
          <p:cNvSpPr txBox="1">
            <a:spLocks/>
          </p:cNvSpPr>
          <p:nvPr/>
        </p:nvSpPr>
        <p:spPr>
          <a:xfrm>
            <a:off x="261868" y="9826"/>
            <a:ext cx="9319575" cy="11450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libri Light" panose="020F0302020204030204" pitchFamily="34" charset="0"/>
                <a:cs typeface="Calibri Light" panose="020F0302020204030204" pitchFamily="34" charset="0"/>
              </a:rPr>
              <a:t>Read the will</a:t>
            </a:r>
          </a:p>
        </p:txBody>
      </p:sp>
      <p:pic>
        <p:nvPicPr>
          <p:cNvPr id="2" name="Picture 1">
            <a:extLst>
              <a:ext uri="{FF2B5EF4-FFF2-40B4-BE49-F238E27FC236}">
                <a16:creationId xmlns:a16="http://schemas.microsoft.com/office/drawing/2014/main" id="{460E3A89-EF4A-5E9A-9A36-958F3109BA5E}"/>
              </a:ext>
            </a:extLst>
          </p:cNvPr>
          <p:cNvPicPr>
            <a:picLocks noChangeAspect="1"/>
          </p:cNvPicPr>
          <p:nvPr/>
        </p:nvPicPr>
        <p:blipFill>
          <a:blip r:embed="rId3"/>
          <a:stretch>
            <a:fillRect/>
          </a:stretch>
        </p:blipFill>
        <p:spPr>
          <a:xfrm>
            <a:off x="1631504" y="116632"/>
            <a:ext cx="9145016" cy="6927009"/>
          </a:xfrm>
          <a:prstGeom prst="rect">
            <a:avLst/>
          </a:prstGeom>
        </p:spPr>
      </p:pic>
      <p:sp>
        <p:nvSpPr>
          <p:cNvPr id="7" name="Rectangle 6">
            <a:extLst>
              <a:ext uri="{FF2B5EF4-FFF2-40B4-BE49-F238E27FC236}">
                <a16:creationId xmlns:a16="http://schemas.microsoft.com/office/drawing/2014/main" id="{66A55599-0263-80C3-A792-BF0DC679454D}"/>
              </a:ext>
            </a:extLst>
          </p:cNvPr>
          <p:cNvSpPr/>
          <p:nvPr/>
        </p:nvSpPr>
        <p:spPr>
          <a:xfrm>
            <a:off x="3791744" y="299127"/>
            <a:ext cx="1656184" cy="1775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AC25417B-F6C1-0F15-73E9-E77672C4B665}"/>
              </a:ext>
            </a:extLst>
          </p:cNvPr>
          <p:cNvSpPr/>
          <p:nvPr/>
        </p:nvSpPr>
        <p:spPr>
          <a:xfrm>
            <a:off x="6528048" y="2348880"/>
            <a:ext cx="1656184" cy="1775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7032356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A8D20893-237A-CE4E-858C-6B942405EA62}"/>
              </a:ext>
            </a:extLst>
          </p:cNvPr>
          <p:cNvSpPr txBox="1">
            <a:spLocks/>
          </p:cNvSpPr>
          <p:nvPr/>
        </p:nvSpPr>
        <p:spPr>
          <a:xfrm>
            <a:off x="261868" y="9826"/>
            <a:ext cx="9319575" cy="11450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libri Light" panose="020F0302020204030204" pitchFamily="34" charset="0"/>
                <a:cs typeface="Calibri Light" panose="020F0302020204030204" pitchFamily="34" charset="0"/>
              </a:rPr>
              <a:t>Read the will</a:t>
            </a:r>
          </a:p>
        </p:txBody>
      </p:sp>
      <p:pic>
        <p:nvPicPr>
          <p:cNvPr id="3" name="Picture 2">
            <a:extLst>
              <a:ext uri="{FF2B5EF4-FFF2-40B4-BE49-F238E27FC236}">
                <a16:creationId xmlns:a16="http://schemas.microsoft.com/office/drawing/2014/main" id="{264C48AF-7B00-FCE0-46EE-EDEA04AB9BEB}"/>
              </a:ext>
            </a:extLst>
          </p:cNvPr>
          <p:cNvPicPr>
            <a:picLocks noChangeAspect="1"/>
          </p:cNvPicPr>
          <p:nvPr/>
        </p:nvPicPr>
        <p:blipFill>
          <a:blip r:embed="rId3"/>
          <a:stretch>
            <a:fillRect/>
          </a:stretch>
        </p:blipFill>
        <p:spPr>
          <a:xfrm>
            <a:off x="767408" y="116632"/>
            <a:ext cx="10120399" cy="6731542"/>
          </a:xfrm>
          <a:prstGeom prst="rect">
            <a:avLst/>
          </a:prstGeom>
        </p:spPr>
      </p:pic>
      <p:sp>
        <p:nvSpPr>
          <p:cNvPr id="7" name="Rectangle 6">
            <a:extLst>
              <a:ext uri="{FF2B5EF4-FFF2-40B4-BE49-F238E27FC236}">
                <a16:creationId xmlns:a16="http://schemas.microsoft.com/office/drawing/2014/main" id="{AA09E9BB-6484-E3EC-D27A-0FB32FEA8864}"/>
              </a:ext>
            </a:extLst>
          </p:cNvPr>
          <p:cNvSpPr/>
          <p:nvPr/>
        </p:nvSpPr>
        <p:spPr>
          <a:xfrm>
            <a:off x="1055440" y="548680"/>
            <a:ext cx="3096344" cy="2112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1E96A608-D3D2-5F52-7D9F-17B548D4149D}"/>
              </a:ext>
            </a:extLst>
          </p:cNvPr>
          <p:cNvSpPr/>
          <p:nvPr/>
        </p:nvSpPr>
        <p:spPr>
          <a:xfrm>
            <a:off x="1199456" y="851767"/>
            <a:ext cx="3096344" cy="34016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04147406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ECFD8-895E-0E63-7B5E-B3D42680C26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B9BAD36-B0EC-E379-5EEF-C15F0104FB37}"/>
              </a:ext>
            </a:extLst>
          </p:cNvPr>
          <p:cNvSpPr>
            <a:spLocks noGrp="1"/>
          </p:cNvSpPr>
          <p:nvPr>
            <p:ph type="body" sz="quarter" idx="12"/>
          </p:nvPr>
        </p:nvSpPr>
        <p:spPr>
          <a:xfrm>
            <a:off x="6528542" y="836412"/>
            <a:ext cx="5472113" cy="5184776"/>
          </a:xfrm>
        </p:spPr>
        <p:txBody>
          <a:bodyPr anchor="ctr">
            <a:normAutofit/>
          </a:bodyPr>
          <a:lstStyle/>
          <a:p>
            <a:r>
              <a:rPr lang="en-US" sz="2800" b="1" dirty="0"/>
              <a:t>Pushing back and asking questions</a:t>
            </a:r>
          </a:p>
          <a:p>
            <a:endParaRPr lang="en-US" sz="2800" b="1" dirty="0"/>
          </a:p>
          <a:p>
            <a:pPr marL="457200" indent="-457200">
              <a:buFont typeface="Arial" panose="020B0604020202020204" pitchFamily="34" charset="0"/>
              <a:buChar char="•"/>
            </a:pPr>
            <a:r>
              <a:rPr lang="en-US" sz="2800" dirty="0"/>
              <a:t>Question anything you don’t understand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Do not assume it is correct</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High fees - </a:t>
            </a:r>
            <a:r>
              <a:rPr lang="en-US" sz="2800" dirty="0" err="1"/>
              <a:t>itemised</a:t>
            </a:r>
            <a:r>
              <a:rPr lang="en-US" sz="2800" dirty="0"/>
              <a:t> invoices</a:t>
            </a:r>
          </a:p>
          <a:p>
            <a:pPr marL="457200" indent="-457200">
              <a:buFont typeface="Arial" panose="020B0604020202020204" pitchFamily="34" charset="0"/>
              <a:buChar char="•"/>
            </a:pPr>
            <a:endParaRPr lang="en-US" sz="2800" dirty="0"/>
          </a:p>
        </p:txBody>
      </p:sp>
      <p:pic>
        <p:nvPicPr>
          <p:cNvPr id="7" name="Picture Placeholder 6" descr="A person sitting on the floor with her hands up&#10;&#10;Description automatically generated">
            <a:extLst>
              <a:ext uri="{FF2B5EF4-FFF2-40B4-BE49-F238E27FC236}">
                <a16:creationId xmlns:a16="http://schemas.microsoft.com/office/drawing/2014/main" id="{455C13A9-B4D5-0022-F9DF-1B4F55BC444D}"/>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6781" b="-16781"/>
          <a:stretch/>
        </p:blipFill>
        <p:spPr/>
      </p:pic>
    </p:spTree>
    <p:extLst>
      <p:ext uri="{BB962C8B-B14F-4D97-AF65-F5344CB8AC3E}">
        <p14:creationId xmlns:p14="http://schemas.microsoft.com/office/powerpoint/2010/main" val="41229442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DD59FC-197B-A9AC-3BED-BACAFBBC4F57}"/>
              </a:ext>
            </a:extLst>
          </p:cNvPr>
          <p:cNvSpPr>
            <a:spLocks noGrp="1"/>
          </p:cNvSpPr>
          <p:nvPr>
            <p:ph type="body" sz="quarter" idx="12"/>
          </p:nvPr>
        </p:nvSpPr>
        <p:spPr>
          <a:xfrm>
            <a:off x="548698" y="614939"/>
            <a:ext cx="4895850" cy="5184776"/>
          </a:xfrm>
        </p:spPr>
        <p:txBody>
          <a:bodyPr/>
          <a:lstStyle/>
          <a:p>
            <a:endParaRPr lang="en-US" sz="2800" b="1" dirty="0"/>
          </a:p>
          <a:p>
            <a:endParaRPr lang="en-US" sz="2800" b="1" dirty="0"/>
          </a:p>
          <a:p>
            <a:endParaRPr lang="en-US" sz="3400" b="1" dirty="0"/>
          </a:p>
          <a:p>
            <a:r>
              <a:rPr lang="en-US" sz="3400" b="1" dirty="0"/>
              <a:t>What if an executor/solicitor won’t supply documents?</a:t>
            </a:r>
          </a:p>
        </p:txBody>
      </p:sp>
      <p:pic>
        <p:nvPicPr>
          <p:cNvPr id="7" name="Picture Placeholder 6" descr="A person thinking about a problem&#10;&#10;Description automatically generated with medium confidence">
            <a:extLst>
              <a:ext uri="{FF2B5EF4-FFF2-40B4-BE49-F238E27FC236}">
                <a16:creationId xmlns:a16="http://schemas.microsoft.com/office/drawing/2014/main" id="{5895D7FD-8B5B-B98C-7921-7D763467D3D1}"/>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925" b="-1925"/>
          <a:stretch/>
        </p:blipFill>
        <p:spPr/>
      </p:pic>
    </p:spTree>
    <p:extLst>
      <p:ext uri="{BB962C8B-B14F-4D97-AF65-F5344CB8AC3E}">
        <p14:creationId xmlns:p14="http://schemas.microsoft.com/office/powerpoint/2010/main" val="145656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in green shirt with his hands together&#10;&#10;Description automatically generated">
            <a:extLst>
              <a:ext uri="{FF2B5EF4-FFF2-40B4-BE49-F238E27FC236}">
                <a16:creationId xmlns:a16="http://schemas.microsoft.com/office/drawing/2014/main" id="{153688D4-44CA-459C-1AA9-ECD5E6880C07}"/>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6781" b="-16781"/>
          <a:stretch/>
        </p:blipFill>
        <p:spPr/>
      </p:pic>
      <p:sp>
        <p:nvSpPr>
          <p:cNvPr id="3" name="Text Placeholder 2">
            <a:extLst>
              <a:ext uri="{FF2B5EF4-FFF2-40B4-BE49-F238E27FC236}">
                <a16:creationId xmlns:a16="http://schemas.microsoft.com/office/drawing/2014/main" id="{24D188A8-2B8F-0BA6-89CC-755B73881A30}"/>
              </a:ext>
            </a:extLst>
          </p:cNvPr>
          <p:cNvSpPr>
            <a:spLocks noGrp="1"/>
          </p:cNvSpPr>
          <p:nvPr>
            <p:ph type="body" sz="quarter" idx="12"/>
          </p:nvPr>
        </p:nvSpPr>
        <p:spPr>
          <a:xfrm>
            <a:off x="465570" y="407121"/>
            <a:ext cx="4895850" cy="5184776"/>
          </a:xfrm>
        </p:spPr>
        <p:txBody>
          <a:bodyPr/>
          <a:lstStyle/>
          <a:p>
            <a:r>
              <a:rPr lang="en-US" sz="2800" b="1" dirty="0"/>
              <a:t>Asking for documents</a:t>
            </a:r>
          </a:p>
          <a:p>
            <a:pPr marL="342900" indent="-342900">
              <a:buFont typeface="Arial" panose="020B0604020202020204" pitchFamily="34" charset="0"/>
              <a:buChar char="•"/>
            </a:pPr>
            <a:r>
              <a:rPr lang="en-US" sz="2800" dirty="0"/>
              <a:t>Different templates for different administrators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How many times will you ask?</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Have a policy to back you up</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Solicitors answer to solicitors </a:t>
            </a:r>
          </a:p>
          <a:p>
            <a:endParaRPr lang="en-US" dirty="0"/>
          </a:p>
        </p:txBody>
      </p:sp>
    </p:spTree>
    <p:extLst>
      <p:ext uri="{BB962C8B-B14F-4D97-AF65-F5344CB8AC3E}">
        <p14:creationId xmlns:p14="http://schemas.microsoft.com/office/powerpoint/2010/main" val="3234337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table with another person raising his hand&#10;&#10;Description automatically generated">
            <a:extLst>
              <a:ext uri="{FF2B5EF4-FFF2-40B4-BE49-F238E27FC236}">
                <a16:creationId xmlns:a16="http://schemas.microsoft.com/office/drawing/2014/main" id="{FDDD4CEE-6C8E-BC8A-CC78-8D161104C87A}"/>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6781" b="-16781"/>
          <a:stretch/>
        </p:blipFill>
        <p:spPr/>
      </p:pic>
      <p:sp>
        <p:nvSpPr>
          <p:cNvPr id="3" name="Text Placeholder 2">
            <a:extLst>
              <a:ext uri="{FF2B5EF4-FFF2-40B4-BE49-F238E27FC236}">
                <a16:creationId xmlns:a16="http://schemas.microsoft.com/office/drawing/2014/main" id="{8B0CB174-EBB7-EB2F-9FED-B09494DACEC0}"/>
              </a:ext>
            </a:extLst>
          </p:cNvPr>
          <p:cNvSpPr>
            <a:spLocks noGrp="1"/>
          </p:cNvSpPr>
          <p:nvPr>
            <p:ph type="body" sz="quarter" idx="12"/>
          </p:nvPr>
        </p:nvSpPr>
        <p:spPr>
          <a:xfrm>
            <a:off x="6791917" y="372582"/>
            <a:ext cx="4895850" cy="5184776"/>
          </a:xfrm>
        </p:spPr>
        <p:txBody>
          <a:bodyPr/>
          <a:lstStyle/>
          <a:p>
            <a:r>
              <a:rPr lang="en-US" sz="2800" b="1" dirty="0"/>
              <a:t>Tread carefully with lay executors</a:t>
            </a:r>
          </a:p>
          <a:p>
            <a:pPr marL="342900" indent="-342900">
              <a:buFont typeface="Arial" panose="020B0604020202020204" pitchFamily="34" charset="0"/>
              <a:buChar char="•"/>
            </a:pPr>
            <a:r>
              <a:rPr lang="en-US" sz="2800" dirty="0"/>
              <a:t>May be grieving </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May not know you are entitled</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May feel it’s an invasion of privacy</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May not have files ready to send </a:t>
            </a:r>
          </a:p>
        </p:txBody>
      </p:sp>
    </p:spTree>
    <p:extLst>
      <p:ext uri="{BB962C8B-B14F-4D97-AF65-F5344CB8AC3E}">
        <p14:creationId xmlns:p14="http://schemas.microsoft.com/office/powerpoint/2010/main" val="2091212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FDDD6-567E-851C-F4E5-346FCEC2B14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9F078E8-0564-BD3F-CD9A-7C2DA5A11065}"/>
              </a:ext>
            </a:extLst>
          </p:cNvPr>
          <p:cNvSpPr>
            <a:spLocks noGrp="1"/>
          </p:cNvSpPr>
          <p:nvPr>
            <p:ph type="body" sz="quarter" idx="12"/>
          </p:nvPr>
        </p:nvSpPr>
        <p:spPr>
          <a:xfrm>
            <a:off x="479425" y="559521"/>
            <a:ext cx="4895850" cy="5184776"/>
          </a:xfrm>
        </p:spPr>
        <p:txBody>
          <a:bodyPr/>
          <a:lstStyle/>
          <a:p>
            <a:r>
              <a:rPr lang="en-US" sz="2800" b="1" dirty="0"/>
              <a:t>Why do beneficiaries need document?</a:t>
            </a:r>
          </a:p>
          <a:p>
            <a:pPr marL="342900" indent="-342900">
              <a:buFont typeface="Arial" panose="020B0604020202020204" pitchFamily="34" charset="0"/>
              <a:buChar char="•"/>
            </a:pPr>
            <a:r>
              <a:rPr lang="en-US" sz="2800" dirty="0"/>
              <a:t>Check gift restrictions</a:t>
            </a:r>
          </a:p>
          <a:p>
            <a:pPr marL="342900" indent="-342900">
              <a:buFont typeface="Arial" panose="020B0604020202020204" pitchFamily="34" charset="0"/>
              <a:buChar char="•"/>
            </a:pPr>
            <a:r>
              <a:rPr lang="en-US" sz="2800" dirty="0"/>
              <a:t>Check that you are the correct charity</a:t>
            </a:r>
          </a:p>
          <a:p>
            <a:pPr marL="342900" indent="-342900">
              <a:buFont typeface="Arial" panose="020B0604020202020204" pitchFamily="34" charset="0"/>
              <a:buChar char="•"/>
            </a:pPr>
            <a:r>
              <a:rPr lang="en-US" sz="2800" dirty="0"/>
              <a:t>Be ready for auditing </a:t>
            </a:r>
          </a:p>
          <a:p>
            <a:pPr marL="342900" indent="-342900">
              <a:buFont typeface="Arial" panose="020B0604020202020204" pitchFamily="34" charset="0"/>
              <a:buChar char="•"/>
            </a:pPr>
            <a:endParaRPr lang="en-US" sz="2800" dirty="0"/>
          </a:p>
          <a:p>
            <a:r>
              <a:rPr lang="en-US" sz="2800" dirty="0"/>
              <a:t>ALSO:</a:t>
            </a:r>
          </a:p>
          <a:p>
            <a:pPr marL="457200" indent="-457200">
              <a:buFont typeface="Arial" panose="020B0604020202020204" pitchFamily="34" charset="0"/>
              <a:buChar char="•"/>
            </a:pPr>
            <a:r>
              <a:rPr lang="en-US" sz="2800" dirty="0"/>
              <a:t>Forecast</a:t>
            </a:r>
          </a:p>
          <a:p>
            <a:pPr marL="457200" indent="-457200">
              <a:buFont typeface="Arial" panose="020B0604020202020204" pitchFamily="34" charset="0"/>
              <a:buChar char="•"/>
            </a:pPr>
            <a:r>
              <a:rPr lang="en-US" sz="2800" dirty="0"/>
              <a:t>Learn about bequestor</a:t>
            </a:r>
          </a:p>
          <a:p>
            <a:pPr marL="457200" indent="-457200">
              <a:buFont typeface="Arial" panose="020B0604020202020204" pitchFamily="34" charset="0"/>
              <a:buChar char="•"/>
            </a:pPr>
            <a:r>
              <a:rPr lang="en-US" sz="2800" dirty="0"/>
              <a:t>Who is executor?</a:t>
            </a:r>
          </a:p>
          <a:p>
            <a:endParaRPr lang="en-US" sz="2800" dirty="0"/>
          </a:p>
          <a:p>
            <a:endParaRPr lang="en-US" dirty="0"/>
          </a:p>
        </p:txBody>
      </p:sp>
      <p:pic>
        <p:nvPicPr>
          <p:cNvPr id="7" name="Picture Placeholder 6" descr="A person pointing at a checklist&#10;&#10;Description automatically generated">
            <a:extLst>
              <a:ext uri="{FF2B5EF4-FFF2-40B4-BE49-F238E27FC236}">
                <a16:creationId xmlns:a16="http://schemas.microsoft.com/office/drawing/2014/main" id="{1D8E9F47-5FE5-237B-E8EB-9AB56BA805E7}"/>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925" b="-1925"/>
          <a:stretch/>
        </p:blipFill>
        <p:spPr/>
      </p:pic>
    </p:spTree>
    <p:extLst>
      <p:ext uri="{BB962C8B-B14F-4D97-AF65-F5344CB8AC3E}">
        <p14:creationId xmlns:p14="http://schemas.microsoft.com/office/powerpoint/2010/main" val="1658472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D2B39-3CF2-29C1-BE27-2D1B979B6D70}"/>
              </a:ext>
            </a:extLst>
          </p:cNvPr>
          <p:cNvSpPr>
            <a:spLocks noGrp="1"/>
          </p:cNvSpPr>
          <p:nvPr>
            <p:ph type="title"/>
          </p:nvPr>
        </p:nvSpPr>
        <p:spPr>
          <a:xfrm>
            <a:off x="407368" y="365125"/>
            <a:ext cx="11377264" cy="1325563"/>
          </a:xfrm>
        </p:spPr>
        <p:txBody>
          <a:bodyPr/>
          <a:lstStyle/>
          <a:p>
            <a:r>
              <a:rPr lang="en-US" dirty="0"/>
              <a:t>Why do beneficiaries need documents?</a:t>
            </a:r>
          </a:p>
        </p:txBody>
      </p:sp>
      <p:pic>
        <p:nvPicPr>
          <p:cNvPr id="3" name="Picture 2">
            <a:extLst>
              <a:ext uri="{FF2B5EF4-FFF2-40B4-BE49-F238E27FC236}">
                <a16:creationId xmlns:a16="http://schemas.microsoft.com/office/drawing/2014/main" id="{4E3A3EED-8681-DDFB-8003-66A0640F9BA9}"/>
              </a:ext>
            </a:extLst>
          </p:cNvPr>
          <p:cNvPicPr>
            <a:picLocks noChangeAspect="1"/>
          </p:cNvPicPr>
          <p:nvPr/>
        </p:nvPicPr>
        <p:blipFill>
          <a:blip r:embed="rId3"/>
          <a:stretch>
            <a:fillRect/>
          </a:stretch>
        </p:blipFill>
        <p:spPr>
          <a:xfrm rot="21228652">
            <a:off x="1275072" y="1823266"/>
            <a:ext cx="9017623" cy="4561930"/>
          </a:xfrm>
          <a:prstGeom prst="rect">
            <a:avLst/>
          </a:prstGeom>
          <a:ln w="3175">
            <a:solidFill>
              <a:schemeClr val="accent1">
                <a:shade val="50000"/>
              </a:schemeClr>
            </a:solidFill>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3603492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13D46B-D777-8F08-19B1-0CC65B1F64D2}"/>
              </a:ext>
            </a:extLst>
          </p:cNvPr>
          <p:cNvSpPr>
            <a:spLocks noGrp="1"/>
          </p:cNvSpPr>
          <p:nvPr>
            <p:ph type="body" sz="quarter" idx="12"/>
          </p:nvPr>
        </p:nvSpPr>
        <p:spPr/>
        <p:txBody>
          <a:bodyPr/>
          <a:lstStyle/>
          <a:p>
            <a:r>
              <a:rPr lang="en-US" sz="2800" b="1" dirty="0"/>
              <a:t>Applying for probate</a:t>
            </a:r>
          </a:p>
          <a:p>
            <a:r>
              <a:rPr lang="en-US" sz="2400" dirty="0"/>
              <a:t>The legal process whereby the court </a:t>
            </a:r>
            <a:r>
              <a:rPr lang="en-US" sz="2400" dirty="0" err="1"/>
              <a:t>recognises</a:t>
            </a:r>
            <a:r>
              <a:rPr lang="en-US" sz="2400" dirty="0"/>
              <a:t> that the will is valid and the Executor has the right to administer the estate.</a:t>
            </a:r>
          </a:p>
          <a:p>
            <a:endParaRPr lang="en-US" sz="2400" dirty="0"/>
          </a:p>
          <a:p>
            <a:r>
              <a:rPr lang="en-US" sz="2400" dirty="0"/>
              <a:t>Each state has their own court and processes. </a:t>
            </a:r>
          </a:p>
          <a:p>
            <a:endParaRPr lang="en-US" dirty="0"/>
          </a:p>
        </p:txBody>
      </p:sp>
      <p:pic>
        <p:nvPicPr>
          <p:cNvPr id="13" name="Picture Placeholder 12" descr="A map of australia with a green area&#10;&#10;Description automatically generated">
            <a:extLst>
              <a:ext uri="{FF2B5EF4-FFF2-40B4-BE49-F238E27FC236}">
                <a16:creationId xmlns:a16="http://schemas.microsoft.com/office/drawing/2014/main" id="{8F9CBD10-D812-A539-E4CB-4F84072DE78B}"/>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852" r="1852"/>
          <a:stretch>
            <a:fillRect/>
          </a:stretch>
        </p:blipFill>
        <p:spPr/>
      </p:pic>
    </p:spTree>
    <p:extLst>
      <p:ext uri="{BB962C8B-B14F-4D97-AF65-F5344CB8AC3E}">
        <p14:creationId xmlns:p14="http://schemas.microsoft.com/office/powerpoint/2010/main" val="11315318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53E606-B873-3C25-38AB-2A1A3CA7E39B}"/>
              </a:ext>
            </a:extLst>
          </p:cNvPr>
          <p:cNvSpPr>
            <a:spLocks noGrp="1"/>
          </p:cNvSpPr>
          <p:nvPr>
            <p:ph type="body" sz="quarter" idx="12"/>
          </p:nvPr>
        </p:nvSpPr>
        <p:spPr/>
        <p:txBody>
          <a:bodyPr/>
          <a:lstStyle/>
          <a:p>
            <a:r>
              <a:rPr lang="en-US" sz="2800" b="1" dirty="0"/>
              <a:t>When documents are missing or unclear:</a:t>
            </a:r>
          </a:p>
          <a:p>
            <a:endParaRPr lang="en-US" sz="2800" b="1" dirty="0"/>
          </a:p>
          <a:p>
            <a:pPr marL="342900" indent="-342900">
              <a:buFont typeface="Arial" panose="020B0604020202020204" pitchFamily="34" charset="0"/>
              <a:buChar char="•"/>
            </a:pPr>
            <a:r>
              <a:rPr lang="en-US" sz="2800" dirty="0"/>
              <a:t>Ask the estate solicitor</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Contact other charities in the estate</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Consult your friendly solicitor </a:t>
            </a:r>
          </a:p>
        </p:txBody>
      </p:sp>
      <p:pic>
        <p:nvPicPr>
          <p:cNvPr id="8" name="Picture Placeholder 7" descr="A person using a calculator&#10;&#10;Description automatically generated">
            <a:extLst>
              <a:ext uri="{FF2B5EF4-FFF2-40B4-BE49-F238E27FC236}">
                <a16:creationId xmlns:a16="http://schemas.microsoft.com/office/drawing/2014/main" id="{380EB257-968F-5307-2EE3-47167AC7A116}"/>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6781" b="-16781"/>
          <a:stretch/>
        </p:blipFill>
        <p:spPr/>
      </p:pic>
    </p:spTree>
    <p:extLst>
      <p:ext uri="{BB962C8B-B14F-4D97-AF65-F5344CB8AC3E}">
        <p14:creationId xmlns:p14="http://schemas.microsoft.com/office/powerpoint/2010/main" val="1133323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D3767-65FC-44AB-93BD-A6BB6B2A37BF}"/>
              </a:ext>
            </a:extLst>
          </p:cNvPr>
          <p:cNvSpPr/>
          <p:nvPr/>
        </p:nvSpPr>
        <p:spPr>
          <a:xfrm>
            <a:off x="0" y="-14744"/>
            <a:ext cx="12192000" cy="118224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endParaRPr lang="en-AU"/>
          </a:p>
        </p:txBody>
      </p:sp>
      <p:sp>
        <p:nvSpPr>
          <p:cNvPr id="5" name="TextBox 4"/>
          <p:cNvSpPr txBox="1"/>
          <p:nvPr/>
        </p:nvSpPr>
        <p:spPr>
          <a:xfrm>
            <a:off x="802108" y="2074340"/>
            <a:ext cx="4393066" cy="1661993"/>
          </a:xfrm>
          <a:prstGeom prst="rect">
            <a:avLst/>
          </a:prstGeom>
          <a:noFill/>
        </p:spPr>
        <p:txBody>
          <a:bodyPr wrap="square" numCol="2" rtlCol="0">
            <a:spAutoFit/>
          </a:bodyPr>
          <a:lstStyle/>
          <a:p>
            <a:pPr marL="285750" indent="-285750">
              <a:spcAft>
                <a:spcPts val="1200"/>
              </a:spcAft>
              <a:buFont typeface="Arial" panose="020B0604020202020204" pitchFamily="34" charset="0"/>
              <a:buChar char="•"/>
            </a:pPr>
            <a:r>
              <a:rPr lang="en-US" dirty="0">
                <a:latin typeface="Poppins" pitchFamily="2" charset="77"/>
                <a:cs typeface="Poppins" pitchFamily="2" charset="77"/>
              </a:rPr>
              <a:t>Probate date </a:t>
            </a:r>
          </a:p>
          <a:p>
            <a:pPr marL="285750" indent="-285750">
              <a:spcAft>
                <a:spcPts val="1200"/>
              </a:spcAft>
              <a:buFont typeface="Arial" panose="020B0604020202020204" pitchFamily="34" charset="0"/>
              <a:buChar char="•"/>
            </a:pPr>
            <a:r>
              <a:rPr lang="en-US" dirty="0">
                <a:latin typeface="Poppins" pitchFamily="2" charset="77"/>
                <a:cs typeface="Poppins" pitchFamily="2" charset="77"/>
              </a:rPr>
              <a:t>Probate status</a:t>
            </a:r>
          </a:p>
          <a:p>
            <a:pPr marL="285750" indent="-285750">
              <a:spcAft>
                <a:spcPts val="1200"/>
              </a:spcAft>
              <a:buFont typeface="Arial" panose="020B0604020202020204" pitchFamily="34" charset="0"/>
              <a:buChar char="•"/>
            </a:pPr>
            <a:r>
              <a:rPr lang="en-US" dirty="0">
                <a:latin typeface="Poppins" pitchFamily="2" charset="77"/>
                <a:cs typeface="Poppins" pitchFamily="2" charset="77"/>
              </a:rPr>
              <a:t>Date of death</a:t>
            </a:r>
          </a:p>
          <a:p>
            <a:pPr marL="285750" indent="-285750">
              <a:spcAft>
                <a:spcPts val="1200"/>
              </a:spcAft>
              <a:buFont typeface="Arial" panose="020B0604020202020204" pitchFamily="34" charset="0"/>
              <a:buChar char="•"/>
            </a:pPr>
            <a:r>
              <a:rPr lang="en-US" dirty="0">
                <a:latin typeface="Poppins" pitchFamily="2" charset="77"/>
                <a:cs typeface="Poppins" pitchFamily="2" charset="77"/>
              </a:rPr>
              <a:t>Date of Will</a:t>
            </a:r>
          </a:p>
          <a:p>
            <a:pPr marL="285750" indent="-285750">
              <a:spcAft>
                <a:spcPts val="1200"/>
              </a:spcAft>
              <a:buFont typeface="Arial" panose="020B0604020202020204" pitchFamily="34" charset="0"/>
              <a:buChar char="•"/>
            </a:pPr>
            <a:r>
              <a:rPr lang="en-US" dirty="0">
                <a:latin typeface="Poppins" pitchFamily="2" charset="77"/>
                <a:cs typeface="Poppins" pitchFamily="2" charset="77"/>
              </a:rPr>
              <a:t>Executor</a:t>
            </a:r>
          </a:p>
          <a:p>
            <a:pPr marL="285750" indent="-285750">
              <a:spcAft>
                <a:spcPts val="1200"/>
              </a:spcAft>
              <a:buFont typeface="Arial" panose="020B0604020202020204" pitchFamily="34" charset="0"/>
              <a:buChar char="•"/>
            </a:pPr>
            <a:r>
              <a:rPr lang="en-US" dirty="0">
                <a:latin typeface="Poppins" pitchFamily="2" charset="77"/>
                <a:cs typeface="Poppins" pitchFamily="2" charset="77"/>
              </a:rPr>
              <a:t>Deceased address</a:t>
            </a:r>
          </a:p>
          <a:p>
            <a:pPr marL="285750" indent="-285750">
              <a:spcAft>
                <a:spcPts val="1200"/>
              </a:spcAft>
              <a:buFont typeface="Arial" panose="020B0604020202020204" pitchFamily="34" charset="0"/>
              <a:buChar char="•"/>
            </a:pPr>
            <a:r>
              <a:rPr lang="en-US" dirty="0">
                <a:latin typeface="Poppins" pitchFamily="2" charset="77"/>
                <a:cs typeface="Poppins" pitchFamily="2" charset="77"/>
              </a:rPr>
              <a:t>Solicitor details</a:t>
            </a:r>
            <a:endParaRPr lang="en-US" dirty="0">
              <a:solidFill>
                <a:srgbClr val="4A4A49"/>
              </a:solidFill>
              <a:latin typeface="Poppins" pitchFamily="2" charset="77"/>
              <a:cs typeface="Poppins" pitchFamily="2" charset="77"/>
            </a:endParaRPr>
          </a:p>
        </p:txBody>
      </p:sp>
      <p:sp>
        <p:nvSpPr>
          <p:cNvPr id="8" name="Title 1"/>
          <p:cNvSpPr>
            <a:spLocks noGrp="1"/>
          </p:cNvSpPr>
          <p:nvPr>
            <p:ph type="title"/>
          </p:nvPr>
        </p:nvSpPr>
        <p:spPr>
          <a:xfrm>
            <a:off x="802108" y="10673"/>
            <a:ext cx="10515600" cy="1194014"/>
          </a:xfrm>
        </p:spPr>
        <p:txBody>
          <a:bodyPr/>
          <a:lstStyle/>
          <a:p>
            <a:r>
              <a:rPr lang="en-US" sz="4400" dirty="0">
                <a:solidFill>
                  <a:schemeClr val="bg1"/>
                </a:solidFill>
              </a:rPr>
              <a:t>Information in probate</a:t>
            </a:r>
          </a:p>
        </p:txBody>
      </p:sp>
      <p:pic>
        <p:nvPicPr>
          <p:cNvPr id="16" name="Content Placeholder 3">
            <a:extLst>
              <a:ext uri="{FF2B5EF4-FFF2-40B4-BE49-F238E27FC236}">
                <a16:creationId xmlns:a16="http://schemas.microsoft.com/office/drawing/2014/main" id="{40FBD0AE-99BE-4180-8EF4-50B5A6436988}"/>
              </a:ext>
            </a:extLst>
          </p:cNvPr>
          <p:cNvPicPr>
            <a:picLocks noChangeAspect="1"/>
          </p:cNvPicPr>
          <p:nvPr/>
        </p:nvPicPr>
        <p:blipFill>
          <a:blip r:embed="rId3"/>
          <a:stretch>
            <a:fillRect/>
          </a:stretch>
        </p:blipFill>
        <p:spPr>
          <a:xfrm>
            <a:off x="330626" y="4965524"/>
            <a:ext cx="11530747" cy="918441"/>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52280260-3ADB-4BA1-96BC-05F4178D2B08}"/>
              </a:ext>
            </a:extLst>
          </p:cNvPr>
          <p:cNvPicPr>
            <a:picLocks noChangeAspect="1"/>
          </p:cNvPicPr>
          <p:nvPr/>
        </p:nvPicPr>
        <p:blipFill>
          <a:blip r:embed="rId4"/>
          <a:stretch>
            <a:fillRect/>
          </a:stretch>
        </p:blipFill>
        <p:spPr>
          <a:xfrm>
            <a:off x="6003235" y="1827001"/>
            <a:ext cx="5839116" cy="304683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4396622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63D314-611D-432B-A7D8-36C3FEF211D4}"/>
              </a:ext>
            </a:extLst>
          </p:cNvPr>
          <p:cNvSpPr/>
          <p:nvPr/>
        </p:nvSpPr>
        <p:spPr>
          <a:xfrm>
            <a:off x="-13301" y="0"/>
            <a:ext cx="12192000" cy="118224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endParaRPr lang="en-AU"/>
          </a:p>
        </p:txBody>
      </p:sp>
      <p:sp>
        <p:nvSpPr>
          <p:cNvPr id="29" name="Rectangle 28"/>
          <p:cNvSpPr/>
          <p:nvPr/>
        </p:nvSpPr>
        <p:spPr>
          <a:xfrm>
            <a:off x="4886317" y="3737850"/>
            <a:ext cx="3401206" cy="5101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Title 3"/>
          <p:cNvSpPr txBox="1">
            <a:spLocks/>
          </p:cNvSpPr>
          <p:nvPr/>
        </p:nvSpPr>
        <p:spPr>
          <a:xfrm>
            <a:off x="838200" y="-28880"/>
            <a:ext cx="10515600" cy="11818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How do I search probate? </a:t>
            </a:r>
          </a:p>
        </p:txBody>
      </p:sp>
      <p:pic>
        <p:nvPicPr>
          <p:cNvPr id="3" name="Picture 2" descr="Graphical user interface, text, application&#10;&#10;Description automatically generated">
            <a:extLst>
              <a:ext uri="{FF2B5EF4-FFF2-40B4-BE49-F238E27FC236}">
                <a16:creationId xmlns:a16="http://schemas.microsoft.com/office/drawing/2014/main" id="{6D26F3E1-2596-CFF8-96CB-C8EA7E1AA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556" y="1246454"/>
            <a:ext cx="11280285" cy="5572951"/>
          </a:xfrm>
          <a:prstGeom prst="rect">
            <a:avLst/>
          </a:prstGeom>
        </p:spPr>
      </p:pic>
    </p:spTree>
    <p:extLst>
      <p:ext uri="{BB962C8B-B14F-4D97-AF65-F5344CB8AC3E}">
        <p14:creationId xmlns:p14="http://schemas.microsoft.com/office/powerpoint/2010/main" val="17090163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in a wheelchair reading a receipt&#10;&#10;Description automatically generated">
            <a:extLst>
              <a:ext uri="{FF2B5EF4-FFF2-40B4-BE49-F238E27FC236}">
                <a16:creationId xmlns:a16="http://schemas.microsoft.com/office/drawing/2014/main" id="{43569857-8B91-7DC7-A953-9EBB3E897087}"/>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925" b="-1925"/>
          <a:stretch/>
        </p:blipFill>
        <p:spPr/>
      </p:pic>
      <p:sp>
        <p:nvSpPr>
          <p:cNvPr id="3" name="Text Placeholder 2">
            <a:extLst>
              <a:ext uri="{FF2B5EF4-FFF2-40B4-BE49-F238E27FC236}">
                <a16:creationId xmlns:a16="http://schemas.microsoft.com/office/drawing/2014/main" id="{A2BE8E2D-87D6-9532-0D52-61C62B97C9C9}"/>
              </a:ext>
            </a:extLst>
          </p:cNvPr>
          <p:cNvSpPr>
            <a:spLocks noGrp="1"/>
          </p:cNvSpPr>
          <p:nvPr>
            <p:ph type="body" sz="quarter" idx="12"/>
          </p:nvPr>
        </p:nvSpPr>
        <p:spPr/>
        <p:txBody>
          <a:bodyPr/>
          <a:lstStyle/>
          <a:p>
            <a:r>
              <a:rPr lang="en-US" sz="2800" b="1" dirty="0"/>
              <a:t>Obtaining documents from probate court:</a:t>
            </a:r>
          </a:p>
          <a:p>
            <a:pPr marL="342900" indent="-342900">
              <a:buFont typeface="Arial" panose="020B0604020202020204" pitchFamily="34" charset="0"/>
              <a:buChar char="•"/>
            </a:pPr>
            <a:r>
              <a:rPr lang="en-US" sz="2800" dirty="0"/>
              <a:t>Cost varies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No asset list in Qld</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Check with co-beneficiaries first </a:t>
            </a:r>
          </a:p>
        </p:txBody>
      </p:sp>
    </p:spTree>
    <p:extLst>
      <p:ext uri="{BB962C8B-B14F-4D97-AF65-F5344CB8AC3E}">
        <p14:creationId xmlns:p14="http://schemas.microsoft.com/office/powerpoint/2010/main" val="22661071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a person speaking to a group of people&#10;&#10;Description automatically generated">
            <a:extLst>
              <a:ext uri="{FF2B5EF4-FFF2-40B4-BE49-F238E27FC236}">
                <a16:creationId xmlns:a16="http://schemas.microsoft.com/office/drawing/2014/main" id="{1316905A-502D-9001-4987-B4A28B28FE05}"/>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6781" b="-16781"/>
          <a:stretch/>
        </p:blipFill>
        <p:spPr>
          <a:xfrm>
            <a:off x="6240462" y="836812"/>
            <a:ext cx="5472113" cy="5184576"/>
          </a:xfrm>
        </p:spPr>
      </p:pic>
      <p:sp>
        <p:nvSpPr>
          <p:cNvPr id="3" name="Text Placeholder 2">
            <a:extLst>
              <a:ext uri="{FF2B5EF4-FFF2-40B4-BE49-F238E27FC236}">
                <a16:creationId xmlns:a16="http://schemas.microsoft.com/office/drawing/2014/main" id="{0527E1B4-0736-304B-E0C9-5F9C1483F387}"/>
              </a:ext>
            </a:extLst>
          </p:cNvPr>
          <p:cNvSpPr>
            <a:spLocks noGrp="1"/>
          </p:cNvSpPr>
          <p:nvPr>
            <p:ph type="body" sz="quarter" idx="12"/>
          </p:nvPr>
        </p:nvSpPr>
        <p:spPr/>
        <p:txBody>
          <a:bodyPr/>
          <a:lstStyle/>
          <a:p>
            <a:r>
              <a:rPr lang="en-US" sz="2800" b="1" dirty="0"/>
              <a:t>Stay tuned!</a:t>
            </a:r>
          </a:p>
          <a:p>
            <a:endParaRPr lang="en-US" sz="2800" b="1" dirty="0"/>
          </a:p>
          <a:p>
            <a:r>
              <a:rPr lang="en-US" sz="2800" dirty="0"/>
              <a:t>Bequests Promised vs Bequests Realised 2024 research paper released in February</a:t>
            </a:r>
          </a:p>
          <a:p>
            <a:endParaRPr lang="en-US" sz="2800" dirty="0"/>
          </a:p>
          <a:p>
            <a:r>
              <a:rPr lang="en-US" sz="2800" dirty="0"/>
              <a:t>More </a:t>
            </a:r>
            <a:r>
              <a:rPr lang="en-US" sz="2800" i="1" dirty="0"/>
              <a:t>Where There’s A Will </a:t>
            </a:r>
            <a:r>
              <a:rPr lang="en-US" sz="2800" dirty="0"/>
              <a:t>webinars next year!</a:t>
            </a:r>
          </a:p>
        </p:txBody>
      </p:sp>
    </p:spTree>
    <p:extLst>
      <p:ext uri="{BB962C8B-B14F-4D97-AF65-F5344CB8AC3E}">
        <p14:creationId xmlns:p14="http://schemas.microsoft.com/office/powerpoint/2010/main" val="2148414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1BDEA7-3BFA-286D-8D5E-D0ED5FD04E5B}"/>
              </a:ext>
            </a:extLst>
          </p:cNvPr>
          <p:cNvSpPr>
            <a:spLocks noGrp="1"/>
          </p:cNvSpPr>
          <p:nvPr>
            <p:ph type="title"/>
          </p:nvPr>
        </p:nvSpPr>
        <p:spPr/>
        <p:txBody>
          <a:bodyPr/>
          <a:lstStyle/>
          <a:p>
            <a:r>
              <a:rPr lang="en-US" sz="8000" dirty="0"/>
              <a:t>Questions?</a:t>
            </a:r>
          </a:p>
        </p:txBody>
      </p:sp>
    </p:spTree>
    <p:extLst>
      <p:ext uri="{BB962C8B-B14F-4D97-AF65-F5344CB8AC3E}">
        <p14:creationId xmlns:p14="http://schemas.microsoft.com/office/powerpoint/2010/main" val="439334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gavel and a document on a red book&#10;&#10;Description automatically generated">
            <a:extLst>
              <a:ext uri="{FF2B5EF4-FFF2-40B4-BE49-F238E27FC236}">
                <a16:creationId xmlns:a16="http://schemas.microsoft.com/office/drawing/2014/main" id="{3B7DEA06-1E95-9214-6F75-829E17103F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31" r="7906"/>
          <a:stretch/>
        </p:blipFill>
        <p:spPr bwMode="auto">
          <a:xfrm>
            <a:off x="504233" y="1346236"/>
            <a:ext cx="5472113" cy="41653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AEEA0194-9B04-7AA1-3BC1-691380503515}"/>
              </a:ext>
            </a:extLst>
          </p:cNvPr>
          <p:cNvSpPr>
            <a:spLocks noGrp="1"/>
          </p:cNvSpPr>
          <p:nvPr>
            <p:ph type="body" sz="quarter" idx="12"/>
          </p:nvPr>
        </p:nvSpPr>
        <p:spPr>
          <a:xfrm>
            <a:off x="6791917" y="326787"/>
            <a:ext cx="4895850" cy="5184776"/>
          </a:xfrm>
        </p:spPr>
        <p:txBody>
          <a:bodyPr anchor="ctr">
            <a:normAutofit/>
          </a:bodyPr>
          <a:lstStyle/>
          <a:p>
            <a:r>
              <a:rPr lang="en-US" sz="2800" b="1" dirty="0"/>
              <a:t>What relevant documents are part of probate?</a:t>
            </a:r>
          </a:p>
          <a:p>
            <a:pPr marL="342900" indent="-342900">
              <a:buFont typeface="Arial" panose="020B0604020202020204" pitchFamily="34" charset="0"/>
              <a:buChar char="•"/>
            </a:pPr>
            <a:r>
              <a:rPr lang="en-US" sz="2400" dirty="0"/>
              <a:t>Will</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Codicil (if there is one)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Asset list (not in Qld)</a:t>
            </a:r>
          </a:p>
        </p:txBody>
      </p:sp>
    </p:spTree>
    <p:extLst>
      <p:ext uri="{BB962C8B-B14F-4D97-AF65-F5344CB8AC3E}">
        <p14:creationId xmlns:p14="http://schemas.microsoft.com/office/powerpoint/2010/main" val="35333931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D3967-F40F-76F7-A538-4966813255D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8F73B8F-70E7-BEB7-A54E-913EFC1AFCE5}"/>
              </a:ext>
            </a:extLst>
          </p:cNvPr>
          <p:cNvSpPr>
            <a:spLocks noGrp="1"/>
          </p:cNvSpPr>
          <p:nvPr>
            <p:ph type="body" sz="quarter" idx="12"/>
          </p:nvPr>
        </p:nvSpPr>
        <p:spPr/>
        <p:txBody>
          <a:bodyPr/>
          <a:lstStyle/>
          <a:p>
            <a:endParaRPr lang="en-US" sz="2800" b="1" dirty="0"/>
          </a:p>
          <a:p>
            <a:endParaRPr lang="en-US" sz="2800" b="1" dirty="0"/>
          </a:p>
          <a:p>
            <a:endParaRPr lang="en-US" sz="3400" b="1" dirty="0"/>
          </a:p>
          <a:p>
            <a:r>
              <a:rPr lang="en-US" sz="3400" b="1" dirty="0"/>
              <a:t>What documents do I need to review?</a:t>
            </a:r>
          </a:p>
        </p:txBody>
      </p:sp>
      <p:sp>
        <p:nvSpPr>
          <p:cNvPr id="4" name="Picture Placeholder 3">
            <a:extLst>
              <a:ext uri="{FF2B5EF4-FFF2-40B4-BE49-F238E27FC236}">
                <a16:creationId xmlns:a16="http://schemas.microsoft.com/office/drawing/2014/main" id="{49734B71-F957-2A27-BF00-DF3FBD576DAB}"/>
              </a:ext>
            </a:extLst>
          </p:cNvPr>
          <p:cNvSpPr>
            <a:spLocks noGrp="1"/>
          </p:cNvSpPr>
          <p:nvPr>
            <p:ph type="pic" sz="quarter" idx="11"/>
          </p:nvPr>
        </p:nvSpPr>
        <p:spPr/>
        <p:txBody>
          <a:bodyPr/>
          <a:lstStyle/>
          <a:p>
            <a:endParaRPr lang="en-US"/>
          </a:p>
        </p:txBody>
      </p:sp>
      <p:pic>
        <p:nvPicPr>
          <p:cNvPr id="6" name="Picture Placeholder 5" descr="A person looking at a graph on a tablet&#10;&#10;Description automatically generated">
            <a:extLst>
              <a:ext uri="{FF2B5EF4-FFF2-40B4-BE49-F238E27FC236}">
                <a16:creationId xmlns:a16="http://schemas.microsoft.com/office/drawing/2014/main" id="{66207861-ECB8-DBF8-25CF-DB2C611DFA43}"/>
              </a:ext>
            </a:extLst>
          </p:cNvPr>
          <p:cNvPicPr>
            <a:picLocks noChangeAspect="1"/>
          </p:cNvPicPr>
          <p:nvPr/>
        </p:nvPicPr>
        <p:blipFill rotWithShape="1">
          <a:blip r:embed="rId3">
            <a:extLst>
              <a:ext uri="{28A0092B-C50C-407E-A947-70E740481C1C}">
                <a14:useLocalDpi xmlns:a14="http://schemas.microsoft.com/office/drawing/2010/main" val="0"/>
              </a:ext>
            </a:extLst>
          </a:blip>
          <a:srcRect t="-1925" b="-1925"/>
          <a:stretch/>
        </p:blipFill>
        <p:spPr>
          <a:xfrm>
            <a:off x="6063864" y="1002966"/>
            <a:ext cx="5472113" cy="5184576"/>
          </a:xfrm>
          <a:prstGeom prst="rect">
            <a:avLst/>
          </a:prstGeom>
        </p:spPr>
      </p:pic>
    </p:spTree>
    <p:extLst>
      <p:ext uri="{BB962C8B-B14F-4D97-AF65-F5344CB8AC3E}">
        <p14:creationId xmlns:p14="http://schemas.microsoft.com/office/powerpoint/2010/main" val="1568339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B691B-26A7-1F0E-CE9F-E85196C787B6}"/>
            </a:ext>
          </a:extLst>
        </p:cNvPr>
        <p:cNvGrpSpPr/>
        <p:nvPr/>
      </p:nvGrpSpPr>
      <p:grpSpPr>
        <a:xfrm>
          <a:off x="0" y="0"/>
          <a:ext cx="0" cy="0"/>
          <a:chOff x="0" y="0"/>
          <a:chExt cx="0" cy="0"/>
        </a:xfrm>
      </p:grpSpPr>
      <p:pic>
        <p:nvPicPr>
          <p:cNvPr id="7" name="Picture Placeholder 6" descr="A person holding a magnifying glass&#10;&#10;Description automatically generated">
            <a:extLst>
              <a:ext uri="{FF2B5EF4-FFF2-40B4-BE49-F238E27FC236}">
                <a16:creationId xmlns:a16="http://schemas.microsoft.com/office/drawing/2014/main" id="{DC12956F-476F-647B-E64E-BCFC81DEBED7}"/>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6189" t="-2405" r="-33640" b="5083"/>
          <a:stretch/>
        </p:blipFill>
        <p:spPr>
          <a:xfrm>
            <a:off x="263352" y="404664"/>
            <a:ext cx="5712913" cy="5616524"/>
          </a:xfrm>
          <a:noFill/>
        </p:spPr>
      </p:pic>
      <p:sp>
        <p:nvSpPr>
          <p:cNvPr id="3" name="Text Placeholder 2">
            <a:extLst>
              <a:ext uri="{FF2B5EF4-FFF2-40B4-BE49-F238E27FC236}">
                <a16:creationId xmlns:a16="http://schemas.microsoft.com/office/drawing/2014/main" id="{81DC2E67-799A-638E-69E5-371064ACBC79}"/>
              </a:ext>
            </a:extLst>
          </p:cNvPr>
          <p:cNvSpPr>
            <a:spLocks noGrp="1"/>
          </p:cNvSpPr>
          <p:nvPr>
            <p:ph type="body" sz="quarter" idx="12"/>
          </p:nvPr>
        </p:nvSpPr>
        <p:spPr>
          <a:xfrm>
            <a:off x="6672064" y="12464"/>
            <a:ext cx="5400600" cy="5184776"/>
          </a:xfrm>
        </p:spPr>
        <p:txBody>
          <a:bodyPr anchor="ctr">
            <a:normAutofit/>
          </a:bodyPr>
          <a:lstStyle/>
          <a:p>
            <a:endParaRPr lang="en-US" sz="2800" b="1" dirty="0"/>
          </a:p>
          <a:p>
            <a:pPr marL="457200" indent="-457200">
              <a:buFont typeface="Arial" panose="020B0604020202020204" pitchFamily="34" charset="0"/>
              <a:buChar char="•"/>
            </a:pPr>
            <a:r>
              <a:rPr lang="en-US" sz="2800" dirty="0"/>
              <a:t>Notification communications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Will</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Asset list</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Final statement</a:t>
            </a:r>
          </a:p>
        </p:txBody>
      </p:sp>
    </p:spTree>
    <p:extLst>
      <p:ext uri="{BB962C8B-B14F-4D97-AF65-F5344CB8AC3E}">
        <p14:creationId xmlns:p14="http://schemas.microsoft.com/office/powerpoint/2010/main" val="35184047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B86AB-8244-1791-6244-D37C998DE5E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9076395-2E34-2DEF-2C2D-123993BA8920}"/>
              </a:ext>
            </a:extLst>
          </p:cNvPr>
          <p:cNvSpPr>
            <a:spLocks noGrp="1"/>
          </p:cNvSpPr>
          <p:nvPr>
            <p:ph type="body" sz="quarter" idx="12"/>
          </p:nvPr>
        </p:nvSpPr>
        <p:spPr>
          <a:xfrm>
            <a:off x="111270" y="836612"/>
            <a:ext cx="5472112" cy="5184776"/>
          </a:xfrm>
        </p:spPr>
        <p:txBody>
          <a:bodyPr anchor="ctr">
            <a:normAutofit/>
          </a:bodyPr>
          <a:lstStyle/>
          <a:p>
            <a:r>
              <a:rPr lang="en-US" sz="2800" dirty="0"/>
              <a:t>Pecuniary gift = Will or clause</a:t>
            </a:r>
          </a:p>
          <a:p>
            <a:endParaRPr lang="en-US" sz="2800" dirty="0"/>
          </a:p>
          <a:p>
            <a:r>
              <a:rPr lang="en-US" sz="2800" dirty="0"/>
              <a:t>Residuary gift = Will, asset list and final statement </a:t>
            </a:r>
          </a:p>
        </p:txBody>
      </p:sp>
      <p:pic>
        <p:nvPicPr>
          <p:cNvPr id="9" name="Picture Placeholder 8" descr="A calculator with a green screen&#10;&#10;Description automatically generated">
            <a:extLst>
              <a:ext uri="{FF2B5EF4-FFF2-40B4-BE49-F238E27FC236}">
                <a16:creationId xmlns:a16="http://schemas.microsoft.com/office/drawing/2014/main" id="{4E9F8707-B406-7DBD-951B-6772A149ADEE}"/>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35206" r="-35206"/>
          <a:stretch/>
        </p:blipFill>
        <p:spPr/>
      </p:pic>
    </p:spTree>
    <p:extLst>
      <p:ext uri="{BB962C8B-B14F-4D97-AF65-F5344CB8AC3E}">
        <p14:creationId xmlns:p14="http://schemas.microsoft.com/office/powerpoint/2010/main" val="4015107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r: 6 Points 3">
            <a:extLst>
              <a:ext uri="{FF2B5EF4-FFF2-40B4-BE49-F238E27FC236}">
                <a16:creationId xmlns:a16="http://schemas.microsoft.com/office/drawing/2014/main" id="{E47C48E2-32D9-44C7-B34C-1DAA2E1CEC41}"/>
              </a:ext>
            </a:extLst>
          </p:cNvPr>
          <p:cNvSpPr/>
          <p:nvPr/>
        </p:nvSpPr>
        <p:spPr>
          <a:xfrm>
            <a:off x="4536359" y="4276835"/>
            <a:ext cx="3716699" cy="1869437"/>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Freeform 21">
            <a:extLst>
              <a:ext uri="{FF2B5EF4-FFF2-40B4-BE49-F238E27FC236}">
                <a16:creationId xmlns:a16="http://schemas.microsoft.com/office/drawing/2014/main" id="{4CF9C1CB-7BEA-D541-8A32-8F71912F5ADD}"/>
              </a:ext>
            </a:extLst>
          </p:cNvPr>
          <p:cNvSpPr>
            <a:spLocks/>
          </p:cNvSpPr>
          <p:nvPr/>
        </p:nvSpPr>
        <p:spPr bwMode="auto">
          <a:xfrm flipH="1">
            <a:off x="4226937" y="1527668"/>
            <a:ext cx="4337817" cy="884640"/>
          </a:xfrm>
          <a:custGeom>
            <a:avLst/>
            <a:gdLst>
              <a:gd name="T0" fmla="*/ 777 w 1555"/>
              <a:gd name="T1" fmla="*/ 109 h 326"/>
              <a:gd name="T2" fmla="*/ 0 w 1555"/>
              <a:gd name="T3" fmla="*/ 0 h 326"/>
              <a:gd name="T4" fmla="*/ 0 w 1555"/>
              <a:gd name="T5" fmla="*/ 0 h 326"/>
              <a:gd name="T6" fmla="*/ 111 w 1555"/>
              <a:gd name="T7" fmla="*/ 235 h 326"/>
              <a:gd name="T8" fmla="*/ 776 w 1555"/>
              <a:gd name="T9" fmla="*/ 326 h 326"/>
              <a:gd name="T10" fmla="*/ 776 w 1555"/>
              <a:gd name="T11" fmla="*/ 326 h 326"/>
              <a:gd name="T12" fmla="*/ 777 w 1555"/>
              <a:gd name="T13" fmla="*/ 326 h 326"/>
              <a:gd name="T14" fmla="*/ 778 w 1555"/>
              <a:gd name="T15" fmla="*/ 326 h 326"/>
              <a:gd name="T16" fmla="*/ 778 w 1555"/>
              <a:gd name="T17" fmla="*/ 326 h 326"/>
              <a:gd name="T18" fmla="*/ 1443 w 1555"/>
              <a:gd name="T19" fmla="*/ 235 h 326"/>
              <a:gd name="T20" fmla="*/ 1555 w 1555"/>
              <a:gd name="T21" fmla="*/ 0 h 326"/>
              <a:gd name="T22" fmla="*/ 1555 w 1555"/>
              <a:gd name="T23" fmla="*/ 0 h 326"/>
              <a:gd name="T24" fmla="*/ 777 w 1555"/>
              <a:gd name="T25" fmla="*/ 109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5" h="326">
                <a:moveTo>
                  <a:pt x="777" y="109"/>
                </a:moveTo>
                <a:cubicBezTo>
                  <a:pt x="371" y="108"/>
                  <a:pt x="38" y="60"/>
                  <a:pt x="0" y="0"/>
                </a:cubicBezTo>
                <a:cubicBezTo>
                  <a:pt x="0" y="0"/>
                  <a:pt x="0" y="0"/>
                  <a:pt x="0" y="0"/>
                </a:cubicBezTo>
                <a:cubicBezTo>
                  <a:pt x="24" y="39"/>
                  <a:pt x="64" y="124"/>
                  <a:pt x="111" y="235"/>
                </a:cubicBezTo>
                <a:cubicBezTo>
                  <a:pt x="293" y="291"/>
                  <a:pt x="524" y="325"/>
                  <a:pt x="776" y="326"/>
                </a:cubicBezTo>
                <a:cubicBezTo>
                  <a:pt x="776" y="326"/>
                  <a:pt x="776" y="326"/>
                  <a:pt x="776" y="326"/>
                </a:cubicBezTo>
                <a:cubicBezTo>
                  <a:pt x="776" y="326"/>
                  <a:pt x="777" y="326"/>
                  <a:pt x="777" y="326"/>
                </a:cubicBezTo>
                <a:cubicBezTo>
                  <a:pt x="778" y="326"/>
                  <a:pt x="778" y="326"/>
                  <a:pt x="778" y="326"/>
                </a:cubicBezTo>
                <a:cubicBezTo>
                  <a:pt x="778" y="326"/>
                  <a:pt x="778" y="326"/>
                  <a:pt x="778" y="326"/>
                </a:cubicBezTo>
                <a:cubicBezTo>
                  <a:pt x="1030" y="325"/>
                  <a:pt x="1262" y="291"/>
                  <a:pt x="1443" y="235"/>
                </a:cubicBezTo>
                <a:cubicBezTo>
                  <a:pt x="1490" y="124"/>
                  <a:pt x="1530" y="39"/>
                  <a:pt x="1555" y="0"/>
                </a:cubicBezTo>
                <a:cubicBezTo>
                  <a:pt x="1555" y="0"/>
                  <a:pt x="1555" y="0"/>
                  <a:pt x="1555" y="0"/>
                </a:cubicBezTo>
                <a:cubicBezTo>
                  <a:pt x="1517" y="60"/>
                  <a:pt x="1183" y="108"/>
                  <a:pt x="777" y="109"/>
                </a:cubicBezTo>
                <a:close/>
              </a:path>
            </a:pathLst>
          </a:custGeom>
          <a:solidFill>
            <a:srgbClr val="3E8E99"/>
          </a:solidFill>
          <a:ln w="6350" cap="flat" cmpd="sng" algn="ctr">
            <a:noFill/>
            <a:prstDash val="solid"/>
            <a:miter lim="800000"/>
          </a:ln>
          <a:effectLst/>
        </p:spPr>
        <p:txBody>
          <a:bodyPr rtlCol="0" anchor="ctr"/>
          <a:lstStyle/>
          <a:p>
            <a:pPr algn="ctr" defTabSz="1828434"/>
            <a:endParaRPr lang="id-ID" sz="6398" kern="0">
              <a:solidFill>
                <a:srgbClr val="FFFFFF"/>
              </a:solidFill>
              <a:latin typeface="Lato Light" panose="020F0502020204030203" pitchFamily="34" charset="0"/>
            </a:endParaRPr>
          </a:p>
        </p:txBody>
      </p:sp>
      <p:sp>
        <p:nvSpPr>
          <p:cNvPr id="62" name="Freeform 22">
            <a:extLst>
              <a:ext uri="{FF2B5EF4-FFF2-40B4-BE49-F238E27FC236}">
                <a16:creationId xmlns:a16="http://schemas.microsoft.com/office/drawing/2014/main" id="{114173C6-EDDE-954B-9542-09BA7827CA8C}"/>
              </a:ext>
            </a:extLst>
          </p:cNvPr>
          <p:cNvSpPr>
            <a:spLocks/>
          </p:cNvSpPr>
          <p:nvPr/>
        </p:nvSpPr>
        <p:spPr bwMode="auto">
          <a:xfrm flipH="1">
            <a:off x="4218689" y="1166240"/>
            <a:ext cx="4356672" cy="657455"/>
          </a:xfrm>
          <a:custGeom>
            <a:avLst/>
            <a:gdLst>
              <a:gd name="T0" fmla="*/ 1560 w 1562"/>
              <a:gd name="T1" fmla="*/ 113 h 242"/>
              <a:gd name="T2" fmla="*/ 1555 w 1562"/>
              <a:gd name="T3" fmla="*/ 105 h 242"/>
              <a:gd name="T4" fmla="*/ 1548 w 1562"/>
              <a:gd name="T5" fmla="*/ 98 h 242"/>
              <a:gd name="T6" fmla="*/ 1541 w 1562"/>
              <a:gd name="T7" fmla="*/ 93 h 242"/>
              <a:gd name="T8" fmla="*/ 1528 w 1562"/>
              <a:gd name="T9" fmla="*/ 86 h 242"/>
              <a:gd name="T10" fmla="*/ 1514 w 1562"/>
              <a:gd name="T11" fmla="*/ 79 h 242"/>
              <a:gd name="T12" fmla="*/ 1497 w 1562"/>
              <a:gd name="T13" fmla="*/ 73 h 242"/>
              <a:gd name="T14" fmla="*/ 1477 w 1562"/>
              <a:gd name="T15" fmla="*/ 67 h 242"/>
              <a:gd name="T16" fmla="*/ 1448 w 1562"/>
              <a:gd name="T17" fmla="*/ 59 h 242"/>
              <a:gd name="T18" fmla="*/ 1421 w 1562"/>
              <a:gd name="T19" fmla="*/ 52 h 242"/>
              <a:gd name="T20" fmla="*/ 1400 w 1562"/>
              <a:gd name="T21" fmla="*/ 48 h 242"/>
              <a:gd name="T22" fmla="*/ 1374 w 1562"/>
              <a:gd name="T23" fmla="*/ 43 h 242"/>
              <a:gd name="T24" fmla="*/ 1350 w 1562"/>
              <a:gd name="T25" fmla="*/ 39 h 242"/>
              <a:gd name="T26" fmla="*/ 1297 w 1562"/>
              <a:gd name="T27" fmla="*/ 31 h 242"/>
              <a:gd name="T28" fmla="*/ 1265 w 1562"/>
              <a:gd name="T29" fmla="*/ 27 h 242"/>
              <a:gd name="T30" fmla="*/ 1229 w 1562"/>
              <a:gd name="T31" fmla="*/ 23 h 242"/>
              <a:gd name="T32" fmla="*/ 1196 w 1562"/>
              <a:gd name="T33" fmla="*/ 19 h 242"/>
              <a:gd name="T34" fmla="*/ 1136 w 1562"/>
              <a:gd name="T35" fmla="*/ 14 h 242"/>
              <a:gd name="T36" fmla="*/ 1101 w 1562"/>
              <a:gd name="T37" fmla="*/ 11 h 242"/>
              <a:gd name="T38" fmla="*/ 1071 w 1562"/>
              <a:gd name="T39" fmla="*/ 9 h 242"/>
              <a:gd name="T40" fmla="*/ 1016 w 1562"/>
              <a:gd name="T41" fmla="*/ 6 h 242"/>
              <a:gd name="T42" fmla="*/ 992 w 1562"/>
              <a:gd name="T43" fmla="*/ 5 h 242"/>
              <a:gd name="T44" fmla="*/ 965 w 1562"/>
              <a:gd name="T45" fmla="*/ 4 h 242"/>
              <a:gd name="T46" fmla="*/ 935 w 1562"/>
              <a:gd name="T47" fmla="*/ 3 h 242"/>
              <a:gd name="T48" fmla="*/ 905 w 1562"/>
              <a:gd name="T49" fmla="*/ 2 h 242"/>
              <a:gd name="T50" fmla="*/ 882 w 1562"/>
              <a:gd name="T51" fmla="*/ 1 h 242"/>
              <a:gd name="T52" fmla="*/ 860 w 1562"/>
              <a:gd name="T53" fmla="*/ 1 h 242"/>
              <a:gd name="T54" fmla="*/ 821 w 1562"/>
              <a:gd name="T55" fmla="*/ 0 h 242"/>
              <a:gd name="T56" fmla="*/ 782 w 1562"/>
              <a:gd name="T57" fmla="*/ 0 h 242"/>
              <a:gd name="T58" fmla="*/ 762 w 1562"/>
              <a:gd name="T59" fmla="*/ 0 h 242"/>
              <a:gd name="T60" fmla="*/ 740 w 1562"/>
              <a:gd name="T61" fmla="*/ 0 h 242"/>
              <a:gd name="T62" fmla="*/ 703 w 1562"/>
              <a:gd name="T63" fmla="*/ 1 h 242"/>
              <a:gd name="T64" fmla="*/ 680 w 1562"/>
              <a:gd name="T65" fmla="*/ 1 h 242"/>
              <a:gd name="T66" fmla="*/ 648 w 1562"/>
              <a:gd name="T67" fmla="*/ 2 h 242"/>
              <a:gd name="T68" fmla="*/ 619 w 1562"/>
              <a:gd name="T69" fmla="*/ 3 h 242"/>
              <a:gd name="T70" fmla="*/ 593 w 1562"/>
              <a:gd name="T71" fmla="*/ 4 h 242"/>
              <a:gd name="T72" fmla="*/ 569 w 1562"/>
              <a:gd name="T73" fmla="*/ 5 h 242"/>
              <a:gd name="T74" fmla="*/ 524 w 1562"/>
              <a:gd name="T75" fmla="*/ 7 h 242"/>
              <a:gd name="T76" fmla="*/ 491 w 1562"/>
              <a:gd name="T77" fmla="*/ 9 h 242"/>
              <a:gd name="T78" fmla="*/ 460 w 1562"/>
              <a:gd name="T79" fmla="*/ 11 h 242"/>
              <a:gd name="T80" fmla="*/ 399 w 1562"/>
              <a:gd name="T81" fmla="*/ 16 h 242"/>
              <a:gd name="T82" fmla="*/ 366 w 1562"/>
              <a:gd name="T83" fmla="*/ 19 h 242"/>
              <a:gd name="T84" fmla="*/ 330 w 1562"/>
              <a:gd name="T85" fmla="*/ 23 h 242"/>
              <a:gd name="T86" fmla="*/ 298 w 1562"/>
              <a:gd name="T87" fmla="*/ 27 h 242"/>
              <a:gd name="T88" fmla="*/ 234 w 1562"/>
              <a:gd name="T89" fmla="*/ 35 h 242"/>
              <a:gd name="T90" fmla="*/ 200 w 1562"/>
              <a:gd name="T91" fmla="*/ 41 h 242"/>
              <a:gd name="T92" fmla="*/ 182 w 1562"/>
              <a:gd name="T93" fmla="*/ 44 h 242"/>
              <a:gd name="T94" fmla="*/ 162 w 1562"/>
              <a:gd name="T95" fmla="*/ 48 h 242"/>
              <a:gd name="T96" fmla="*/ 135 w 1562"/>
              <a:gd name="T97" fmla="*/ 54 h 242"/>
              <a:gd name="T98" fmla="*/ 114 w 1562"/>
              <a:gd name="T99" fmla="*/ 59 h 242"/>
              <a:gd name="T100" fmla="*/ 83 w 1562"/>
              <a:gd name="T101" fmla="*/ 67 h 242"/>
              <a:gd name="T102" fmla="*/ 64 w 1562"/>
              <a:gd name="T103" fmla="*/ 74 h 242"/>
              <a:gd name="T104" fmla="*/ 48 w 1562"/>
              <a:gd name="T105" fmla="*/ 80 h 242"/>
              <a:gd name="T106" fmla="*/ 33 w 1562"/>
              <a:gd name="T107" fmla="*/ 86 h 242"/>
              <a:gd name="T108" fmla="*/ 21 w 1562"/>
              <a:gd name="T109" fmla="*/ 94 h 242"/>
              <a:gd name="T110" fmla="*/ 12 w 1562"/>
              <a:gd name="T111" fmla="*/ 100 h 242"/>
              <a:gd name="T112" fmla="*/ 5 w 1562"/>
              <a:gd name="T113" fmla="*/ 108 h 242"/>
              <a:gd name="T114" fmla="*/ 1 w 1562"/>
              <a:gd name="T115" fmla="*/ 115 h 242"/>
              <a:gd name="T116" fmla="*/ 0 w 1562"/>
              <a:gd name="T117" fmla="*/ 123 h 242"/>
              <a:gd name="T118" fmla="*/ 3 w 1562"/>
              <a:gd name="T119" fmla="*/ 132 h 242"/>
              <a:gd name="T120" fmla="*/ 782 w 1562"/>
              <a:gd name="T121" fmla="*/ 242 h 242"/>
              <a:gd name="T122" fmla="*/ 1561 w 1562"/>
              <a:gd name="T123" fmla="*/ 129 h 242"/>
              <a:gd name="T124" fmla="*/ 1562 w 1562"/>
              <a:gd name="T125" fmla="*/ 119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62" h="242">
                <a:moveTo>
                  <a:pt x="1562" y="119"/>
                </a:moveTo>
                <a:cubicBezTo>
                  <a:pt x="1562" y="119"/>
                  <a:pt x="1562" y="119"/>
                  <a:pt x="1562" y="118"/>
                </a:cubicBezTo>
                <a:cubicBezTo>
                  <a:pt x="1562" y="118"/>
                  <a:pt x="1562" y="117"/>
                  <a:pt x="1562" y="116"/>
                </a:cubicBezTo>
                <a:cubicBezTo>
                  <a:pt x="1562" y="116"/>
                  <a:pt x="1561" y="115"/>
                  <a:pt x="1561" y="115"/>
                </a:cubicBezTo>
                <a:cubicBezTo>
                  <a:pt x="1561" y="114"/>
                  <a:pt x="1561" y="113"/>
                  <a:pt x="1560" y="113"/>
                </a:cubicBezTo>
                <a:cubicBezTo>
                  <a:pt x="1560" y="112"/>
                  <a:pt x="1560" y="112"/>
                  <a:pt x="1560" y="111"/>
                </a:cubicBezTo>
                <a:cubicBezTo>
                  <a:pt x="1559" y="111"/>
                  <a:pt x="1559" y="110"/>
                  <a:pt x="1559" y="109"/>
                </a:cubicBezTo>
                <a:cubicBezTo>
                  <a:pt x="1558" y="109"/>
                  <a:pt x="1558" y="109"/>
                  <a:pt x="1558" y="108"/>
                </a:cubicBezTo>
                <a:cubicBezTo>
                  <a:pt x="1558" y="108"/>
                  <a:pt x="1558" y="108"/>
                  <a:pt x="1558" y="108"/>
                </a:cubicBezTo>
                <a:cubicBezTo>
                  <a:pt x="1557" y="107"/>
                  <a:pt x="1556" y="106"/>
                  <a:pt x="1555" y="105"/>
                </a:cubicBezTo>
                <a:cubicBezTo>
                  <a:pt x="1555" y="104"/>
                  <a:pt x="1555" y="104"/>
                  <a:pt x="1554" y="104"/>
                </a:cubicBezTo>
                <a:cubicBezTo>
                  <a:pt x="1554" y="103"/>
                  <a:pt x="1553" y="102"/>
                  <a:pt x="1552" y="101"/>
                </a:cubicBezTo>
                <a:cubicBezTo>
                  <a:pt x="1552" y="101"/>
                  <a:pt x="1552" y="101"/>
                  <a:pt x="1552" y="101"/>
                </a:cubicBezTo>
                <a:cubicBezTo>
                  <a:pt x="1551" y="101"/>
                  <a:pt x="1551" y="100"/>
                  <a:pt x="1550" y="100"/>
                </a:cubicBezTo>
                <a:cubicBezTo>
                  <a:pt x="1549" y="99"/>
                  <a:pt x="1549" y="99"/>
                  <a:pt x="1548" y="98"/>
                </a:cubicBezTo>
                <a:cubicBezTo>
                  <a:pt x="1548" y="98"/>
                  <a:pt x="1547" y="98"/>
                  <a:pt x="1547" y="97"/>
                </a:cubicBezTo>
                <a:cubicBezTo>
                  <a:pt x="1547" y="97"/>
                  <a:pt x="1546" y="97"/>
                  <a:pt x="1546" y="97"/>
                </a:cubicBezTo>
                <a:cubicBezTo>
                  <a:pt x="1545" y="96"/>
                  <a:pt x="1544" y="95"/>
                  <a:pt x="1544" y="95"/>
                </a:cubicBezTo>
                <a:cubicBezTo>
                  <a:pt x="1543" y="94"/>
                  <a:pt x="1542" y="94"/>
                  <a:pt x="1542" y="94"/>
                </a:cubicBezTo>
                <a:cubicBezTo>
                  <a:pt x="1542" y="93"/>
                  <a:pt x="1541" y="93"/>
                  <a:pt x="1541" y="93"/>
                </a:cubicBezTo>
                <a:cubicBezTo>
                  <a:pt x="1540" y="93"/>
                  <a:pt x="1539" y="92"/>
                  <a:pt x="1538" y="91"/>
                </a:cubicBezTo>
                <a:cubicBezTo>
                  <a:pt x="1537" y="91"/>
                  <a:pt x="1537" y="90"/>
                  <a:pt x="1536" y="90"/>
                </a:cubicBezTo>
                <a:cubicBezTo>
                  <a:pt x="1534" y="89"/>
                  <a:pt x="1532" y="88"/>
                  <a:pt x="1530" y="87"/>
                </a:cubicBezTo>
                <a:cubicBezTo>
                  <a:pt x="1530" y="87"/>
                  <a:pt x="1530" y="87"/>
                  <a:pt x="1529" y="86"/>
                </a:cubicBezTo>
                <a:cubicBezTo>
                  <a:pt x="1529" y="86"/>
                  <a:pt x="1528" y="86"/>
                  <a:pt x="1528" y="86"/>
                </a:cubicBezTo>
                <a:cubicBezTo>
                  <a:pt x="1527" y="85"/>
                  <a:pt x="1525" y="84"/>
                  <a:pt x="1524" y="84"/>
                </a:cubicBezTo>
                <a:cubicBezTo>
                  <a:pt x="1523" y="83"/>
                  <a:pt x="1522" y="83"/>
                  <a:pt x="1521" y="83"/>
                </a:cubicBezTo>
                <a:cubicBezTo>
                  <a:pt x="1520" y="82"/>
                  <a:pt x="1518" y="81"/>
                  <a:pt x="1517" y="81"/>
                </a:cubicBezTo>
                <a:cubicBezTo>
                  <a:pt x="1516" y="80"/>
                  <a:pt x="1516" y="80"/>
                  <a:pt x="1515" y="80"/>
                </a:cubicBezTo>
                <a:cubicBezTo>
                  <a:pt x="1515" y="80"/>
                  <a:pt x="1514" y="80"/>
                  <a:pt x="1514" y="79"/>
                </a:cubicBezTo>
                <a:cubicBezTo>
                  <a:pt x="1512" y="79"/>
                  <a:pt x="1511" y="78"/>
                  <a:pt x="1509" y="78"/>
                </a:cubicBezTo>
                <a:cubicBezTo>
                  <a:pt x="1508" y="77"/>
                  <a:pt x="1507" y="77"/>
                  <a:pt x="1506" y="76"/>
                </a:cubicBezTo>
                <a:cubicBezTo>
                  <a:pt x="1504" y="75"/>
                  <a:pt x="1501" y="75"/>
                  <a:pt x="1499" y="74"/>
                </a:cubicBezTo>
                <a:cubicBezTo>
                  <a:pt x="1499" y="74"/>
                  <a:pt x="1499" y="74"/>
                  <a:pt x="1499" y="74"/>
                </a:cubicBezTo>
                <a:cubicBezTo>
                  <a:pt x="1498" y="73"/>
                  <a:pt x="1498" y="73"/>
                  <a:pt x="1497" y="73"/>
                </a:cubicBezTo>
                <a:cubicBezTo>
                  <a:pt x="1494" y="72"/>
                  <a:pt x="1492" y="71"/>
                  <a:pt x="1489" y="70"/>
                </a:cubicBezTo>
                <a:cubicBezTo>
                  <a:pt x="1489" y="70"/>
                  <a:pt x="1489" y="70"/>
                  <a:pt x="1488" y="70"/>
                </a:cubicBezTo>
                <a:cubicBezTo>
                  <a:pt x="1487" y="70"/>
                  <a:pt x="1486" y="69"/>
                  <a:pt x="1485" y="69"/>
                </a:cubicBezTo>
                <a:cubicBezTo>
                  <a:pt x="1483" y="68"/>
                  <a:pt x="1482" y="68"/>
                  <a:pt x="1480" y="67"/>
                </a:cubicBezTo>
                <a:cubicBezTo>
                  <a:pt x="1479" y="67"/>
                  <a:pt x="1478" y="67"/>
                  <a:pt x="1477" y="67"/>
                </a:cubicBezTo>
                <a:cubicBezTo>
                  <a:pt x="1477" y="67"/>
                  <a:pt x="1477" y="67"/>
                  <a:pt x="1477" y="67"/>
                </a:cubicBezTo>
                <a:cubicBezTo>
                  <a:pt x="1472" y="65"/>
                  <a:pt x="1466" y="63"/>
                  <a:pt x="1460" y="62"/>
                </a:cubicBezTo>
                <a:cubicBezTo>
                  <a:pt x="1459" y="61"/>
                  <a:pt x="1458" y="61"/>
                  <a:pt x="1458" y="61"/>
                </a:cubicBezTo>
                <a:cubicBezTo>
                  <a:pt x="1455" y="60"/>
                  <a:pt x="1452" y="59"/>
                  <a:pt x="1449" y="59"/>
                </a:cubicBezTo>
                <a:cubicBezTo>
                  <a:pt x="1448" y="59"/>
                  <a:pt x="1448" y="59"/>
                  <a:pt x="1448" y="59"/>
                </a:cubicBezTo>
                <a:cubicBezTo>
                  <a:pt x="1445" y="58"/>
                  <a:pt x="1442" y="57"/>
                  <a:pt x="1440" y="56"/>
                </a:cubicBezTo>
                <a:cubicBezTo>
                  <a:pt x="1438" y="56"/>
                  <a:pt x="1437" y="56"/>
                  <a:pt x="1436" y="56"/>
                </a:cubicBezTo>
                <a:cubicBezTo>
                  <a:pt x="1434" y="55"/>
                  <a:pt x="1432" y="55"/>
                  <a:pt x="1429" y="54"/>
                </a:cubicBezTo>
                <a:cubicBezTo>
                  <a:pt x="1429" y="54"/>
                  <a:pt x="1428" y="54"/>
                  <a:pt x="1427" y="54"/>
                </a:cubicBezTo>
                <a:cubicBezTo>
                  <a:pt x="1425" y="53"/>
                  <a:pt x="1423" y="53"/>
                  <a:pt x="1421" y="52"/>
                </a:cubicBezTo>
                <a:cubicBezTo>
                  <a:pt x="1419" y="52"/>
                  <a:pt x="1418" y="52"/>
                  <a:pt x="1416" y="51"/>
                </a:cubicBezTo>
                <a:cubicBezTo>
                  <a:pt x="1414" y="51"/>
                  <a:pt x="1412" y="50"/>
                  <a:pt x="1410" y="50"/>
                </a:cubicBezTo>
                <a:cubicBezTo>
                  <a:pt x="1408" y="50"/>
                  <a:pt x="1407" y="49"/>
                  <a:pt x="1405" y="49"/>
                </a:cubicBezTo>
                <a:cubicBezTo>
                  <a:pt x="1404" y="49"/>
                  <a:pt x="1402" y="48"/>
                  <a:pt x="1401" y="48"/>
                </a:cubicBezTo>
                <a:cubicBezTo>
                  <a:pt x="1401" y="48"/>
                  <a:pt x="1401" y="48"/>
                  <a:pt x="1400" y="48"/>
                </a:cubicBezTo>
                <a:cubicBezTo>
                  <a:pt x="1399" y="48"/>
                  <a:pt x="1398" y="48"/>
                  <a:pt x="1397" y="47"/>
                </a:cubicBezTo>
                <a:cubicBezTo>
                  <a:pt x="1397" y="47"/>
                  <a:pt x="1397" y="47"/>
                  <a:pt x="1397" y="47"/>
                </a:cubicBezTo>
                <a:cubicBezTo>
                  <a:pt x="1393" y="46"/>
                  <a:pt x="1389" y="46"/>
                  <a:pt x="1385" y="45"/>
                </a:cubicBezTo>
                <a:cubicBezTo>
                  <a:pt x="1383" y="45"/>
                  <a:pt x="1382" y="44"/>
                  <a:pt x="1380" y="44"/>
                </a:cubicBezTo>
                <a:cubicBezTo>
                  <a:pt x="1378" y="44"/>
                  <a:pt x="1376" y="43"/>
                  <a:pt x="1374" y="43"/>
                </a:cubicBezTo>
                <a:cubicBezTo>
                  <a:pt x="1372" y="42"/>
                  <a:pt x="1369" y="42"/>
                  <a:pt x="1366" y="42"/>
                </a:cubicBezTo>
                <a:cubicBezTo>
                  <a:pt x="1366" y="42"/>
                  <a:pt x="1365" y="41"/>
                  <a:pt x="1365" y="41"/>
                </a:cubicBezTo>
                <a:cubicBezTo>
                  <a:pt x="1365" y="41"/>
                  <a:pt x="1365" y="41"/>
                  <a:pt x="1364" y="41"/>
                </a:cubicBezTo>
                <a:cubicBezTo>
                  <a:pt x="1364" y="41"/>
                  <a:pt x="1363" y="41"/>
                  <a:pt x="1362" y="41"/>
                </a:cubicBezTo>
                <a:cubicBezTo>
                  <a:pt x="1358" y="40"/>
                  <a:pt x="1354" y="39"/>
                  <a:pt x="1350" y="39"/>
                </a:cubicBezTo>
                <a:cubicBezTo>
                  <a:pt x="1348" y="38"/>
                  <a:pt x="1346" y="38"/>
                  <a:pt x="1344" y="38"/>
                </a:cubicBezTo>
                <a:cubicBezTo>
                  <a:pt x="1341" y="37"/>
                  <a:pt x="1337" y="37"/>
                  <a:pt x="1334" y="36"/>
                </a:cubicBezTo>
                <a:cubicBezTo>
                  <a:pt x="1332" y="36"/>
                  <a:pt x="1330" y="36"/>
                  <a:pt x="1329" y="35"/>
                </a:cubicBezTo>
                <a:cubicBezTo>
                  <a:pt x="1329" y="35"/>
                  <a:pt x="1329" y="35"/>
                  <a:pt x="1329" y="35"/>
                </a:cubicBezTo>
                <a:cubicBezTo>
                  <a:pt x="1318" y="34"/>
                  <a:pt x="1308" y="32"/>
                  <a:pt x="1297" y="31"/>
                </a:cubicBezTo>
                <a:cubicBezTo>
                  <a:pt x="1297" y="31"/>
                  <a:pt x="1297" y="31"/>
                  <a:pt x="1296" y="31"/>
                </a:cubicBezTo>
                <a:cubicBezTo>
                  <a:pt x="1296" y="31"/>
                  <a:pt x="1296" y="31"/>
                  <a:pt x="1296" y="31"/>
                </a:cubicBezTo>
                <a:cubicBezTo>
                  <a:pt x="1295" y="31"/>
                  <a:pt x="1295" y="31"/>
                  <a:pt x="1294" y="31"/>
                </a:cubicBezTo>
                <a:cubicBezTo>
                  <a:pt x="1285" y="29"/>
                  <a:pt x="1275" y="28"/>
                  <a:pt x="1265" y="27"/>
                </a:cubicBezTo>
                <a:cubicBezTo>
                  <a:pt x="1265" y="27"/>
                  <a:pt x="1265" y="27"/>
                  <a:pt x="1265" y="27"/>
                </a:cubicBezTo>
                <a:cubicBezTo>
                  <a:pt x="1264" y="27"/>
                  <a:pt x="1263" y="27"/>
                  <a:pt x="1262" y="26"/>
                </a:cubicBezTo>
                <a:cubicBezTo>
                  <a:pt x="1262" y="26"/>
                  <a:pt x="1262" y="26"/>
                  <a:pt x="1262" y="26"/>
                </a:cubicBezTo>
                <a:cubicBezTo>
                  <a:pt x="1253" y="25"/>
                  <a:pt x="1243" y="24"/>
                  <a:pt x="1233" y="23"/>
                </a:cubicBezTo>
                <a:cubicBezTo>
                  <a:pt x="1233" y="23"/>
                  <a:pt x="1233" y="23"/>
                  <a:pt x="1233" y="23"/>
                </a:cubicBezTo>
                <a:cubicBezTo>
                  <a:pt x="1231" y="23"/>
                  <a:pt x="1230" y="23"/>
                  <a:pt x="1229" y="23"/>
                </a:cubicBezTo>
                <a:cubicBezTo>
                  <a:pt x="1229" y="23"/>
                  <a:pt x="1228" y="23"/>
                  <a:pt x="1228" y="23"/>
                </a:cubicBezTo>
                <a:cubicBezTo>
                  <a:pt x="1219" y="22"/>
                  <a:pt x="1210" y="21"/>
                  <a:pt x="1200" y="20"/>
                </a:cubicBezTo>
                <a:cubicBezTo>
                  <a:pt x="1200" y="20"/>
                  <a:pt x="1200" y="20"/>
                  <a:pt x="1200" y="20"/>
                </a:cubicBezTo>
                <a:cubicBezTo>
                  <a:pt x="1198" y="19"/>
                  <a:pt x="1197" y="19"/>
                  <a:pt x="1196" y="19"/>
                </a:cubicBezTo>
                <a:cubicBezTo>
                  <a:pt x="1196" y="19"/>
                  <a:pt x="1196" y="19"/>
                  <a:pt x="1196" y="19"/>
                </a:cubicBezTo>
                <a:cubicBezTo>
                  <a:pt x="1187" y="18"/>
                  <a:pt x="1177" y="17"/>
                  <a:pt x="1168" y="17"/>
                </a:cubicBezTo>
                <a:cubicBezTo>
                  <a:pt x="1168" y="17"/>
                  <a:pt x="1167" y="17"/>
                  <a:pt x="1167" y="17"/>
                </a:cubicBezTo>
                <a:cubicBezTo>
                  <a:pt x="1167" y="17"/>
                  <a:pt x="1166" y="16"/>
                  <a:pt x="1166" y="16"/>
                </a:cubicBezTo>
                <a:cubicBezTo>
                  <a:pt x="1165" y="16"/>
                  <a:pt x="1165" y="16"/>
                  <a:pt x="1164" y="16"/>
                </a:cubicBezTo>
                <a:cubicBezTo>
                  <a:pt x="1155" y="15"/>
                  <a:pt x="1146" y="15"/>
                  <a:pt x="1136" y="14"/>
                </a:cubicBezTo>
                <a:cubicBezTo>
                  <a:pt x="1136" y="14"/>
                  <a:pt x="1136" y="14"/>
                  <a:pt x="1136" y="14"/>
                </a:cubicBezTo>
                <a:cubicBezTo>
                  <a:pt x="1134" y="14"/>
                  <a:pt x="1131" y="14"/>
                  <a:pt x="1129" y="13"/>
                </a:cubicBezTo>
                <a:cubicBezTo>
                  <a:pt x="1121" y="13"/>
                  <a:pt x="1113" y="12"/>
                  <a:pt x="1104" y="12"/>
                </a:cubicBezTo>
                <a:cubicBezTo>
                  <a:pt x="1103" y="11"/>
                  <a:pt x="1103" y="11"/>
                  <a:pt x="1102" y="11"/>
                </a:cubicBezTo>
                <a:cubicBezTo>
                  <a:pt x="1102" y="11"/>
                  <a:pt x="1102" y="11"/>
                  <a:pt x="1101" y="11"/>
                </a:cubicBezTo>
                <a:cubicBezTo>
                  <a:pt x="1100" y="11"/>
                  <a:pt x="1099" y="11"/>
                  <a:pt x="1098" y="11"/>
                </a:cubicBezTo>
                <a:cubicBezTo>
                  <a:pt x="1090" y="11"/>
                  <a:pt x="1083" y="10"/>
                  <a:pt x="1075" y="10"/>
                </a:cubicBezTo>
                <a:cubicBezTo>
                  <a:pt x="1074" y="10"/>
                  <a:pt x="1073" y="9"/>
                  <a:pt x="1073" y="9"/>
                </a:cubicBezTo>
                <a:cubicBezTo>
                  <a:pt x="1072" y="9"/>
                  <a:pt x="1072" y="9"/>
                  <a:pt x="1071" y="9"/>
                </a:cubicBezTo>
                <a:cubicBezTo>
                  <a:pt x="1071" y="9"/>
                  <a:pt x="1071" y="9"/>
                  <a:pt x="1071" y="9"/>
                </a:cubicBezTo>
                <a:cubicBezTo>
                  <a:pt x="1070" y="9"/>
                  <a:pt x="1069" y="9"/>
                  <a:pt x="1068" y="9"/>
                </a:cubicBezTo>
                <a:cubicBezTo>
                  <a:pt x="1061" y="9"/>
                  <a:pt x="1053" y="8"/>
                  <a:pt x="1045" y="8"/>
                </a:cubicBezTo>
                <a:cubicBezTo>
                  <a:pt x="1045" y="8"/>
                  <a:pt x="1045" y="8"/>
                  <a:pt x="1045" y="8"/>
                </a:cubicBezTo>
                <a:cubicBezTo>
                  <a:pt x="1042" y="8"/>
                  <a:pt x="1040" y="7"/>
                  <a:pt x="1038" y="7"/>
                </a:cubicBezTo>
                <a:cubicBezTo>
                  <a:pt x="1031" y="7"/>
                  <a:pt x="1023" y="7"/>
                  <a:pt x="1016" y="6"/>
                </a:cubicBezTo>
                <a:cubicBezTo>
                  <a:pt x="1015" y="6"/>
                  <a:pt x="1015" y="6"/>
                  <a:pt x="1015" y="6"/>
                </a:cubicBezTo>
                <a:cubicBezTo>
                  <a:pt x="1015" y="6"/>
                  <a:pt x="1015" y="6"/>
                  <a:pt x="1014" y="6"/>
                </a:cubicBezTo>
                <a:cubicBezTo>
                  <a:pt x="1014" y="6"/>
                  <a:pt x="1013" y="6"/>
                  <a:pt x="1013" y="6"/>
                </a:cubicBezTo>
                <a:cubicBezTo>
                  <a:pt x="1006" y="6"/>
                  <a:pt x="1000" y="5"/>
                  <a:pt x="993" y="5"/>
                </a:cubicBezTo>
                <a:cubicBezTo>
                  <a:pt x="993" y="5"/>
                  <a:pt x="992" y="5"/>
                  <a:pt x="992" y="5"/>
                </a:cubicBezTo>
                <a:cubicBezTo>
                  <a:pt x="990" y="5"/>
                  <a:pt x="987" y="5"/>
                  <a:pt x="985" y="5"/>
                </a:cubicBezTo>
                <a:cubicBezTo>
                  <a:pt x="985" y="5"/>
                  <a:pt x="985" y="5"/>
                  <a:pt x="985" y="5"/>
                </a:cubicBezTo>
                <a:cubicBezTo>
                  <a:pt x="981" y="5"/>
                  <a:pt x="977" y="4"/>
                  <a:pt x="972" y="4"/>
                </a:cubicBezTo>
                <a:cubicBezTo>
                  <a:pt x="971" y="4"/>
                  <a:pt x="971" y="4"/>
                  <a:pt x="970" y="4"/>
                </a:cubicBezTo>
                <a:cubicBezTo>
                  <a:pt x="968" y="4"/>
                  <a:pt x="966" y="4"/>
                  <a:pt x="965" y="4"/>
                </a:cubicBezTo>
                <a:cubicBezTo>
                  <a:pt x="964" y="4"/>
                  <a:pt x="963" y="4"/>
                  <a:pt x="962" y="4"/>
                </a:cubicBezTo>
                <a:cubicBezTo>
                  <a:pt x="960" y="4"/>
                  <a:pt x="958" y="4"/>
                  <a:pt x="956" y="4"/>
                </a:cubicBezTo>
                <a:cubicBezTo>
                  <a:pt x="952" y="3"/>
                  <a:pt x="949" y="3"/>
                  <a:pt x="945" y="3"/>
                </a:cubicBezTo>
                <a:cubicBezTo>
                  <a:pt x="945" y="3"/>
                  <a:pt x="944" y="3"/>
                  <a:pt x="943" y="3"/>
                </a:cubicBezTo>
                <a:cubicBezTo>
                  <a:pt x="941" y="3"/>
                  <a:pt x="938" y="3"/>
                  <a:pt x="935" y="3"/>
                </a:cubicBezTo>
                <a:cubicBezTo>
                  <a:pt x="935" y="3"/>
                  <a:pt x="934" y="3"/>
                  <a:pt x="934" y="3"/>
                </a:cubicBezTo>
                <a:cubicBezTo>
                  <a:pt x="930" y="3"/>
                  <a:pt x="927" y="3"/>
                  <a:pt x="923" y="2"/>
                </a:cubicBezTo>
                <a:cubicBezTo>
                  <a:pt x="921" y="2"/>
                  <a:pt x="919" y="2"/>
                  <a:pt x="917" y="2"/>
                </a:cubicBezTo>
                <a:cubicBezTo>
                  <a:pt x="916" y="2"/>
                  <a:pt x="915" y="2"/>
                  <a:pt x="914" y="2"/>
                </a:cubicBezTo>
                <a:cubicBezTo>
                  <a:pt x="911" y="2"/>
                  <a:pt x="908" y="2"/>
                  <a:pt x="905" y="2"/>
                </a:cubicBezTo>
                <a:cubicBezTo>
                  <a:pt x="904" y="2"/>
                  <a:pt x="903" y="2"/>
                  <a:pt x="902" y="2"/>
                </a:cubicBezTo>
                <a:cubicBezTo>
                  <a:pt x="901" y="2"/>
                  <a:pt x="901" y="2"/>
                  <a:pt x="900" y="2"/>
                </a:cubicBezTo>
                <a:cubicBezTo>
                  <a:pt x="900" y="2"/>
                  <a:pt x="899" y="2"/>
                  <a:pt x="899" y="2"/>
                </a:cubicBezTo>
                <a:cubicBezTo>
                  <a:pt x="893" y="2"/>
                  <a:pt x="888" y="2"/>
                  <a:pt x="883" y="1"/>
                </a:cubicBezTo>
                <a:cubicBezTo>
                  <a:pt x="882" y="1"/>
                  <a:pt x="882" y="1"/>
                  <a:pt x="882" y="1"/>
                </a:cubicBezTo>
                <a:cubicBezTo>
                  <a:pt x="881" y="1"/>
                  <a:pt x="880" y="1"/>
                  <a:pt x="879" y="1"/>
                </a:cubicBezTo>
                <a:cubicBezTo>
                  <a:pt x="878" y="1"/>
                  <a:pt x="877" y="1"/>
                  <a:pt x="876" y="1"/>
                </a:cubicBezTo>
                <a:cubicBezTo>
                  <a:pt x="871" y="1"/>
                  <a:pt x="867" y="1"/>
                  <a:pt x="862" y="1"/>
                </a:cubicBezTo>
                <a:cubicBezTo>
                  <a:pt x="861" y="1"/>
                  <a:pt x="861" y="1"/>
                  <a:pt x="860" y="1"/>
                </a:cubicBezTo>
                <a:cubicBezTo>
                  <a:pt x="860" y="1"/>
                  <a:pt x="860" y="1"/>
                  <a:pt x="860" y="1"/>
                </a:cubicBezTo>
                <a:cubicBezTo>
                  <a:pt x="854" y="1"/>
                  <a:pt x="849" y="1"/>
                  <a:pt x="843" y="1"/>
                </a:cubicBezTo>
                <a:cubicBezTo>
                  <a:pt x="843" y="1"/>
                  <a:pt x="843" y="1"/>
                  <a:pt x="843" y="1"/>
                </a:cubicBezTo>
                <a:cubicBezTo>
                  <a:pt x="841" y="1"/>
                  <a:pt x="840" y="1"/>
                  <a:pt x="838" y="1"/>
                </a:cubicBezTo>
                <a:cubicBezTo>
                  <a:pt x="833" y="1"/>
                  <a:pt x="828" y="0"/>
                  <a:pt x="823" y="0"/>
                </a:cubicBezTo>
                <a:cubicBezTo>
                  <a:pt x="822" y="0"/>
                  <a:pt x="822" y="0"/>
                  <a:pt x="821" y="0"/>
                </a:cubicBezTo>
                <a:cubicBezTo>
                  <a:pt x="820" y="0"/>
                  <a:pt x="818" y="0"/>
                  <a:pt x="816" y="0"/>
                </a:cubicBezTo>
                <a:cubicBezTo>
                  <a:pt x="812" y="0"/>
                  <a:pt x="808" y="0"/>
                  <a:pt x="803" y="0"/>
                </a:cubicBezTo>
                <a:cubicBezTo>
                  <a:pt x="803" y="0"/>
                  <a:pt x="802" y="0"/>
                  <a:pt x="801" y="0"/>
                </a:cubicBezTo>
                <a:cubicBezTo>
                  <a:pt x="801" y="0"/>
                  <a:pt x="800" y="0"/>
                  <a:pt x="800" y="0"/>
                </a:cubicBezTo>
                <a:cubicBezTo>
                  <a:pt x="794" y="0"/>
                  <a:pt x="788" y="0"/>
                  <a:pt x="782" y="0"/>
                </a:cubicBezTo>
                <a:cubicBezTo>
                  <a:pt x="782" y="0"/>
                  <a:pt x="782" y="0"/>
                  <a:pt x="782" y="0"/>
                </a:cubicBezTo>
                <a:cubicBezTo>
                  <a:pt x="782" y="0"/>
                  <a:pt x="782" y="0"/>
                  <a:pt x="781" y="0"/>
                </a:cubicBezTo>
                <a:cubicBezTo>
                  <a:pt x="781" y="0"/>
                  <a:pt x="780" y="0"/>
                  <a:pt x="780" y="0"/>
                </a:cubicBezTo>
                <a:cubicBezTo>
                  <a:pt x="780" y="0"/>
                  <a:pt x="780" y="0"/>
                  <a:pt x="780" y="0"/>
                </a:cubicBezTo>
                <a:cubicBezTo>
                  <a:pt x="774" y="0"/>
                  <a:pt x="768" y="0"/>
                  <a:pt x="762" y="0"/>
                </a:cubicBezTo>
                <a:cubicBezTo>
                  <a:pt x="762" y="0"/>
                  <a:pt x="762" y="0"/>
                  <a:pt x="762" y="0"/>
                </a:cubicBezTo>
                <a:cubicBezTo>
                  <a:pt x="761" y="0"/>
                  <a:pt x="760" y="0"/>
                  <a:pt x="759" y="0"/>
                </a:cubicBezTo>
                <a:cubicBezTo>
                  <a:pt x="755" y="0"/>
                  <a:pt x="750" y="0"/>
                  <a:pt x="746" y="0"/>
                </a:cubicBezTo>
                <a:cubicBezTo>
                  <a:pt x="744" y="0"/>
                  <a:pt x="743" y="0"/>
                  <a:pt x="741" y="0"/>
                </a:cubicBezTo>
                <a:cubicBezTo>
                  <a:pt x="741" y="0"/>
                  <a:pt x="740" y="0"/>
                  <a:pt x="740" y="0"/>
                </a:cubicBezTo>
                <a:cubicBezTo>
                  <a:pt x="734" y="0"/>
                  <a:pt x="729" y="1"/>
                  <a:pt x="724" y="1"/>
                </a:cubicBezTo>
                <a:cubicBezTo>
                  <a:pt x="723" y="1"/>
                  <a:pt x="721" y="1"/>
                  <a:pt x="720" y="1"/>
                </a:cubicBezTo>
                <a:cubicBezTo>
                  <a:pt x="720" y="1"/>
                  <a:pt x="720" y="1"/>
                  <a:pt x="719" y="1"/>
                </a:cubicBezTo>
                <a:cubicBezTo>
                  <a:pt x="714" y="1"/>
                  <a:pt x="708" y="1"/>
                  <a:pt x="703" y="1"/>
                </a:cubicBezTo>
                <a:cubicBezTo>
                  <a:pt x="703" y="1"/>
                  <a:pt x="703" y="1"/>
                  <a:pt x="703" y="1"/>
                </a:cubicBezTo>
                <a:cubicBezTo>
                  <a:pt x="702" y="1"/>
                  <a:pt x="701" y="1"/>
                  <a:pt x="700" y="1"/>
                </a:cubicBezTo>
                <a:cubicBezTo>
                  <a:pt x="696" y="1"/>
                  <a:pt x="691" y="1"/>
                  <a:pt x="687" y="1"/>
                </a:cubicBezTo>
                <a:cubicBezTo>
                  <a:pt x="686" y="1"/>
                  <a:pt x="685" y="1"/>
                  <a:pt x="684" y="1"/>
                </a:cubicBezTo>
                <a:cubicBezTo>
                  <a:pt x="683" y="1"/>
                  <a:pt x="682" y="1"/>
                  <a:pt x="680" y="1"/>
                </a:cubicBezTo>
                <a:cubicBezTo>
                  <a:pt x="680" y="1"/>
                  <a:pt x="680" y="1"/>
                  <a:pt x="680" y="1"/>
                </a:cubicBezTo>
                <a:cubicBezTo>
                  <a:pt x="674" y="2"/>
                  <a:pt x="669" y="2"/>
                  <a:pt x="664" y="2"/>
                </a:cubicBezTo>
                <a:cubicBezTo>
                  <a:pt x="663" y="2"/>
                  <a:pt x="663" y="2"/>
                  <a:pt x="662" y="2"/>
                </a:cubicBezTo>
                <a:cubicBezTo>
                  <a:pt x="662" y="2"/>
                  <a:pt x="661" y="2"/>
                  <a:pt x="660" y="2"/>
                </a:cubicBezTo>
                <a:cubicBezTo>
                  <a:pt x="659" y="2"/>
                  <a:pt x="658" y="2"/>
                  <a:pt x="657" y="2"/>
                </a:cubicBezTo>
                <a:cubicBezTo>
                  <a:pt x="654" y="2"/>
                  <a:pt x="651" y="2"/>
                  <a:pt x="648" y="2"/>
                </a:cubicBezTo>
                <a:cubicBezTo>
                  <a:pt x="647" y="2"/>
                  <a:pt x="646" y="2"/>
                  <a:pt x="646" y="2"/>
                </a:cubicBezTo>
                <a:cubicBezTo>
                  <a:pt x="644" y="2"/>
                  <a:pt x="641" y="2"/>
                  <a:pt x="639" y="2"/>
                </a:cubicBezTo>
                <a:cubicBezTo>
                  <a:pt x="636" y="3"/>
                  <a:pt x="632" y="3"/>
                  <a:pt x="629" y="3"/>
                </a:cubicBezTo>
                <a:cubicBezTo>
                  <a:pt x="628" y="3"/>
                  <a:pt x="628" y="3"/>
                  <a:pt x="627" y="3"/>
                </a:cubicBezTo>
                <a:cubicBezTo>
                  <a:pt x="625" y="3"/>
                  <a:pt x="622" y="3"/>
                  <a:pt x="619" y="3"/>
                </a:cubicBezTo>
                <a:cubicBezTo>
                  <a:pt x="619" y="3"/>
                  <a:pt x="618" y="3"/>
                  <a:pt x="617" y="3"/>
                </a:cubicBezTo>
                <a:cubicBezTo>
                  <a:pt x="614" y="3"/>
                  <a:pt x="610" y="3"/>
                  <a:pt x="607" y="4"/>
                </a:cubicBezTo>
                <a:cubicBezTo>
                  <a:pt x="605" y="4"/>
                  <a:pt x="603" y="4"/>
                  <a:pt x="601" y="4"/>
                </a:cubicBezTo>
                <a:cubicBezTo>
                  <a:pt x="600" y="4"/>
                  <a:pt x="599" y="4"/>
                  <a:pt x="598" y="4"/>
                </a:cubicBezTo>
                <a:cubicBezTo>
                  <a:pt x="596" y="4"/>
                  <a:pt x="594" y="4"/>
                  <a:pt x="593" y="4"/>
                </a:cubicBezTo>
                <a:cubicBezTo>
                  <a:pt x="592" y="4"/>
                  <a:pt x="591" y="4"/>
                  <a:pt x="590" y="4"/>
                </a:cubicBezTo>
                <a:cubicBezTo>
                  <a:pt x="586" y="4"/>
                  <a:pt x="582" y="5"/>
                  <a:pt x="577" y="5"/>
                </a:cubicBezTo>
                <a:cubicBezTo>
                  <a:pt x="577" y="5"/>
                  <a:pt x="577" y="5"/>
                  <a:pt x="577" y="5"/>
                </a:cubicBezTo>
                <a:cubicBezTo>
                  <a:pt x="575" y="5"/>
                  <a:pt x="573" y="5"/>
                  <a:pt x="571" y="5"/>
                </a:cubicBezTo>
                <a:cubicBezTo>
                  <a:pt x="570" y="5"/>
                  <a:pt x="570" y="5"/>
                  <a:pt x="569" y="5"/>
                </a:cubicBezTo>
                <a:cubicBezTo>
                  <a:pt x="563" y="5"/>
                  <a:pt x="556" y="6"/>
                  <a:pt x="550" y="6"/>
                </a:cubicBezTo>
                <a:cubicBezTo>
                  <a:pt x="549" y="6"/>
                  <a:pt x="548" y="6"/>
                  <a:pt x="548" y="6"/>
                </a:cubicBezTo>
                <a:cubicBezTo>
                  <a:pt x="548" y="6"/>
                  <a:pt x="547" y="6"/>
                  <a:pt x="547" y="6"/>
                </a:cubicBezTo>
                <a:cubicBezTo>
                  <a:pt x="547" y="6"/>
                  <a:pt x="547" y="6"/>
                  <a:pt x="547" y="6"/>
                </a:cubicBezTo>
                <a:cubicBezTo>
                  <a:pt x="539" y="7"/>
                  <a:pt x="532" y="7"/>
                  <a:pt x="524" y="7"/>
                </a:cubicBezTo>
                <a:cubicBezTo>
                  <a:pt x="522" y="7"/>
                  <a:pt x="520" y="8"/>
                  <a:pt x="518" y="8"/>
                </a:cubicBezTo>
                <a:cubicBezTo>
                  <a:pt x="518" y="8"/>
                  <a:pt x="517" y="8"/>
                  <a:pt x="517" y="8"/>
                </a:cubicBezTo>
                <a:cubicBezTo>
                  <a:pt x="509" y="8"/>
                  <a:pt x="502" y="9"/>
                  <a:pt x="494" y="9"/>
                </a:cubicBezTo>
                <a:cubicBezTo>
                  <a:pt x="493" y="9"/>
                  <a:pt x="492" y="9"/>
                  <a:pt x="491" y="9"/>
                </a:cubicBezTo>
                <a:cubicBezTo>
                  <a:pt x="491" y="9"/>
                  <a:pt x="491" y="9"/>
                  <a:pt x="491" y="9"/>
                </a:cubicBezTo>
                <a:cubicBezTo>
                  <a:pt x="491" y="9"/>
                  <a:pt x="490" y="9"/>
                  <a:pt x="490" y="9"/>
                </a:cubicBezTo>
                <a:cubicBezTo>
                  <a:pt x="489" y="9"/>
                  <a:pt x="488" y="10"/>
                  <a:pt x="487" y="10"/>
                </a:cubicBezTo>
                <a:cubicBezTo>
                  <a:pt x="480" y="10"/>
                  <a:pt x="472" y="11"/>
                  <a:pt x="465" y="11"/>
                </a:cubicBezTo>
                <a:cubicBezTo>
                  <a:pt x="464" y="11"/>
                  <a:pt x="462" y="11"/>
                  <a:pt x="461" y="11"/>
                </a:cubicBezTo>
                <a:cubicBezTo>
                  <a:pt x="461" y="11"/>
                  <a:pt x="461" y="11"/>
                  <a:pt x="460" y="11"/>
                </a:cubicBezTo>
                <a:cubicBezTo>
                  <a:pt x="460" y="11"/>
                  <a:pt x="459" y="11"/>
                  <a:pt x="458" y="12"/>
                </a:cubicBezTo>
                <a:cubicBezTo>
                  <a:pt x="450" y="12"/>
                  <a:pt x="442" y="13"/>
                  <a:pt x="433" y="13"/>
                </a:cubicBezTo>
                <a:cubicBezTo>
                  <a:pt x="431" y="14"/>
                  <a:pt x="429" y="14"/>
                  <a:pt x="427" y="14"/>
                </a:cubicBezTo>
                <a:cubicBezTo>
                  <a:pt x="426" y="14"/>
                  <a:pt x="426" y="14"/>
                  <a:pt x="426" y="14"/>
                </a:cubicBezTo>
                <a:cubicBezTo>
                  <a:pt x="417" y="15"/>
                  <a:pt x="408" y="15"/>
                  <a:pt x="399" y="16"/>
                </a:cubicBezTo>
                <a:cubicBezTo>
                  <a:pt x="398" y="16"/>
                  <a:pt x="397" y="16"/>
                  <a:pt x="397" y="16"/>
                </a:cubicBezTo>
                <a:cubicBezTo>
                  <a:pt x="396" y="16"/>
                  <a:pt x="396" y="17"/>
                  <a:pt x="395" y="17"/>
                </a:cubicBezTo>
                <a:cubicBezTo>
                  <a:pt x="395" y="17"/>
                  <a:pt x="395" y="17"/>
                  <a:pt x="394" y="17"/>
                </a:cubicBezTo>
                <a:cubicBezTo>
                  <a:pt x="385" y="17"/>
                  <a:pt x="376" y="18"/>
                  <a:pt x="366" y="19"/>
                </a:cubicBezTo>
                <a:cubicBezTo>
                  <a:pt x="366" y="19"/>
                  <a:pt x="366" y="19"/>
                  <a:pt x="366" y="19"/>
                </a:cubicBezTo>
                <a:cubicBezTo>
                  <a:pt x="365" y="19"/>
                  <a:pt x="364" y="19"/>
                  <a:pt x="363" y="20"/>
                </a:cubicBezTo>
                <a:cubicBezTo>
                  <a:pt x="363" y="20"/>
                  <a:pt x="362" y="20"/>
                  <a:pt x="362" y="20"/>
                </a:cubicBezTo>
                <a:cubicBezTo>
                  <a:pt x="353" y="21"/>
                  <a:pt x="343" y="22"/>
                  <a:pt x="334" y="23"/>
                </a:cubicBezTo>
                <a:cubicBezTo>
                  <a:pt x="334" y="23"/>
                  <a:pt x="334" y="23"/>
                  <a:pt x="333" y="23"/>
                </a:cubicBezTo>
                <a:cubicBezTo>
                  <a:pt x="332" y="23"/>
                  <a:pt x="331" y="23"/>
                  <a:pt x="330" y="23"/>
                </a:cubicBezTo>
                <a:cubicBezTo>
                  <a:pt x="330" y="23"/>
                  <a:pt x="329" y="23"/>
                  <a:pt x="329" y="23"/>
                </a:cubicBezTo>
                <a:cubicBezTo>
                  <a:pt x="319" y="24"/>
                  <a:pt x="310" y="25"/>
                  <a:pt x="300" y="26"/>
                </a:cubicBezTo>
                <a:cubicBezTo>
                  <a:pt x="300" y="26"/>
                  <a:pt x="300" y="26"/>
                  <a:pt x="300" y="26"/>
                </a:cubicBezTo>
                <a:cubicBezTo>
                  <a:pt x="299" y="27"/>
                  <a:pt x="299" y="27"/>
                  <a:pt x="298" y="27"/>
                </a:cubicBezTo>
                <a:cubicBezTo>
                  <a:pt x="298" y="27"/>
                  <a:pt x="298" y="27"/>
                  <a:pt x="298" y="27"/>
                </a:cubicBezTo>
                <a:cubicBezTo>
                  <a:pt x="288" y="28"/>
                  <a:pt x="278" y="29"/>
                  <a:pt x="268" y="31"/>
                </a:cubicBezTo>
                <a:cubicBezTo>
                  <a:pt x="268" y="31"/>
                  <a:pt x="267" y="31"/>
                  <a:pt x="267" y="31"/>
                </a:cubicBezTo>
                <a:cubicBezTo>
                  <a:pt x="266" y="31"/>
                  <a:pt x="266" y="31"/>
                  <a:pt x="266" y="31"/>
                </a:cubicBezTo>
                <a:cubicBezTo>
                  <a:pt x="266" y="31"/>
                  <a:pt x="266" y="31"/>
                  <a:pt x="266" y="31"/>
                </a:cubicBezTo>
                <a:cubicBezTo>
                  <a:pt x="255" y="32"/>
                  <a:pt x="244" y="34"/>
                  <a:pt x="234" y="35"/>
                </a:cubicBezTo>
                <a:cubicBezTo>
                  <a:pt x="234" y="35"/>
                  <a:pt x="234" y="35"/>
                  <a:pt x="234" y="35"/>
                </a:cubicBezTo>
                <a:cubicBezTo>
                  <a:pt x="232" y="36"/>
                  <a:pt x="230" y="36"/>
                  <a:pt x="228" y="36"/>
                </a:cubicBezTo>
                <a:cubicBezTo>
                  <a:pt x="225" y="37"/>
                  <a:pt x="222" y="37"/>
                  <a:pt x="219" y="38"/>
                </a:cubicBezTo>
                <a:cubicBezTo>
                  <a:pt x="217" y="38"/>
                  <a:pt x="215" y="38"/>
                  <a:pt x="213" y="39"/>
                </a:cubicBezTo>
                <a:cubicBezTo>
                  <a:pt x="208" y="39"/>
                  <a:pt x="204" y="40"/>
                  <a:pt x="200" y="41"/>
                </a:cubicBezTo>
                <a:cubicBezTo>
                  <a:pt x="199" y="41"/>
                  <a:pt x="199" y="41"/>
                  <a:pt x="198" y="41"/>
                </a:cubicBezTo>
                <a:cubicBezTo>
                  <a:pt x="198" y="41"/>
                  <a:pt x="198" y="41"/>
                  <a:pt x="198" y="41"/>
                </a:cubicBezTo>
                <a:cubicBezTo>
                  <a:pt x="197" y="41"/>
                  <a:pt x="197" y="42"/>
                  <a:pt x="196" y="42"/>
                </a:cubicBezTo>
                <a:cubicBezTo>
                  <a:pt x="193" y="42"/>
                  <a:pt x="191" y="42"/>
                  <a:pt x="188" y="43"/>
                </a:cubicBezTo>
                <a:cubicBezTo>
                  <a:pt x="186" y="43"/>
                  <a:pt x="184" y="44"/>
                  <a:pt x="182" y="44"/>
                </a:cubicBezTo>
                <a:cubicBezTo>
                  <a:pt x="181" y="44"/>
                  <a:pt x="179" y="45"/>
                  <a:pt x="177" y="45"/>
                </a:cubicBezTo>
                <a:cubicBezTo>
                  <a:pt x="173" y="46"/>
                  <a:pt x="169" y="46"/>
                  <a:pt x="165" y="47"/>
                </a:cubicBezTo>
                <a:cubicBezTo>
                  <a:pt x="165" y="47"/>
                  <a:pt x="165" y="47"/>
                  <a:pt x="165" y="47"/>
                </a:cubicBezTo>
                <a:cubicBezTo>
                  <a:pt x="164" y="48"/>
                  <a:pt x="163" y="48"/>
                  <a:pt x="162" y="48"/>
                </a:cubicBezTo>
                <a:cubicBezTo>
                  <a:pt x="162" y="48"/>
                  <a:pt x="162" y="48"/>
                  <a:pt x="162" y="48"/>
                </a:cubicBezTo>
                <a:cubicBezTo>
                  <a:pt x="160" y="48"/>
                  <a:pt x="159" y="49"/>
                  <a:pt x="157" y="49"/>
                </a:cubicBezTo>
                <a:cubicBezTo>
                  <a:pt x="156" y="49"/>
                  <a:pt x="154" y="50"/>
                  <a:pt x="153" y="50"/>
                </a:cubicBezTo>
                <a:cubicBezTo>
                  <a:pt x="151" y="50"/>
                  <a:pt x="149" y="51"/>
                  <a:pt x="146" y="51"/>
                </a:cubicBezTo>
                <a:cubicBezTo>
                  <a:pt x="145" y="52"/>
                  <a:pt x="143" y="52"/>
                  <a:pt x="142" y="52"/>
                </a:cubicBezTo>
                <a:cubicBezTo>
                  <a:pt x="139" y="53"/>
                  <a:pt x="137" y="53"/>
                  <a:pt x="135" y="54"/>
                </a:cubicBezTo>
                <a:cubicBezTo>
                  <a:pt x="134" y="54"/>
                  <a:pt x="134" y="54"/>
                  <a:pt x="133" y="54"/>
                </a:cubicBezTo>
                <a:cubicBezTo>
                  <a:pt x="131" y="55"/>
                  <a:pt x="129" y="55"/>
                  <a:pt x="127" y="56"/>
                </a:cubicBezTo>
                <a:cubicBezTo>
                  <a:pt x="125" y="56"/>
                  <a:pt x="124" y="56"/>
                  <a:pt x="123" y="56"/>
                </a:cubicBezTo>
                <a:cubicBezTo>
                  <a:pt x="120" y="57"/>
                  <a:pt x="117" y="58"/>
                  <a:pt x="114" y="59"/>
                </a:cubicBezTo>
                <a:cubicBezTo>
                  <a:pt x="114" y="59"/>
                  <a:pt x="114" y="59"/>
                  <a:pt x="114" y="59"/>
                </a:cubicBezTo>
                <a:cubicBezTo>
                  <a:pt x="111" y="59"/>
                  <a:pt x="108" y="60"/>
                  <a:pt x="105" y="61"/>
                </a:cubicBezTo>
                <a:cubicBezTo>
                  <a:pt x="104" y="61"/>
                  <a:pt x="103" y="61"/>
                  <a:pt x="103" y="62"/>
                </a:cubicBezTo>
                <a:cubicBezTo>
                  <a:pt x="97" y="63"/>
                  <a:pt x="91" y="65"/>
                  <a:pt x="85" y="67"/>
                </a:cubicBezTo>
                <a:cubicBezTo>
                  <a:pt x="85" y="67"/>
                  <a:pt x="85" y="67"/>
                  <a:pt x="85" y="67"/>
                </a:cubicBezTo>
                <a:cubicBezTo>
                  <a:pt x="84" y="67"/>
                  <a:pt x="84" y="67"/>
                  <a:pt x="83" y="67"/>
                </a:cubicBezTo>
                <a:cubicBezTo>
                  <a:pt x="81" y="68"/>
                  <a:pt x="79" y="68"/>
                  <a:pt x="77" y="69"/>
                </a:cubicBezTo>
                <a:cubicBezTo>
                  <a:pt x="76" y="69"/>
                  <a:pt x="75" y="70"/>
                  <a:pt x="74" y="70"/>
                </a:cubicBezTo>
                <a:cubicBezTo>
                  <a:pt x="74" y="70"/>
                  <a:pt x="74" y="70"/>
                  <a:pt x="73" y="70"/>
                </a:cubicBezTo>
                <a:cubicBezTo>
                  <a:pt x="71" y="71"/>
                  <a:pt x="68" y="72"/>
                  <a:pt x="66" y="73"/>
                </a:cubicBezTo>
                <a:cubicBezTo>
                  <a:pt x="65" y="73"/>
                  <a:pt x="64" y="73"/>
                  <a:pt x="64" y="74"/>
                </a:cubicBezTo>
                <a:cubicBezTo>
                  <a:pt x="64" y="74"/>
                  <a:pt x="63" y="74"/>
                  <a:pt x="63" y="74"/>
                </a:cubicBezTo>
                <a:cubicBezTo>
                  <a:pt x="61" y="75"/>
                  <a:pt x="59" y="75"/>
                  <a:pt x="56" y="76"/>
                </a:cubicBezTo>
                <a:cubicBezTo>
                  <a:pt x="55" y="77"/>
                  <a:pt x="54" y="77"/>
                  <a:pt x="53" y="78"/>
                </a:cubicBezTo>
                <a:cubicBezTo>
                  <a:pt x="52" y="78"/>
                  <a:pt x="50" y="79"/>
                  <a:pt x="49" y="79"/>
                </a:cubicBezTo>
                <a:cubicBezTo>
                  <a:pt x="48" y="80"/>
                  <a:pt x="48" y="80"/>
                  <a:pt x="48" y="80"/>
                </a:cubicBezTo>
                <a:cubicBezTo>
                  <a:pt x="47" y="80"/>
                  <a:pt x="46" y="80"/>
                  <a:pt x="45" y="81"/>
                </a:cubicBezTo>
                <a:cubicBezTo>
                  <a:pt x="44" y="81"/>
                  <a:pt x="43" y="82"/>
                  <a:pt x="41" y="83"/>
                </a:cubicBezTo>
                <a:cubicBezTo>
                  <a:pt x="40" y="83"/>
                  <a:pt x="39" y="83"/>
                  <a:pt x="38" y="84"/>
                </a:cubicBezTo>
                <a:cubicBezTo>
                  <a:pt x="37" y="84"/>
                  <a:pt x="36" y="85"/>
                  <a:pt x="35" y="86"/>
                </a:cubicBezTo>
                <a:cubicBezTo>
                  <a:pt x="34" y="86"/>
                  <a:pt x="34" y="86"/>
                  <a:pt x="33" y="86"/>
                </a:cubicBezTo>
                <a:cubicBezTo>
                  <a:pt x="33" y="87"/>
                  <a:pt x="33" y="87"/>
                  <a:pt x="32" y="87"/>
                </a:cubicBezTo>
                <a:cubicBezTo>
                  <a:pt x="30" y="88"/>
                  <a:pt x="28" y="89"/>
                  <a:pt x="27" y="90"/>
                </a:cubicBezTo>
                <a:cubicBezTo>
                  <a:pt x="26" y="90"/>
                  <a:pt x="25" y="91"/>
                  <a:pt x="25" y="91"/>
                </a:cubicBezTo>
                <a:cubicBezTo>
                  <a:pt x="23" y="92"/>
                  <a:pt x="22" y="93"/>
                  <a:pt x="21" y="93"/>
                </a:cubicBezTo>
                <a:cubicBezTo>
                  <a:pt x="21" y="93"/>
                  <a:pt x="21" y="93"/>
                  <a:pt x="21" y="94"/>
                </a:cubicBezTo>
                <a:cubicBezTo>
                  <a:pt x="20" y="94"/>
                  <a:pt x="19" y="94"/>
                  <a:pt x="19" y="95"/>
                </a:cubicBezTo>
                <a:cubicBezTo>
                  <a:pt x="18" y="95"/>
                  <a:pt x="17" y="96"/>
                  <a:pt x="16" y="97"/>
                </a:cubicBezTo>
                <a:cubicBezTo>
                  <a:pt x="16" y="97"/>
                  <a:pt x="16" y="97"/>
                  <a:pt x="15" y="97"/>
                </a:cubicBezTo>
                <a:cubicBezTo>
                  <a:pt x="15" y="98"/>
                  <a:pt x="15" y="98"/>
                  <a:pt x="14" y="98"/>
                </a:cubicBezTo>
                <a:cubicBezTo>
                  <a:pt x="14" y="99"/>
                  <a:pt x="13" y="99"/>
                  <a:pt x="12" y="100"/>
                </a:cubicBezTo>
                <a:cubicBezTo>
                  <a:pt x="12" y="100"/>
                  <a:pt x="11" y="101"/>
                  <a:pt x="11" y="101"/>
                </a:cubicBezTo>
                <a:cubicBezTo>
                  <a:pt x="11" y="101"/>
                  <a:pt x="11" y="101"/>
                  <a:pt x="11" y="101"/>
                </a:cubicBezTo>
                <a:cubicBezTo>
                  <a:pt x="10" y="102"/>
                  <a:pt x="9" y="103"/>
                  <a:pt x="8" y="104"/>
                </a:cubicBezTo>
                <a:cubicBezTo>
                  <a:pt x="8" y="104"/>
                  <a:pt x="8" y="104"/>
                  <a:pt x="7" y="105"/>
                </a:cubicBezTo>
                <a:cubicBezTo>
                  <a:pt x="6" y="106"/>
                  <a:pt x="5" y="107"/>
                  <a:pt x="5" y="108"/>
                </a:cubicBezTo>
                <a:cubicBezTo>
                  <a:pt x="5" y="108"/>
                  <a:pt x="5" y="108"/>
                  <a:pt x="4" y="108"/>
                </a:cubicBezTo>
                <a:cubicBezTo>
                  <a:pt x="4" y="109"/>
                  <a:pt x="4" y="109"/>
                  <a:pt x="4" y="109"/>
                </a:cubicBezTo>
                <a:cubicBezTo>
                  <a:pt x="3" y="110"/>
                  <a:pt x="3" y="111"/>
                  <a:pt x="3" y="111"/>
                </a:cubicBezTo>
                <a:cubicBezTo>
                  <a:pt x="2" y="112"/>
                  <a:pt x="2" y="112"/>
                  <a:pt x="2" y="113"/>
                </a:cubicBezTo>
                <a:cubicBezTo>
                  <a:pt x="2" y="113"/>
                  <a:pt x="1" y="114"/>
                  <a:pt x="1" y="115"/>
                </a:cubicBezTo>
                <a:cubicBezTo>
                  <a:pt x="1" y="115"/>
                  <a:pt x="1" y="116"/>
                  <a:pt x="1" y="116"/>
                </a:cubicBezTo>
                <a:cubicBezTo>
                  <a:pt x="1" y="117"/>
                  <a:pt x="0" y="118"/>
                  <a:pt x="0" y="118"/>
                </a:cubicBezTo>
                <a:cubicBezTo>
                  <a:pt x="0" y="119"/>
                  <a:pt x="0" y="119"/>
                  <a:pt x="0" y="119"/>
                </a:cubicBezTo>
                <a:cubicBezTo>
                  <a:pt x="0" y="119"/>
                  <a:pt x="0" y="119"/>
                  <a:pt x="0" y="120"/>
                </a:cubicBezTo>
                <a:cubicBezTo>
                  <a:pt x="0" y="121"/>
                  <a:pt x="0" y="122"/>
                  <a:pt x="0" y="123"/>
                </a:cubicBezTo>
                <a:cubicBezTo>
                  <a:pt x="0" y="124"/>
                  <a:pt x="1" y="125"/>
                  <a:pt x="1" y="126"/>
                </a:cubicBezTo>
                <a:cubicBezTo>
                  <a:pt x="1" y="126"/>
                  <a:pt x="1" y="127"/>
                  <a:pt x="1" y="127"/>
                </a:cubicBezTo>
                <a:cubicBezTo>
                  <a:pt x="1" y="127"/>
                  <a:pt x="1" y="128"/>
                  <a:pt x="2" y="129"/>
                </a:cubicBezTo>
                <a:cubicBezTo>
                  <a:pt x="2" y="129"/>
                  <a:pt x="2" y="129"/>
                  <a:pt x="2" y="130"/>
                </a:cubicBezTo>
                <a:cubicBezTo>
                  <a:pt x="3" y="130"/>
                  <a:pt x="3" y="131"/>
                  <a:pt x="3" y="132"/>
                </a:cubicBezTo>
                <a:cubicBezTo>
                  <a:pt x="3" y="132"/>
                  <a:pt x="4" y="132"/>
                  <a:pt x="4" y="133"/>
                </a:cubicBezTo>
                <a:cubicBezTo>
                  <a:pt x="42" y="193"/>
                  <a:pt x="375" y="241"/>
                  <a:pt x="780" y="242"/>
                </a:cubicBezTo>
                <a:cubicBezTo>
                  <a:pt x="780" y="242"/>
                  <a:pt x="780" y="242"/>
                  <a:pt x="780" y="242"/>
                </a:cubicBezTo>
                <a:cubicBezTo>
                  <a:pt x="780" y="242"/>
                  <a:pt x="781" y="242"/>
                  <a:pt x="781" y="242"/>
                </a:cubicBezTo>
                <a:cubicBezTo>
                  <a:pt x="782" y="242"/>
                  <a:pt x="782" y="242"/>
                  <a:pt x="782" y="242"/>
                </a:cubicBezTo>
                <a:cubicBezTo>
                  <a:pt x="782" y="242"/>
                  <a:pt x="782" y="242"/>
                  <a:pt x="782" y="242"/>
                </a:cubicBezTo>
                <a:cubicBezTo>
                  <a:pt x="1188" y="241"/>
                  <a:pt x="1521" y="193"/>
                  <a:pt x="1559" y="133"/>
                </a:cubicBezTo>
                <a:cubicBezTo>
                  <a:pt x="1559" y="132"/>
                  <a:pt x="1559" y="132"/>
                  <a:pt x="1559" y="132"/>
                </a:cubicBezTo>
                <a:cubicBezTo>
                  <a:pt x="1560" y="131"/>
                  <a:pt x="1560" y="130"/>
                  <a:pt x="1560" y="130"/>
                </a:cubicBezTo>
                <a:cubicBezTo>
                  <a:pt x="1560" y="129"/>
                  <a:pt x="1561" y="129"/>
                  <a:pt x="1561" y="129"/>
                </a:cubicBezTo>
                <a:cubicBezTo>
                  <a:pt x="1561" y="128"/>
                  <a:pt x="1561" y="127"/>
                  <a:pt x="1561" y="127"/>
                </a:cubicBezTo>
                <a:cubicBezTo>
                  <a:pt x="1561" y="127"/>
                  <a:pt x="1562" y="126"/>
                  <a:pt x="1562" y="126"/>
                </a:cubicBezTo>
                <a:cubicBezTo>
                  <a:pt x="1562" y="125"/>
                  <a:pt x="1562" y="124"/>
                  <a:pt x="1562" y="123"/>
                </a:cubicBezTo>
                <a:cubicBezTo>
                  <a:pt x="1562" y="122"/>
                  <a:pt x="1562" y="121"/>
                  <a:pt x="1562" y="120"/>
                </a:cubicBezTo>
                <a:cubicBezTo>
                  <a:pt x="1562" y="119"/>
                  <a:pt x="1562" y="119"/>
                  <a:pt x="1562" y="119"/>
                </a:cubicBezTo>
                <a:close/>
              </a:path>
            </a:pathLst>
          </a:custGeom>
          <a:solidFill>
            <a:srgbClr val="3E8E99">
              <a:lumMod val="75000"/>
            </a:srgbClr>
          </a:solidFill>
          <a:ln w="6350" cap="flat" cmpd="sng" algn="ctr">
            <a:noFill/>
            <a:prstDash val="solid"/>
            <a:miter lim="800000"/>
          </a:ln>
          <a:effectLst/>
        </p:spPr>
        <p:txBody>
          <a:bodyPr wrap="square" rtlCol="0" anchor="ctr">
            <a:noAutofit/>
          </a:bodyPr>
          <a:lstStyle/>
          <a:p>
            <a:pPr algn="ctr" defTabSz="1828434"/>
            <a:endParaRPr lang="id-ID" sz="6398" kern="0">
              <a:solidFill>
                <a:srgbClr val="FFFFFF"/>
              </a:solidFill>
              <a:latin typeface="Lato Light" panose="020F0502020204030203" pitchFamily="34" charset="0"/>
            </a:endParaRPr>
          </a:p>
        </p:txBody>
      </p:sp>
      <p:sp>
        <p:nvSpPr>
          <p:cNvPr id="54" name="Freeform 26">
            <a:extLst>
              <a:ext uri="{FF2B5EF4-FFF2-40B4-BE49-F238E27FC236}">
                <a16:creationId xmlns:a16="http://schemas.microsoft.com/office/drawing/2014/main" id="{8722EB22-B6C9-4B47-AB4C-31074B60828D}"/>
              </a:ext>
            </a:extLst>
          </p:cNvPr>
          <p:cNvSpPr>
            <a:spLocks/>
          </p:cNvSpPr>
          <p:nvPr/>
        </p:nvSpPr>
        <p:spPr bwMode="auto">
          <a:xfrm flipH="1">
            <a:off x="5339380" y="4102642"/>
            <a:ext cx="2111755" cy="671224"/>
          </a:xfrm>
          <a:custGeom>
            <a:avLst/>
            <a:gdLst>
              <a:gd name="T0" fmla="*/ 381 w 757"/>
              <a:gd name="T1" fmla="*/ 26 h 247"/>
              <a:gd name="T2" fmla="*/ 380 w 757"/>
              <a:gd name="T3" fmla="*/ 26 h 247"/>
              <a:gd name="T4" fmla="*/ 380 w 757"/>
              <a:gd name="T5" fmla="*/ 26 h 247"/>
              <a:gd name="T6" fmla="*/ 379 w 757"/>
              <a:gd name="T7" fmla="*/ 26 h 247"/>
              <a:gd name="T8" fmla="*/ 379 w 757"/>
              <a:gd name="T9" fmla="*/ 26 h 247"/>
              <a:gd name="T10" fmla="*/ 378 w 757"/>
              <a:gd name="T11" fmla="*/ 26 h 247"/>
              <a:gd name="T12" fmla="*/ 377 w 757"/>
              <a:gd name="T13" fmla="*/ 26 h 247"/>
              <a:gd name="T14" fmla="*/ 377 w 757"/>
              <a:gd name="T15" fmla="*/ 26 h 247"/>
              <a:gd name="T16" fmla="*/ 377 w 757"/>
              <a:gd name="T17" fmla="*/ 26 h 247"/>
              <a:gd name="T18" fmla="*/ 376 w 757"/>
              <a:gd name="T19" fmla="*/ 26 h 247"/>
              <a:gd name="T20" fmla="*/ 375 w 757"/>
              <a:gd name="T21" fmla="*/ 26 h 247"/>
              <a:gd name="T22" fmla="*/ 0 w 757"/>
              <a:gd name="T23" fmla="*/ 0 h 247"/>
              <a:gd name="T24" fmla="*/ 88 w 757"/>
              <a:gd name="T25" fmla="*/ 231 h 247"/>
              <a:gd name="T26" fmla="*/ 88 w 757"/>
              <a:gd name="T27" fmla="*/ 232 h 247"/>
              <a:gd name="T28" fmla="*/ 371 w 757"/>
              <a:gd name="T29" fmla="*/ 247 h 247"/>
              <a:gd name="T30" fmla="*/ 372 w 757"/>
              <a:gd name="T31" fmla="*/ 247 h 247"/>
              <a:gd name="T32" fmla="*/ 372 w 757"/>
              <a:gd name="T33" fmla="*/ 247 h 247"/>
              <a:gd name="T34" fmla="*/ 378 w 757"/>
              <a:gd name="T35" fmla="*/ 247 h 247"/>
              <a:gd name="T36" fmla="*/ 384 w 757"/>
              <a:gd name="T37" fmla="*/ 247 h 247"/>
              <a:gd name="T38" fmla="*/ 385 w 757"/>
              <a:gd name="T39" fmla="*/ 247 h 247"/>
              <a:gd name="T40" fmla="*/ 385 w 757"/>
              <a:gd name="T41" fmla="*/ 247 h 247"/>
              <a:gd name="T42" fmla="*/ 668 w 757"/>
              <a:gd name="T43" fmla="*/ 232 h 247"/>
              <a:gd name="T44" fmla="*/ 669 w 757"/>
              <a:gd name="T45" fmla="*/ 231 h 247"/>
              <a:gd name="T46" fmla="*/ 757 w 757"/>
              <a:gd name="T47" fmla="*/ 0 h 247"/>
              <a:gd name="T48" fmla="*/ 381 w 757"/>
              <a:gd name="T49" fmla="*/ 2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7" h="247">
                <a:moveTo>
                  <a:pt x="381" y="26"/>
                </a:moveTo>
                <a:cubicBezTo>
                  <a:pt x="381" y="26"/>
                  <a:pt x="381" y="26"/>
                  <a:pt x="380" y="26"/>
                </a:cubicBezTo>
                <a:cubicBezTo>
                  <a:pt x="380" y="26"/>
                  <a:pt x="380" y="26"/>
                  <a:pt x="380" y="26"/>
                </a:cubicBezTo>
                <a:cubicBezTo>
                  <a:pt x="380" y="26"/>
                  <a:pt x="379" y="26"/>
                  <a:pt x="379" y="26"/>
                </a:cubicBezTo>
                <a:cubicBezTo>
                  <a:pt x="379" y="26"/>
                  <a:pt x="379" y="26"/>
                  <a:pt x="379" y="26"/>
                </a:cubicBezTo>
                <a:cubicBezTo>
                  <a:pt x="379" y="26"/>
                  <a:pt x="379" y="26"/>
                  <a:pt x="378" y="26"/>
                </a:cubicBezTo>
                <a:cubicBezTo>
                  <a:pt x="378" y="26"/>
                  <a:pt x="377" y="26"/>
                  <a:pt x="377" y="26"/>
                </a:cubicBezTo>
                <a:cubicBezTo>
                  <a:pt x="377" y="26"/>
                  <a:pt x="377" y="26"/>
                  <a:pt x="377" y="26"/>
                </a:cubicBezTo>
                <a:cubicBezTo>
                  <a:pt x="377" y="26"/>
                  <a:pt x="377" y="26"/>
                  <a:pt x="377" y="26"/>
                </a:cubicBezTo>
                <a:cubicBezTo>
                  <a:pt x="377" y="26"/>
                  <a:pt x="376" y="26"/>
                  <a:pt x="376" y="26"/>
                </a:cubicBezTo>
                <a:cubicBezTo>
                  <a:pt x="376" y="26"/>
                  <a:pt x="376" y="26"/>
                  <a:pt x="375" y="26"/>
                </a:cubicBezTo>
                <a:cubicBezTo>
                  <a:pt x="243" y="26"/>
                  <a:pt x="117" y="16"/>
                  <a:pt x="0" y="0"/>
                </a:cubicBezTo>
                <a:cubicBezTo>
                  <a:pt x="32" y="85"/>
                  <a:pt x="62" y="164"/>
                  <a:pt x="88" y="231"/>
                </a:cubicBezTo>
                <a:cubicBezTo>
                  <a:pt x="88" y="232"/>
                  <a:pt x="88" y="232"/>
                  <a:pt x="88" y="232"/>
                </a:cubicBezTo>
                <a:cubicBezTo>
                  <a:pt x="178" y="242"/>
                  <a:pt x="273" y="247"/>
                  <a:pt x="371" y="247"/>
                </a:cubicBezTo>
                <a:cubicBezTo>
                  <a:pt x="371" y="247"/>
                  <a:pt x="371" y="247"/>
                  <a:pt x="372" y="247"/>
                </a:cubicBezTo>
                <a:cubicBezTo>
                  <a:pt x="372" y="247"/>
                  <a:pt x="372" y="247"/>
                  <a:pt x="372" y="247"/>
                </a:cubicBezTo>
                <a:cubicBezTo>
                  <a:pt x="374" y="247"/>
                  <a:pt x="376" y="247"/>
                  <a:pt x="378" y="247"/>
                </a:cubicBezTo>
                <a:cubicBezTo>
                  <a:pt x="380" y="247"/>
                  <a:pt x="382" y="247"/>
                  <a:pt x="384" y="247"/>
                </a:cubicBezTo>
                <a:cubicBezTo>
                  <a:pt x="384" y="247"/>
                  <a:pt x="385" y="247"/>
                  <a:pt x="385" y="247"/>
                </a:cubicBezTo>
                <a:cubicBezTo>
                  <a:pt x="385" y="247"/>
                  <a:pt x="385" y="247"/>
                  <a:pt x="385" y="247"/>
                </a:cubicBezTo>
                <a:cubicBezTo>
                  <a:pt x="483" y="247"/>
                  <a:pt x="578" y="242"/>
                  <a:pt x="668" y="232"/>
                </a:cubicBezTo>
                <a:cubicBezTo>
                  <a:pt x="668" y="232"/>
                  <a:pt x="669" y="232"/>
                  <a:pt x="669" y="231"/>
                </a:cubicBezTo>
                <a:cubicBezTo>
                  <a:pt x="694" y="164"/>
                  <a:pt x="724" y="85"/>
                  <a:pt x="757" y="0"/>
                </a:cubicBezTo>
                <a:cubicBezTo>
                  <a:pt x="640" y="16"/>
                  <a:pt x="513" y="26"/>
                  <a:pt x="381" y="26"/>
                </a:cubicBezTo>
                <a:close/>
              </a:path>
            </a:pathLst>
          </a:custGeom>
          <a:solidFill>
            <a:srgbClr val="547B88"/>
          </a:solidFill>
          <a:ln w="6350" cap="flat" cmpd="sng" algn="ctr">
            <a:noFill/>
            <a:prstDash val="solid"/>
            <a:miter lim="800000"/>
          </a:ln>
          <a:effectLst/>
        </p:spPr>
        <p:txBody>
          <a:bodyPr rtlCol="0" anchor="ctr"/>
          <a:lstStyle/>
          <a:p>
            <a:pPr algn="ctr" defTabSz="1828434"/>
            <a:endParaRPr lang="id-ID" sz="6398" kern="0">
              <a:solidFill>
                <a:srgbClr val="FFFFFF"/>
              </a:solidFill>
              <a:latin typeface="Lato Light" panose="020F0502020204030203" pitchFamily="34" charset="0"/>
            </a:endParaRPr>
          </a:p>
        </p:txBody>
      </p:sp>
      <p:sp>
        <p:nvSpPr>
          <p:cNvPr id="55" name="Freeform 27">
            <a:extLst>
              <a:ext uri="{FF2B5EF4-FFF2-40B4-BE49-F238E27FC236}">
                <a16:creationId xmlns:a16="http://schemas.microsoft.com/office/drawing/2014/main" id="{6857D079-98FA-0144-8A0A-9DCD6C91C3E1}"/>
              </a:ext>
            </a:extLst>
          </p:cNvPr>
          <p:cNvSpPr>
            <a:spLocks/>
          </p:cNvSpPr>
          <p:nvPr/>
        </p:nvSpPr>
        <p:spPr bwMode="auto">
          <a:xfrm flipH="1">
            <a:off x="5083660" y="3460450"/>
            <a:ext cx="2624373" cy="717120"/>
          </a:xfrm>
          <a:custGeom>
            <a:avLst/>
            <a:gdLst>
              <a:gd name="T0" fmla="*/ 470 w 941"/>
              <a:gd name="T1" fmla="*/ 43 h 264"/>
              <a:gd name="T2" fmla="*/ 0 w 941"/>
              <a:gd name="T3" fmla="*/ 0 h 264"/>
              <a:gd name="T4" fmla="*/ 92 w 941"/>
              <a:gd name="T5" fmla="*/ 238 h 264"/>
              <a:gd name="T6" fmla="*/ 467 w 941"/>
              <a:gd name="T7" fmla="*/ 264 h 264"/>
              <a:gd name="T8" fmla="*/ 468 w 941"/>
              <a:gd name="T9" fmla="*/ 264 h 264"/>
              <a:gd name="T10" fmla="*/ 469 w 941"/>
              <a:gd name="T11" fmla="*/ 264 h 264"/>
              <a:gd name="T12" fmla="*/ 470 w 941"/>
              <a:gd name="T13" fmla="*/ 264 h 264"/>
              <a:gd name="T14" fmla="*/ 472 w 941"/>
              <a:gd name="T15" fmla="*/ 264 h 264"/>
              <a:gd name="T16" fmla="*/ 472 w 941"/>
              <a:gd name="T17" fmla="*/ 264 h 264"/>
              <a:gd name="T18" fmla="*/ 473 w 941"/>
              <a:gd name="T19" fmla="*/ 264 h 264"/>
              <a:gd name="T20" fmla="*/ 849 w 941"/>
              <a:gd name="T21" fmla="*/ 238 h 264"/>
              <a:gd name="T22" fmla="*/ 941 w 941"/>
              <a:gd name="T23" fmla="*/ 0 h 264"/>
              <a:gd name="T24" fmla="*/ 470 w 941"/>
              <a:gd name="T25" fmla="*/ 4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1" h="264">
                <a:moveTo>
                  <a:pt x="470" y="43"/>
                </a:moveTo>
                <a:cubicBezTo>
                  <a:pt x="301" y="42"/>
                  <a:pt x="142" y="27"/>
                  <a:pt x="0" y="0"/>
                </a:cubicBezTo>
                <a:cubicBezTo>
                  <a:pt x="32" y="81"/>
                  <a:pt x="63" y="162"/>
                  <a:pt x="92" y="238"/>
                </a:cubicBezTo>
                <a:cubicBezTo>
                  <a:pt x="209" y="254"/>
                  <a:pt x="335" y="264"/>
                  <a:pt x="467" y="264"/>
                </a:cubicBezTo>
                <a:cubicBezTo>
                  <a:pt x="468" y="264"/>
                  <a:pt x="468" y="264"/>
                  <a:pt x="468" y="264"/>
                </a:cubicBezTo>
                <a:cubicBezTo>
                  <a:pt x="468" y="264"/>
                  <a:pt x="469" y="264"/>
                  <a:pt x="469" y="264"/>
                </a:cubicBezTo>
                <a:cubicBezTo>
                  <a:pt x="469" y="264"/>
                  <a:pt x="470" y="264"/>
                  <a:pt x="470" y="264"/>
                </a:cubicBezTo>
                <a:cubicBezTo>
                  <a:pt x="471" y="264"/>
                  <a:pt x="471" y="264"/>
                  <a:pt x="472" y="264"/>
                </a:cubicBezTo>
                <a:cubicBezTo>
                  <a:pt x="472" y="264"/>
                  <a:pt x="472" y="264"/>
                  <a:pt x="472" y="264"/>
                </a:cubicBezTo>
                <a:cubicBezTo>
                  <a:pt x="473" y="264"/>
                  <a:pt x="473" y="264"/>
                  <a:pt x="473" y="264"/>
                </a:cubicBezTo>
                <a:cubicBezTo>
                  <a:pt x="605" y="264"/>
                  <a:pt x="732" y="254"/>
                  <a:pt x="849" y="238"/>
                </a:cubicBezTo>
                <a:cubicBezTo>
                  <a:pt x="878" y="162"/>
                  <a:pt x="909" y="81"/>
                  <a:pt x="941" y="0"/>
                </a:cubicBezTo>
                <a:cubicBezTo>
                  <a:pt x="799" y="27"/>
                  <a:pt x="639" y="42"/>
                  <a:pt x="470" y="43"/>
                </a:cubicBezTo>
                <a:close/>
              </a:path>
            </a:pathLst>
          </a:custGeom>
          <a:solidFill>
            <a:srgbClr val="11D8C0"/>
          </a:solidFill>
          <a:ln w="14288" cap="flat">
            <a:noFill/>
            <a:prstDash val="solid"/>
            <a:miter lim="800000"/>
            <a:headEnd/>
            <a:tailEnd/>
          </a:ln>
        </p:spPr>
        <p:txBody>
          <a:bodyPr vert="horz" wrap="square" lIns="182832" tIns="91416" rIns="182832" bIns="91416" numCol="1" anchor="t" anchorCtr="0" compatLnSpc="1">
            <a:prstTxWarp prst="textNoShape">
              <a:avLst/>
            </a:prstTxWarp>
          </a:bodyPr>
          <a:lstStyle/>
          <a:p>
            <a:endParaRPr lang="id-ID" sz="7198">
              <a:latin typeface="Muli ExtraLight" panose="02000303000000000000" pitchFamily="2" charset="77"/>
            </a:endParaRPr>
          </a:p>
        </p:txBody>
      </p:sp>
      <p:sp>
        <p:nvSpPr>
          <p:cNvPr id="56" name="Freeform 28">
            <a:extLst>
              <a:ext uri="{FF2B5EF4-FFF2-40B4-BE49-F238E27FC236}">
                <a16:creationId xmlns:a16="http://schemas.microsoft.com/office/drawing/2014/main" id="{43729355-9A92-3C40-9C30-4601A760BF52}"/>
              </a:ext>
            </a:extLst>
          </p:cNvPr>
          <p:cNvSpPr>
            <a:spLocks/>
          </p:cNvSpPr>
          <p:nvPr/>
        </p:nvSpPr>
        <p:spPr bwMode="auto">
          <a:xfrm flipH="1">
            <a:off x="4823226" y="2820551"/>
            <a:ext cx="3147598" cy="760721"/>
          </a:xfrm>
          <a:custGeom>
            <a:avLst/>
            <a:gdLst>
              <a:gd name="T0" fmla="*/ 1128 w 1128"/>
              <a:gd name="T1" fmla="*/ 0 h 280"/>
              <a:gd name="T2" fmla="*/ 564 w 1128"/>
              <a:gd name="T3" fmla="*/ 64 h 280"/>
              <a:gd name="T4" fmla="*/ 0 w 1128"/>
              <a:gd name="T5" fmla="*/ 0 h 280"/>
              <a:gd name="T6" fmla="*/ 94 w 1128"/>
              <a:gd name="T7" fmla="*/ 237 h 280"/>
              <a:gd name="T8" fmla="*/ 563 w 1128"/>
              <a:gd name="T9" fmla="*/ 280 h 280"/>
              <a:gd name="T10" fmla="*/ 563 w 1128"/>
              <a:gd name="T11" fmla="*/ 280 h 280"/>
              <a:gd name="T12" fmla="*/ 564 w 1128"/>
              <a:gd name="T13" fmla="*/ 280 h 280"/>
              <a:gd name="T14" fmla="*/ 565 w 1128"/>
              <a:gd name="T15" fmla="*/ 280 h 280"/>
              <a:gd name="T16" fmla="*/ 565 w 1128"/>
              <a:gd name="T17" fmla="*/ 280 h 280"/>
              <a:gd name="T18" fmla="*/ 1035 w 1128"/>
              <a:gd name="T19" fmla="*/ 237 h 280"/>
              <a:gd name="T20" fmla="*/ 1128 w 1128"/>
              <a:gd name="T21"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8" h="280">
                <a:moveTo>
                  <a:pt x="1128" y="0"/>
                </a:moveTo>
                <a:cubicBezTo>
                  <a:pt x="965" y="40"/>
                  <a:pt x="772" y="63"/>
                  <a:pt x="564" y="64"/>
                </a:cubicBezTo>
                <a:cubicBezTo>
                  <a:pt x="357" y="63"/>
                  <a:pt x="163" y="40"/>
                  <a:pt x="0" y="0"/>
                </a:cubicBezTo>
                <a:cubicBezTo>
                  <a:pt x="31" y="77"/>
                  <a:pt x="63" y="157"/>
                  <a:pt x="94" y="237"/>
                </a:cubicBezTo>
                <a:cubicBezTo>
                  <a:pt x="235" y="264"/>
                  <a:pt x="395" y="279"/>
                  <a:pt x="563" y="280"/>
                </a:cubicBezTo>
                <a:cubicBezTo>
                  <a:pt x="563" y="280"/>
                  <a:pt x="563" y="280"/>
                  <a:pt x="563" y="280"/>
                </a:cubicBezTo>
                <a:cubicBezTo>
                  <a:pt x="563" y="280"/>
                  <a:pt x="564" y="280"/>
                  <a:pt x="564" y="280"/>
                </a:cubicBezTo>
                <a:cubicBezTo>
                  <a:pt x="565" y="280"/>
                  <a:pt x="565" y="280"/>
                  <a:pt x="565" y="280"/>
                </a:cubicBezTo>
                <a:cubicBezTo>
                  <a:pt x="565" y="280"/>
                  <a:pt x="565" y="280"/>
                  <a:pt x="565" y="280"/>
                </a:cubicBezTo>
                <a:cubicBezTo>
                  <a:pt x="734" y="279"/>
                  <a:pt x="893" y="264"/>
                  <a:pt x="1035" y="237"/>
                </a:cubicBezTo>
                <a:cubicBezTo>
                  <a:pt x="1066" y="157"/>
                  <a:pt x="1097" y="77"/>
                  <a:pt x="1128" y="0"/>
                </a:cubicBezTo>
                <a:close/>
              </a:path>
            </a:pathLst>
          </a:custGeom>
          <a:solidFill>
            <a:srgbClr val="3FC19B"/>
          </a:solidFill>
          <a:ln w="6350" cap="flat" cmpd="sng" algn="ctr">
            <a:noFill/>
            <a:prstDash val="solid"/>
            <a:miter lim="800000"/>
          </a:ln>
          <a:effectLst/>
        </p:spPr>
        <p:txBody>
          <a:bodyPr rtlCol="0" anchor="ctr"/>
          <a:lstStyle/>
          <a:p>
            <a:pPr algn="ctr" defTabSz="1828434"/>
            <a:endParaRPr lang="id-ID" sz="6398" kern="0">
              <a:solidFill>
                <a:srgbClr val="FFFFFF"/>
              </a:solidFill>
              <a:latin typeface="Lato Light" panose="020F0502020204030203" pitchFamily="34" charset="0"/>
            </a:endParaRPr>
          </a:p>
        </p:txBody>
      </p:sp>
      <p:sp>
        <p:nvSpPr>
          <p:cNvPr id="57" name="Freeform 29">
            <a:extLst>
              <a:ext uri="{FF2B5EF4-FFF2-40B4-BE49-F238E27FC236}">
                <a16:creationId xmlns:a16="http://schemas.microsoft.com/office/drawing/2014/main" id="{FBBC6AA6-0908-6D4C-BDE5-4403231121A2}"/>
              </a:ext>
            </a:extLst>
          </p:cNvPr>
          <p:cNvSpPr>
            <a:spLocks/>
          </p:cNvSpPr>
          <p:nvPr/>
        </p:nvSpPr>
        <p:spPr bwMode="auto">
          <a:xfrm flipH="1">
            <a:off x="4536359" y="2147215"/>
            <a:ext cx="3715603" cy="842186"/>
          </a:xfrm>
          <a:custGeom>
            <a:avLst/>
            <a:gdLst>
              <a:gd name="T0" fmla="*/ 666 w 1332"/>
              <a:gd name="T1" fmla="*/ 91 h 310"/>
              <a:gd name="T2" fmla="*/ 0 w 1332"/>
              <a:gd name="T3" fmla="*/ 0 h 310"/>
              <a:gd name="T4" fmla="*/ 96 w 1332"/>
              <a:gd name="T5" fmla="*/ 231 h 310"/>
              <a:gd name="T6" fmla="*/ 102 w 1332"/>
              <a:gd name="T7" fmla="*/ 246 h 310"/>
              <a:gd name="T8" fmla="*/ 665 w 1332"/>
              <a:gd name="T9" fmla="*/ 310 h 310"/>
              <a:gd name="T10" fmla="*/ 665 w 1332"/>
              <a:gd name="T11" fmla="*/ 310 h 310"/>
              <a:gd name="T12" fmla="*/ 666 w 1332"/>
              <a:gd name="T13" fmla="*/ 310 h 310"/>
              <a:gd name="T14" fmla="*/ 667 w 1332"/>
              <a:gd name="T15" fmla="*/ 310 h 310"/>
              <a:gd name="T16" fmla="*/ 667 w 1332"/>
              <a:gd name="T17" fmla="*/ 310 h 310"/>
              <a:gd name="T18" fmla="*/ 1230 w 1332"/>
              <a:gd name="T19" fmla="*/ 246 h 310"/>
              <a:gd name="T20" fmla="*/ 1237 w 1332"/>
              <a:gd name="T21" fmla="*/ 231 h 310"/>
              <a:gd name="T22" fmla="*/ 1332 w 1332"/>
              <a:gd name="T23" fmla="*/ 0 h 310"/>
              <a:gd name="T24" fmla="*/ 666 w 1332"/>
              <a:gd name="T25" fmla="*/ 91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2" h="310">
                <a:moveTo>
                  <a:pt x="666" y="91"/>
                </a:moveTo>
                <a:cubicBezTo>
                  <a:pt x="414" y="90"/>
                  <a:pt x="182" y="56"/>
                  <a:pt x="0" y="0"/>
                </a:cubicBezTo>
                <a:cubicBezTo>
                  <a:pt x="30" y="69"/>
                  <a:pt x="62" y="148"/>
                  <a:pt x="96" y="231"/>
                </a:cubicBezTo>
                <a:cubicBezTo>
                  <a:pt x="98" y="236"/>
                  <a:pt x="100" y="241"/>
                  <a:pt x="102" y="246"/>
                </a:cubicBezTo>
                <a:cubicBezTo>
                  <a:pt x="265" y="286"/>
                  <a:pt x="458" y="309"/>
                  <a:pt x="665" y="310"/>
                </a:cubicBezTo>
                <a:cubicBezTo>
                  <a:pt x="665" y="310"/>
                  <a:pt x="665" y="310"/>
                  <a:pt x="665" y="310"/>
                </a:cubicBezTo>
                <a:cubicBezTo>
                  <a:pt x="665" y="310"/>
                  <a:pt x="666" y="310"/>
                  <a:pt x="666" y="310"/>
                </a:cubicBezTo>
                <a:cubicBezTo>
                  <a:pt x="667" y="310"/>
                  <a:pt x="667" y="310"/>
                  <a:pt x="667" y="310"/>
                </a:cubicBezTo>
                <a:cubicBezTo>
                  <a:pt x="667" y="310"/>
                  <a:pt x="667" y="310"/>
                  <a:pt x="667" y="310"/>
                </a:cubicBezTo>
                <a:cubicBezTo>
                  <a:pt x="874" y="309"/>
                  <a:pt x="1068" y="286"/>
                  <a:pt x="1230" y="246"/>
                </a:cubicBezTo>
                <a:cubicBezTo>
                  <a:pt x="1232" y="241"/>
                  <a:pt x="1234" y="236"/>
                  <a:pt x="1237" y="231"/>
                </a:cubicBezTo>
                <a:cubicBezTo>
                  <a:pt x="1270" y="148"/>
                  <a:pt x="1303" y="69"/>
                  <a:pt x="1332" y="0"/>
                </a:cubicBezTo>
                <a:cubicBezTo>
                  <a:pt x="1151" y="56"/>
                  <a:pt x="919" y="90"/>
                  <a:pt x="666" y="91"/>
                </a:cubicBezTo>
                <a:close/>
              </a:path>
            </a:pathLst>
          </a:custGeom>
          <a:solidFill>
            <a:srgbClr val="54B8A8">
              <a:lumMod val="75000"/>
            </a:srgbClr>
          </a:solidFill>
          <a:ln w="6350" cap="flat" cmpd="sng" algn="ctr">
            <a:noFill/>
            <a:prstDash val="solid"/>
            <a:miter lim="800000"/>
          </a:ln>
          <a:effectLst/>
        </p:spPr>
        <p:txBody>
          <a:bodyPr wrap="square" rtlCol="0" anchor="ctr">
            <a:noAutofit/>
          </a:bodyPr>
          <a:lstStyle/>
          <a:p>
            <a:pPr algn="ctr" defTabSz="1828434"/>
            <a:endParaRPr lang="id-ID" sz="6398" kern="0">
              <a:solidFill>
                <a:srgbClr val="FFFFFF"/>
              </a:solidFill>
              <a:latin typeface="Lato Light" panose="020F0502020204030203" pitchFamily="34" charset="0"/>
            </a:endParaRPr>
          </a:p>
        </p:txBody>
      </p:sp>
      <p:sp>
        <p:nvSpPr>
          <p:cNvPr id="16" name="Rectangle 15">
            <a:extLst>
              <a:ext uri="{FF2B5EF4-FFF2-40B4-BE49-F238E27FC236}">
                <a16:creationId xmlns:a16="http://schemas.microsoft.com/office/drawing/2014/main" id="{C6FB8DAA-FAC5-4073-866E-E3649CB5F7F1}"/>
              </a:ext>
            </a:extLst>
          </p:cNvPr>
          <p:cNvSpPr/>
          <p:nvPr/>
        </p:nvSpPr>
        <p:spPr>
          <a:xfrm>
            <a:off x="1650903" y="1192607"/>
            <a:ext cx="2320993" cy="461665"/>
          </a:xfrm>
          <a:prstGeom prst="rect">
            <a:avLst/>
          </a:prstGeom>
          <a:solidFill>
            <a:schemeClr val="bg1"/>
          </a:solidFill>
        </p:spPr>
        <p:txBody>
          <a:bodyPr wrap="square">
            <a:spAutoFit/>
          </a:bodyPr>
          <a:lstStyle/>
          <a:p>
            <a:r>
              <a:rPr lang="en-AU" sz="2400" b="1" dirty="0">
                <a:ea typeface="Calibri" charset="0"/>
                <a:cs typeface="Calibri" charset="0"/>
              </a:rPr>
              <a:t>ESTATE ASSETS</a:t>
            </a:r>
          </a:p>
        </p:txBody>
      </p:sp>
      <p:sp>
        <p:nvSpPr>
          <p:cNvPr id="17" name="Rectangle 16">
            <a:extLst>
              <a:ext uri="{FF2B5EF4-FFF2-40B4-BE49-F238E27FC236}">
                <a16:creationId xmlns:a16="http://schemas.microsoft.com/office/drawing/2014/main" id="{98679825-0759-449F-8A24-ADC883C880E9}"/>
              </a:ext>
            </a:extLst>
          </p:cNvPr>
          <p:cNvSpPr/>
          <p:nvPr/>
        </p:nvSpPr>
        <p:spPr>
          <a:xfrm>
            <a:off x="4536358" y="5062694"/>
            <a:ext cx="3715603" cy="461665"/>
          </a:xfrm>
          <a:prstGeom prst="rect">
            <a:avLst/>
          </a:prstGeom>
          <a:noFill/>
        </p:spPr>
        <p:txBody>
          <a:bodyPr wrap="square">
            <a:spAutoFit/>
          </a:bodyPr>
          <a:lstStyle/>
          <a:p>
            <a:pPr algn="ctr"/>
            <a:r>
              <a:rPr lang="en-AU" sz="2400" b="1" dirty="0">
                <a:cs typeface="Calibri" charset="0"/>
              </a:rPr>
              <a:t>RESIDUARY GIFTS</a:t>
            </a:r>
          </a:p>
        </p:txBody>
      </p:sp>
      <p:sp>
        <p:nvSpPr>
          <p:cNvPr id="6" name="Arrow: Bent 5">
            <a:extLst>
              <a:ext uri="{FF2B5EF4-FFF2-40B4-BE49-F238E27FC236}">
                <a16:creationId xmlns:a16="http://schemas.microsoft.com/office/drawing/2014/main" id="{FE1879D0-D852-475A-836F-9047AE83ACAB}"/>
              </a:ext>
            </a:extLst>
          </p:cNvPr>
          <p:cNvSpPr/>
          <p:nvPr/>
        </p:nvSpPr>
        <p:spPr>
          <a:xfrm rot="1397128">
            <a:off x="3113329" y="977310"/>
            <a:ext cx="1693769" cy="430594"/>
          </a:xfrm>
          <a:prstGeom prst="bentArrow">
            <a:avLst>
              <a:gd name="adj1" fmla="val 25000"/>
              <a:gd name="adj2" fmla="val 29351"/>
              <a:gd name="adj3" fmla="val 25000"/>
              <a:gd name="adj4" fmla="val 43750"/>
            </a:avLst>
          </a:prstGeom>
          <a:solidFill>
            <a:srgbClr val="EB4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63" name="TextBox 62">
            <a:extLst>
              <a:ext uri="{FF2B5EF4-FFF2-40B4-BE49-F238E27FC236}">
                <a16:creationId xmlns:a16="http://schemas.microsoft.com/office/drawing/2014/main" id="{688834EB-B2C2-EA40-B008-9039A7F599E3}"/>
              </a:ext>
            </a:extLst>
          </p:cNvPr>
          <p:cNvSpPr txBox="1"/>
          <p:nvPr/>
        </p:nvSpPr>
        <p:spPr>
          <a:xfrm>
            <a:off x="5125567" y="3559715"/>
            <a:ext cx="2578608" cy="506292"/>
          </a:xfrm>
          <a:prstGeom prst="rect">
            <a:avLst/>
          </a:prstGeom>
          <a:noFill/>
        </p:spPr>
        <p:txBody>
          <a:bodyPr wrap="square" rtlCol="0" anchor="t">
            <a:spAutoFit/>
          </a:bodyPr>
          <a:lstStyle/>
          <a:p>
            <a:pPr algn="ctr">
              <a:lnSpc>
                <a:spcPts val="3600"/>
              </a:lnSpc>
            </a:pPr>
            <a:r>
              <a:rPr lang="en-US" b="1" spc="300">
                <a:solidFill>
                  <a:schemeClr val="bg1"/>
                </a:solidFill>
                <a:ea typeface="Source Sans Pro" panose="020B0503030403020204" pitchFamily="34" charset="0"/>
              </a:rPr>
              <a:t>LEGAL FEES</a:t>
            </a:r>
          </a:p>
        </p:txBody>
      </p:sp>
      <p:sp>
        <p:nvSpPr>
          <p:cNvPr id="64" name="TextBox 63">
            <a:extLst>
              <a:ext uri="{FF2B5EF4-FFF2-40B4-BE49-F238E27FC236}">
                <a16:creationId xmlns:a16="http://schemas.microsoft.com/office/drawing/2014/main" id="{1A178850-E7D3-9047-A302-4F5ACFC80484}"/>
              </a:ext>
            </a:extLst>
          </p:cNvPr>
          <p:cNvSpPr txBox="1"/>
          <p:nvPr/>
        </p:nvSpPr>
        <p:spPr>
          <a:xfrm>
            <a:off x="4439747" y="1727275"/>
            <a:ext cx="3908829" cy="506292"/>
          </a:xfrm>
          <a:prstGeom prst="rect">
            <a:avLst/>
          </a:prstGeom>
          <a:noFill/>
        </p:spPr>
        <p:txBody>
          <a:bodyPr wrap="square" rtlCol="0" anchor="t">
            <a:spAutoFit/>
          </a:bodyPr>
          <a:lstStyle/>
          <a:p>
            <a:pPr algn="ctr">
              <a:lnSpc>
                <a:spcPts val="3600"/>
              </a:lnSpc>
            </a:pPr>
            <a:r>
              <a:rPr lang="en-US" b="1" spc="300">
                <a:solidFill>
                  <a:schemeClr val="bg1"/>
                </a:solidFill>
                <a:ea typeface="Source Sans Pro" panose="020B0503030403020204" pitchFamily="34" charset="0"/>
              </a:rPr>
              <a:t>LIABILITIES of DECEASED</a:t>
            </a:r>
          </a:p>
        </p:txBody>
      </p:sp>
      <p:sp>
        <p:nvSpPr>
          <p:cNvPr id="2" name="Rectangle 1">
            <a:extLst>
              <a:ext uri="{FF2B5EF4-FFF2-40B4-BE49-F238E27FC236}">
                <a16:creationId xmlns:a16="http://schemas.microsoft.com/office/drawing/2014/main" id="{A7821E81-3FDC-C044-A9C8-CD97D65D9500}"/>
              </a:ext>
            </a:extLst>
          </p:cNvPr>
          <p:cNvSpPr/>
          <p:nvPr/>
        </p:nvSpPr>
        <p:spPr>
          <a:xfrm>
            <a:off x="5011546" y="2159488"/>
            <a:ext cx="2822448" cy="646331"/>
          </a:xfrm>
          <a:prstGeom prst="rect">
            <a:avLst/>
          </a:prstGeom>
        </p:spPr>
        <p:txBody>
          <a:bodyPr wrap="square">
            <a:spAutoFit/>
          </a:bodyPr>
          <a:lstStyle/>
          <a:p>
            <a:pPr algn="ctr"/>
            <a:br>
              <a:rPr lang="en-US" spc="-30">
                <a:latin typeface="Source Sans Pro" panose="020B0503030403020204" pitchFamily="34" charset="0"/>
                <a:ea typeface="Source Sans Pro" panose="020B0503030403020204" pitchFamily="34" charset="0"/>
              </a:rPr>
            </a:br>
            <a:r>
              <a:rPr lang="en-US" b="1" spc="300">
                <a:solidFill>
                  <a:schemeClr val="bg1"/>
                </a:solidFill>
                <a:ea typeface="Source Sans Pro" panose="020B0503030403020204" pitchFamily="34" charset="0"/>
              </a:rPr>
              <a:t>PECUNIARY GIFTS</a:t>
            </a:r>
          </a:p>
        </p:txBody>
      </p:sp>
      <p:sp>
        <p:nvSpPr>
          <p:cNvPr id="5" name="Rectangle 4">
            <a:extLst>
              <a:ext uri="{FF2B5EF4-FFF2-40B4-BE49-F238E27FC236}">
                <a16:creationId xmlns:a16="http://schemas.microsoft.com/office/drawing/2014/main" id="{2A773D5C-55E9-B948-B800-70D0BE0B77AD}"/>
              </a:ext>
            </a:extLst>
          </p:cNvPr>
          <p:cNvSpPr/>
          <p:nvPr/>
        </p:nvSpPr>
        <p:spPr>
          <a:xfrm>
            <a:off x="5943888" y="4215102"/>
            <a:ext cx="957763" cy="499496"/>
          </a:xfrm>
          <a:prstGeom prst="rect">
            <a:avLst/>
          </a:prstGeom>
        </p:spPr>
        <p:txBody>
          <a:bodyPr wrap="none">
            <a:spAutoFit/>
          </a:bodyPr>
          <a:lstStyle/>
          <a:p>
            <a:pPr algn="ctr">
              <a:lnSpc>
                <a:spcPts val="3600"/>
              </a:lnSpc>
            </a:pPr>
            <a:r>
              <a:rPr lang="en-US" b="1" spc="300">
                <a:solidFill>
                  <a:schemeClr val="bg1"/>
                </a:solidFill>
                <a:ea typeface="Source Sans Pro" panose="020B0503030403020204" pitchFamily="34" charset="0"/>
              </a:rPr>
              <a:t>TAXES</a:t>
            </a:r>
          </a:p>
        </p:txBody>
      </p:sp>
      <p:sp>
        <p:nvSpPr>
          <p:cNvPr id="7" name="Rectangle 6">
            <a:extLst>
              <a:ext uri="{FF2B5EF4-FFF2-40B4-BE49-F238E27FC236}">
                <a16:creationId xmlns:a16="http://schemas.microsoft.com/office/drawing/2014/main" id="{2516C8BD-BA80-AA42-B9BC-5CB106B85119}"/>
              </a:ext>
            </a:extLst>
          </p:cNvPr>
          <p:cNvSpPr/>
          <p:nvPr/>
        </p:nvSpPr>
        <p:spPr>
          <a:xfrm>
            <a:off x="5447928" y="2929504"/>
            <a:ext cx="2124556" cy="499496"/>
          </a:xfrm>
          <a:prstGeom prst="rect">
            <a:avLst/>
          </a:prstGeom>
        </p:spPr>
        <p:txBody>
          <a:bodyPr wrap="none">
            <a:spAutoFit/>
          </a:bodyPr>
          <a:lstStyle/>
          <a:p>
            <a:pPr algn="ctr">
              <a:lnSpc>
                <a:spcPts val="3600"/>
              </a:lnSpc>
            </a:pPr>
            <a:r>
              <a:rPr lang="en-US" b="1" spc="300">
                <a:solidFill>
                  <a:schemeClr val="bg1"/>
                </a:solidFill>
                <a:ea typeface="Source Sans Pro" panose="020B0503030403020204" pitchFamily="34" charset="0"/>
              </a:rPr>
              <a:t>SPECIFIC GIFTS</a:t>
            </a:r>
          </a:p>
        </p:txBody>
      </p:sp>
    </p:spTree>
    <p:extLst>
      <p:ext uri="{BB962C8B-B14F-4D97-AF65-F5344CB8AC3E}">
        <p14:creationId xmlns:p14="http://schemas.microsoft.com/office/powerpoint/2010/main" val="8981903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heme/theme1.xml><?xml version="1.0" encoding="utf-8"?>
<a:theme xmlns:a="http://schemas.openxmlformats.org/drawingml/2006/main" name="Text and images">
  <a:themeElements>
    <a:clrScheme name="BA - new pallet">
      <a:dk1>
        <a:srgbClr val="2C3935"/>
      </a:dk1>
      <a:lt1>
        <a:srgbClr val="EFEFEF"/>
      </a:lt1>
      <a:dk2>
        <a:srgbClr val="122140"/>
      </a:dk2>
      <a:lt2>
        <a:srgbClr val="EFEFEF"/>
      </a:lt2>
      <a:accent1>
        <a:srgbClr val="64C3A4"/>
      </a:accent1>
      <a:accent2>
        <a:srgbClr val="122140"/>
      </a:accent2>
      <a:accent3>
        <a:srgbClr val="E8BB9E"/>
      </a:accent3>
      <a:accent4>
        <a:srgbClr val="64C3A4"/>
      </a:accent4>
      <a:accent5>
        <a:srgbClr val="122140"/>
      </a:accent5>
      <a:accent6>
        <a:srgbClr val="EFEFEF"/>
      </a:accent6>
      <a:hlink>
        <a:srgbClr val="0563C1"/>
      </a:hlink>
      <a:folHlink>
        <a:srgbClr val="954F72"/>
      </a:folHlink>
    </a:clrScheme>
    <a:fontScheme name="BA - new font">
      <a:majorFont>
        <a:latin typeface="Poppins Medium"/>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master slides - new 6.01.2024 - ppt file" id="{854AFAA3-E8D5-4B41-A535-035E8DA59A59}" vid="{6C779DBF-AED0-4F5D-BB8C-FADC6D0DC591}"/>
    </a:ext>
  </a:extLst>
</a:theme>
</file>

<file path=ppt/theme/theme2.xml><?xml version="1.0" encoding="utf-8"?>
<a:theme xmlns:a="http://schemas.openxmlformats.org/drawingml/2006/main" name="Graphs, charts and tables">
  <a:themeElements>
    <a:clrScheme name="BA - new pallet">
      <a:dk1>
        <a:srgbClr val="2C3935"/>
      </a:dk1>
      <a:lt1>
        <a:srgbClr val="EFEFEF"/>
      </a:lt1>
      <a:dk2>
        <a:srgbClr val="122140"/>
      </a:dk2>
      <a:lt2>
        <a:srgbClr val="EFEFEF"/>
      </a:lt2>
      <a:accent1>
        <a:srgbClr val="64C3A4"/>
      </a:accent1>
      <a:accent2>
        <a:srgbClr val="122140"/>
      </a:accent2>
      <a:accent3>
        <a:srgbClr val="E8BB9E"/>
      </a:accent3>
      <a:accent4>
        <a:srgbClr val="64C3A4"/>
      </a:accent4>
      <a:accent5>
        <a:srgbClr val="122140"/>
      </a:accent5>
      <a:accent6>
        <a:srgbClr val="EFEFEF"/>
      </a:accent6>
      <a:hlink>
        <a:srgbClr val="0563C1"/>
      </a:hlink>
      <a:folHlink>
        <a:srgbClr val="954F72"/>
      </a:folHlink>
    </a:clrScheme>
    <a:fontScheme name="BA - new font">
      <a:majorFont>
        <a:latin typeface="Poppins Medium"/>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master slides - new 6.01.2024 - ppt file" id="{854AFAA3-E8D5-4B41-A535-035E8DA59A59}" vid="{19E656B2-7D4F-4562-B4C9-43CA382C16CF}"/>
    </a:ext>
  </a:extLst>
</a:theme>
</file>

<file path=ppt/theme/theme3.xml><?xml version="1.0" encoding="utf-8"?>
<a:theme xmlns:a="http://schemas.openxmlformats.org/drawingml/2006/main" name="Titles and section headers">
  <a:themeElements>
    <a:clrScheme name="BA - new pallet">
      <a:dk1>
        <a:srgbClr val="2C3935"/>
      </a:dk1>
      <a:lt1>
        <a:srgbClr val="EFEFEF"/>
      </a:lt1>
      <a:dk2>
        <a:srgbClr val="122140"/>
      </a:dk2>
      <a:lt2>
        <a:srgbClr val="EFEFEF"/>
      </a:lt2>
      <a:accent1>
        <a:srgbClr val="64C3A4"/>
      </a:accent1>
      <a:accent2>
        <a:srgbClr val="122140"/>
      </a:accent2>
      <a:accent3>
        <a:srgbClr val="E8BB9E"/>
      </a:accent3>
      <a:accent4>
        <a:srgbClr val="64C3A4"/>
      </a:accent4>
      <a:accent5>
        <a:srgbClr val="122140"/>
      </a:accent5>
      <a:accent6>
        <a:srgbClr val="EFEFEF"/>
      </a:accent6>
      <a:hlink>
        <a:srgbClr val="0563C1"/>
      </a:hlink>
      <a:folHlink>
        <a:srgbClr val="954F72"/>
      </a:folHlink>
    </a:clrScheme>
    <a:fontScheme name="BA - new font">
      <a:majorFont>
        <a:latin typeface="Poppins Medium"/>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master slides - new 6.01.2024 - ppt file" id="{854AFAA3-E8D5-4B41-A535-035E8DA59A59}" vid="{1A131C90-C7FC-4ED5-9B8D-74B676B13E8E}"/>
    </a:ext>
  </a:extLst>
</a:theme>
</file>

<file path=ppt/theme/theme4.xml><?xml version="1.0" encoding="utf-8"?>
<a:theme xmlns:a="http://schemas.openxmlformats.org/drawingml/2006/main" name="Interesting slides">
  <a:themeElements>
    <a:clrScheme name="BA - new pallet">
      <a:dk1>
        <a:srgbClr val="2C3935"/>
      </a:dk1>
      <a:lt1>
        <a:srgbClr val="EFEFEF"/>
      </a:lt1>
      <a:dk2>
        <a:srgbClr val="122140"/>
      </a:dk2>
      <a:lt2>
        <a:srgbClr val="EFEFEF"/>
      </a:lt2>
      <a:accent1>
        <a:srgbClr val="64C3A4"/>
      </a:accent1>
      <a:accent2>
        <a:srgbClr val="122140"/>
      </a:accent2>
      <a:accent3>
        <a:srgbClr val="E8BB9E"/>
      </a:accent3>
      <a:accent4>
        <a:srgbClr val="64C3A4"/>
      </a:accent4>
      <a:accent5>
        <a:srgbClr val="122140"/>
      </a:accent5>
      <a:accent6>
        <a:srgbClr val="EFEFEF"/>
      </a:accent6>
      <a:hlink>
        <a:srgbClr val="0563C1"/>
      </a:hlink>
      <a:folHlink>
        <a:srgbClr val="954F72"/>
      </a:folHlink>
    </a:clrScheme>
    <a:fontScheme name="BA - new font">
      <a:majorFont>
        <a:latin typeface="Poppins Medium"/>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master slides - new 6.01.2024 - ppt file" id="{854AFAA3-E8D5-4B41-A535-035E8DA59A59}" vid="{A6B6D413-5609-499F-91D9-6F5CE693A54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Text and images</Template>
  <TotalTime>1563</TotalTime>
  <Words>2523</Words>
  <Application>Microsoft Macintosh PowerPoint</Application>
  <PresentationFormat>Widescreen</PresentationFormat>
  <Paragraphs>359</Paragraphs>
  <Slides>45</Slides>
  <Notes>45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45</vt:i4>
      </vt:variant>
    </vt:vector>
  </HeadingPairs>
  <TitlesOfParts>
    <vt:vector size="59" baseType="lpstr">
      <vt:lpstr>Abadi</vt:lpstr>
      <vt:lpstr>Aptos</vt:lpstr>
      <vt:lpstr>Arial</vt:lpstr>
      <vt:lpstr>Calibri</vt:lpstr>
      <vt:lpstr>Calibri Light</vt:lpstr>
      <vt:lpstr>Lato Light</vt:lpstr>
      <vt:lpstr>Muli ExtraLight</vt:lpstr>
      <vt:lpstr>Poppins</vt:lpstr>
      <vt:lpstr>Source Sans Pro</vt:lpstr>
      <vt:lpstr>Wingdings</vt:lpstr>
      <vt:lpstr>Text and images</vt:lpstr>
      <vt:lpstr>Graphs, charts and tables</vt:lpstr>
      <vt:lpstr>Titles and section headers</vt:lpstr>
      <vt:lpstr>Interesting slides</vt:lpstr>
      <vt:lpstr>Reading Deceased Estate Documents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Start collecting key info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 beneficiaries need documents?</vt:lpstr>
      <vt:lpstr>PowerPoint Presentation</vt:lpstr>
      <vt:lpstr>Information in probate</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Estate Administration Helpline</dc:title>
  <dc:creator>Morgan Koegel</dc:creator>
  <cp:lastModifiedBy>Morgan Koegel</cp:lastModifiedBy>
  <cp:revision>10</cp:revision>
  <dcterms:created xsi:type="dcterms:W3CDTF">2024-02-12T23:25:48Z</dcterms:created>
  <dcterms:modified xsi:type="dcterms:W3CDTF">2024-11-18T23:26:50Z</dcterms:modified>
</cp:coreProperties>
</file>