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9" r:id="rId3"/>
    <p:sldMasterId id="2147483690" r:id="rId4"/>
  </p:sldMasterIdLst>
  <p:notesMasterIdLst>
    <p:notesMasterId r:id="rId27"/>
  </p:notesMasterIdLst>
  <p:handoutMasterIdLst>
    <p:handoutMasterId r:id="rId28"/>
  </p:handoutMasterIdLst>
  <p:sldIdLst>
    <p:sldId id="281" r:id="rId5"/>
    <p:sldId id="26343" r:id="rId6"/>
    <p:sldId id="26370" r:id="rId7"/>
    <p:sldId id="26375" r:id="rId8"/>
    <p:sldId id="26391" r:id="rId9"/>
    <p:sldId id="26399" r:id="rId10"/>
    <p:sldId id="26395" r:id="rId11"/>
    <p:sldId id="26369" r:id="rId12"/>
    <p:sldId id="26371" r:id="rId13"/>
    <p:sldId id="26400" r:id="rId14"/>
    <p:sldId id="26397" r:id="rId15"/>
    <p:sldId id="26390" r:id="rId16"/>
    <p:sldId id="26388" r:id="rId17"/>
    <p:sldId id="26440" r:id="rId18"/>
    <p:sldId id="463" r:id="rId19"/>
    <p:sldId id="26434" r:id="rId20"/>
    <p:sldId id="26435" r:id="rId21"/>
    <p:sldId id="26436" r:id="rId22"/>
    <p:sldId id="470" r:id="rId23"/>
    <p:sldId id="26437" r:id="rId24"/>
    <p:sldId id="26438" r:id="rId25"/>
    <p:sldId id="2639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211" userDrawn="1">
          <p15:clr>
            <a:srgbClr val="A4A3A4"/>
          </p15:clr>
        </p15:guide>
        <p15:guide id="3" orient="horz" pos="346" userDrawn="1">
          <p15:clr>
            <a:srgbClr val="A4A3A4"/>
          </p15:clr>
        </p15:guide>
        <p15:guide id="4" pos="746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BBC6"/>
    <a:srgbClr val="636C7F"/>
    <a:srgbClr val="26644F"/>
    <a:srgbClr val="000000"/>
    <a:srgbClr val="2C3935"/>
    <a:srgbClr val="9EDAC6"/>
    <a:srgbClr val="244380"/>
    <a:srgbClr val="A1DBC8"/>
    <a:srgbClr val="256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FE7E87-7EFB-4547-A3B5-0CB3343455E2}" v="558" dt="2024-02-20T01:24:25.235"/>
    <p1510:client id="{67644291-B610-48A6-8480-C711BDC7C721}" v="51" dt="2024-02-20T01:14:47.6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22"/>
    <p:restoredTop sz="73537"/>
  </p:normalViewPr>
  <p:slideViewPr>
    <p:cSldViewPr snapToGrid="0">
      <p:cViewPr varScale="1">
        <p:scale>
          <a:sx n="92" d="100"/>
          <a:sy n="92" d="100"/>
        </p:scale>
        <p:origin x="1624" y="184"/>
      </p:cViewPr>
      <p:guideLst>
        <p:guide orient="horz" pos="3974"/>
        <p:guide pos="211"/>
        <p:guide orient="horz" pos="346"/>
        <p:guide pos="746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76D925-9468-6013-ADC0-F1129B11F6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8B085252-73D9-E579-848A-212021F1B1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8BB1D1-770B-40C9-A872-24B106CE4F63}" type="datetimeFigureOut">
              <a:rPr lang="en-AU" smtClean="0"/>
              <a:t>8/4/2025</a:t>
            </a:fld>
            <a:endParaRPr lang="en-AU"/>
          </a:p>
        </p:txBody>
      </p:sp>
      <p:sp>
        <p:nvSpPr>
          <p:cNvPr id="4" name="Footer Placeholder 3">
            <a:extLst>
              <a:ext uri="{FF2B5EF4-FFF2-40B4-BE49-F238E27FC236}">
                <a16:creationId xmlns:a16="http://schemas.microsoft.com/office/drawing/2014/main" id="{2E9EA188-ED61-8F34-0353-B8BB0D62F3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A7527ADD-CB1A-AA64-6C24-4FFE18CE7A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383E05-030B-4FB5-ABE6-DBE4870718E2}" type="slidenum">
              <a:rPr lang="en-AU" smtClean="0"/>
              <a:t>‹#›</a:t>
            </a:fld>
            <a:endParaRPr lang="en-AU"/>
          </a:p>
        </p:txBody>
      </p:sp>
    </p:spTree>
    <p:extLst>
      <p:ext uri="{BB962C8B-B14F-4D97-AF65-F5344CB8AC3E}">
        <p14:creationId xmlns:p14="http://schemas.microsoft.com/office/powerpoint/2010/main" val="4058706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022D6-DEE4-AC49-8989-4E5E56AC663C}" type="datetimeFigureOut">
              <a:rPr lang="en-US" smtClean="0"/>
              <a:t>4/8/25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F0B1E0-1543-404D-B192-966EE1FC1349}" type="slidenum">
              <a:rPr lang="en-US" smtClean="0"/>
              <a:t>‹#›</a:t>
            </a:fld>
            <a:endParaRPr lang="en-US"/>
          </a:p>
        </p:txBody>
      </p:sp>
    </p:spTree>
    <p:extLst>
      <p:ext uri="{BB962C8B-B14F-4D97-AF65-F5344CB8AC3E}">
        <p14:creationId xmlns:p14="http://schemas.microsoft.com/office/powerpoint/2010/main" val="99977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Acknowledgement</a:t>
            </a:r>
          </a:p>
          <a:p>
            <a:r>
              <a:rPr lang="en-US" dirty="0"/>
              <a:t>Intro self and BA</a:t>
            </a:r>
          </a:p>
          <a:p>
            <a:r>
              <a:rPr lang="en-US" dirty="0"/>
              <a:t>Thanks to IAC</a:t>
            </a:r>
          </a:p>
        </p:txBody>
      </p:sp>
      <p:sp>
        <p:nvSpPr>
          <p:cNvPr id="4" name="Slide Number Placeholder 3"/>
          <p:cNvSpPr>
            <a:spLocks noGrp="1"/>
          </p:cNvSpPr>
          <p:nvPr>
            <p:ph type="sldNum" sz="quarter" idx="5"/>
          </p:nvPr>
        </p:nvSpPr>
        <p:spPr/>
        <p:txBody>
          <a:bodyPr/>
          <a:lstStyle/>
          <a:p>
            <a:fld id="{1BF0B1E0-1543-404D-B192-966EE1FC1349}" type="slidenum">
              <a:rPr lang="en-US" smtClean="0"/>
              <a:t>1</a:t>
            </a:fld>
            <a:endParaRPr lang="en-US"/>
          </a:p>
        </p:txBody>
      </p:sp>
    </p:spTree>
    <p:extLst>
      <p:ext uri="{BB962C8B-B14F-4D97-AF65-F5344CB8AC3E}">
        <p14:creationId xmlns:p14="http://schemas.microsoft.com/office/powerpoint/2010/main" val="3395405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context: </a:t>
            </a:r>
            <a:r>
              <a:rPr lang="en-US" dirty="0" err="1"/>
              <a:t>eg</a:t>
            </a:r>
            <a:r>
              <a:rPr lang="en-US" dirty="0"/>
              <a:t> can’t accept some shares, does your broker sell right away?</a:t>
            </a:r>
          </a:p>
        </p:txBody>
      </p:sp>
      <p:sp>
        <p:nvSpPr>
          <p:cNvPr id="4" name="Slide Number Placeholder 3"/>
          <p:cNvSpPr>
            <a:spLocks noGrp="1"/>
          </p:cNvSpPr>
          <p:nvPr>
            <p:ph type="sldNum" sz="quarter" idx="5"/>
          </p:nvPr>
        </p:nvSpPr>
        <p:spPr/>
        <p:txBody>
          <a:bodyPr/>
          <a:lstStyle/>
          <a:p>
            <a:fld id="{1BF0B1E0-1543-404D-B192-966EE1FC1349}" type="slidenum">
              <a:rPr lang="en-US" smtClean="0"/>
              <a:t>11</a:t>
            </a:fld>
            <a:endParaRPr lang="en-US"/>
          </a:p>
        </p:txBody>
      </p:sp>
    </p:spTree>
    <p:extLst>
      <p:ext uri="{BB962C8B-B14F-4D97-AF65-F5344CB8AC3E}">
        <p14:creationId xmlns:p14="http://schemas.microsoft.com/office/powerpoint/2010/main" val="1166862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735C0-4DF2-F073-996D-8D044F770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D390-C8FD-9291-3777-FE074208E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FE9C1-BE41-B047-09BD-F11D0AFF8E52}"/>
              </a:ext>
            </a:extLst>
          </p:cNvPr>
          <p:cNvSpPr>
            <a:spLocks noGrp="1"/>
          </p:cNvSpPr>
          <p:nvPr>
            <p:ph type="body" idx="1"/>
          </p:nvPr>
        </p:nvSpPr>
        <p:spPr/>
        <p:txBody>
          <a:bodyPr/>
          <a:lstStyle/>
          <a:p>
            <a:r>
              <a:rPr lang="en-US" dirty="0"/>
              <a:t>+ Not charged in all estates </a:t>
            </a:r>
          </a:p>
          <a:p>
            <a:r>
              <a:rPr lang="en-US" dirty="0"/>
              <a:t>+ Calculations are different state to state, but I’m speaking broadly </a:t>
            </a:r>
          </a:p>
        </p:txBody>
      </p:sp>
      <p:sp>
        <p:nvSpPr>
          <p:cNvPr id="4" name="Slide Number Placeholder 3">
            <a:extLst>
              <a:ext uri="{FF2B5EF4-FFF2-40B4-BE49-F238E27FC236}">
                <a16:creationId xmlns:a16="http://schemas.microsoft.com/office/drawing/2014/main" id="{B787DBEB-252E-9159-BEB1-A241B6B52A6D}"/>
              </a:ext>
            </a:extLst>
          </p:cNvPr>
          <p:cNvSpPr>
            <a:spLocks noGrp="1"/>
          </p:cNvSpPr>
          <p:nvPr>
            <p:ph type="sldNum" sz="quarter" idx="5"/>
          </p:nvPr>
        </p:nvSpPr>
        <p:spPr/>
        <p:txBody>
          <a:bodyPr/>
          <a:lstStyle/>
          <a:p>
            <a:fld id="{1BF0B1E0-1543-404D-B192-966EE1FC1349}" type="slidenum">
              <a:rPr lang="en-US" smtClean="0"/>
              <a:t>12</a:t>
            </a:fld>
            <a:endParaRPr lang="en-US"/>
          </a:p>
        </p:txBody>
      </p:sp>
    </p:spTree>
    <p:extLst>
      <p:ext uri="{BB962C8B-B14F-4D97-AF65-F5344CB8AC3E}">
        <p14:creationId xmlns:p14="http://schemas.microsoft.com/office/powerpoint/2010/main" val="1188803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Why do you care? </a:t>
            </a:r>
          </a:p>
          <a:p>
            <a:r>
              <a:rPr lang="en-US" dirty="0"/>
              <a:t>+ Only matters if residuary beneficiary </a:t>
            </a:r>
          </a:p>
          <a:p>
            <a:r>
              <a:rPr lang="en-US" dirty="0"/>
              <a:t>+ Funnel</a:t>
            </a:r>
          </a:p>
        </p:txBody>
      </p:sp>
      <p:sp>
        <p:nvSpPr>
          <p:cNvPr id="4" name="Slide Number Placeholder 3"/>
          <p:cNvSpPr>
            <a:spLocks noGrp="1"/>
          </p:cNvSpPr>
          <p:nvPr>
            <p:ph type="sldNum" sz="quarter" idx="5"/>
          </p:nvPr>
        </p:nvSpPr>
        <p:spPr/>
        <p:txBody>
          <a:bodyPr/>
          <a:lstStyle/>
          <a:p>
            <a:fld id="{1BF0B1E0-1543-404D-B192-966EE1FC1349}" type="slidenum">
              <a:rPr lang="en-US" smtClean="0"/>
              <a:t>13</a:t>
            </a:fld>
            <a:endParaRPr lang="en-US"/>
          </a:p>
        </p:txBody>
      </p:sp>
    </p:spTree>
    <p:extLst>
      <p:ext uri="{BB962C8B-B14F-4D97-AF65-F5344CB8AC3E}">
        <p14:creationId xmlns:p14="http://schemas.microsoft.com/office/powerpoint/2010/main" val="3811524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457200">
              <a:lnSpc>
                <a:spcPct val="115000"/>
              </a:lnSpc>
              <a:buSzPct val="60000"/>
              <a:buFont typeface="Arial" panose="020B0604020202020204" pitchFamily="34" charset="0"/>
              <a:buChar char="•"/>
            </a:pPr>
            <a:r>
              <a:rPr lang="en-US" sz="1200" dirty="0">
                <a:latin typeface="Poppins" pitchFamily="2" charset="77"/>
                <a:ea typeface="Calibri" charset="0"/>
                <a:cs typeface="Poppins" pitchFamily="2" charset="77"/>
              </a:rPr>
              <a:t>P</a:t>
            </a:r>
            <a:r>
              <a:rPr lang="en-US" sz="1200" dirty="0">
                <a:effectLst/>
                <a:latin typeface="Poppins" pitchFamily="2" charset="77"/>
                <a:ea typeface="Calibri" charset="0"/>
                <a:cs typeface="Poppins" pitchFamily="2" charset="77"/>
              </a:rPr>
              <a:t>ains - the responsibility, anxiety and worry of the executor.</a:t>
            </a:r>
          </a:p>
          <a:p>
            <a:pPr lvl="1" indent="-457200">
              <a:lnSpc>
                <a:spcPct val="115000"/>
              </a:lnSpc>
              <a:buSzPct val="60000"/>
              <a:buFont typeface="Arial" panose="020B0604020202020204" pitchFamily="34" charset="0"/>
              <a:buChar char="•"/>
            </a:pPr>
            <a:r>
              <a:rPr lang="en-US" sz="1200" dirty="0">
                <a:effectLst/>
                <a:latin typeface="Poppins" pitchFamily="2" charset="77"/>
                <a:ea typeface="Calibri" charset="0"/>
                <a:cs typeface="Poppins" pitchFamily="2" charset="77"/>
              </a:rPr>
              <a:t>Troubles - the work carried out by the executor.</a:t>
            </a:r>
            <a:endParaRPr lang="en-US" sz="1200" dirty="0">
              <a:latin typeface="Poppins" pitchFamily="2" charset="77"/>
              <a:ea typeface="Calibri" charset="0"/>
              <a:cs typeface="Poppins" pitchFamily="2" charset="77"/>
            </a:endParaRPr>
          </a:p>
          <a:p>
            <a:endParaRPr lang="en-US" dirty="0"/>
          </a:p>
        </p:txBody>
      </p:sp>
      <p:sp>
        <p:nvSpPr>
          <p:cNvPr id="4" name="Slide Number Placeholder 3"/>
          <p:cNvSpPr>
            <a:spLocks noGrp="1"/>
          </p:cNvSpPr>
          <p:nvPr>
            <p:ph type="sldNum" sz="quarter" idx="5"/>
          </p:nvPr>
        </p:nvSpPr>
        <p:spPr/>
        <p:txBody>
          <a:bodyPr/>
          <a:lstStyle/>
          <a:p>
            <a:fld id="{1BF0B1E0-1543-404D-B192-966EE1FC1349}" type="slidenum">
              <a:rPr lang="en-US" smtClean="0"/>
              <a:t>14</a:t>
            </a:fld>
            <a:endParaRPr lang="en-US"/>
          </a:p>
        </p:txBody>
      </p:sp>
    </p:spTree>
    <p:extLst>
      <p:ext uri="{BB962C8B-B14F-4D97-AF65-F5344CB8AC3E}">
        <p14:creationId xmlns:p14="http://schemas.microsoft.com/office/powerpoint/2010/main" val="1838109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0" dirty="0">
                <a:effectLst/>
                <a:latin typeface="Calibri" panose="020F0502020204030204" pitchFamily="34" charset="0"/>
                <a:ea typeface="Calibri" panose="020F0502020204030204" pitchFamily="34" charset="0"/>
              </a:rPr>
              <a:t>2 of the charges that you saw come out in </a:t>
            </a:r>
            <a:r>
              <a:rPr lang="en-AU" sz="1800" dirty="0">
                <a:effectLst/>
                <a:latin typeface="Calibri" panose="020F0502020204030204" pitchFamily="34" charset="0"/>
                <a:ea typeface="Calibri" panose="020F0502020204030204" pitchFamily="34" charset="0"/>
              </a:rPr>
              <a:t>the funnel are legal fees and Exec commissions.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Calibri" panose="020F0502020204030204" pitchFamily="34" charset="0"/>
                <a:ea typeface="Calibri" panose="020F0502020204030204" pitchFamily="34" charset="0"/>
              </a:rPr>
              <a:t>Someone has to do the work – either exec or exec’s solicitor generally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Calibri" panose="020F0502020204030204" pitchFamily="34" charset="0"/>
                <a:ea typeface="Calibri" panose="020F0502020204030204" pitchFamily="34" charset="0"/>
              </a:rPr>
              <a:t>Legal or professional fees refer to the charges by a professional for time spent administering the estate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Calibri" panose="020F0502020204030204" pitchFamily="34" charset="0"/>
                <a:ea typeface="Calibri" panose="020F0502020204030204" pitchFamily="34" charset="0"/>
              </a:rPr>
              <a:t>When in a position to negotiate a commission, these two things should be considered together. Where an executor’s commission isn’t very low, we ask to see legal fees on the estate and sometimes for the “pains and troubles” of the executor. </a:t>
            </a:r>
          </a:p>
        </p:txBody>
      </p:sp>
      <p:sp>
        <p:nvSpPr>
          <p:cNvPr id="4" name="Slide Number Placeholder 3"/>
          <p:cNvSpPr>
            <a:spLocks noGrp="1"/>
          </p:cNvSpPr>
          <p:nvPr>
            <p:ph type="sldNum" sz="quarter" idx="5"/>
          </p:nvPr>
        </p:nvSpPr>
        <p:spPr/>
        <p:txBody>
          <a:bodyPr/>
          <a:lstStyle/>
          <a:p>
            <a:fld id="{E8EC6AB2-ECBA-4EC1-A5F5-080555B1F337}" type="slidenum">
              <a:rPr lang="en-AU" smtClean="0"/>
              <a:t>15</a:t>
            </a:fld>
            <a:endParaRPr lang="en-AU"/>
          </a:p>
        </p:txBody>
      </p:sp>
    </p:spTree>
    <p:extLst>
      <p:ext uri="{BB962C8B-B14F-4D97-AF65-F5344CB8AC3E}">
        <p14:creationId xmlns:p14="http://schemas.microsoft.com/office/powerpoint/2010/main" val="1518198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Just make sure what they are taking is consistent with will</a:t>
            </a:r>
          </a:p>
          <a:p>
            <a:r>
              <a:rPr lang="en-US" dirty="0"/>
              <a:t>+ If professional exec and the Will is more recent, they needed to get additional consent (limited number of cases, focusing on the most common scenario)</a:t>
            </a:r>
          </a:p>
        </p:txBody>
      </p:sp>
      <p:sp>
        <p:nvSpPr>
          <p:cNvPr id="4" name="Slide Number Placeholder 3"/>
          <p:cNvSpPr>
            <a:spLocks noGrp="1"/>
          </p:cNvSpPr>
          <p:nvPr>
            <p:ph type="sldNum" sz="quarter" idx="5"/>
          </p:nvPr>
        </p:nvSpPr>
        <p:spPr/>
        <p:txBody>
          <a:bodyPr/>
          <a:lstStyle/>
          <a:p>
            <a:fld id="{347AB708-3B7F-4246-8057-415ACB6C78FA}" type="slidenum">
              <a:rPr lang="en-US" smtClean="0"/>
              <a:t>17</a:t>
            </a:fld>
            <a:endParaRPr lang="en-US"/>
          </a:p>
        </p:txBody>
      </p:sp>
    </p:spTree>
    <p:extLst>
      <p:ext uri="{BB962C8B-B14F-4D97-AF65-F5344CB8AC3E}">
        <p14:creationId xmlns:p14="http://schemas.microsoft.com/office/powerpoint/2010/main" val="4072770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latin typeface="Calibri" panose="020F0502020204030204" pitchFamily="34" charset="0"/>
                <a:ea typeface="Calibri" panose="020F0502020204030204" pitchFamily="34" charset="0"/>
              </a:rPr>
              <a:t>+ Often Will doesn’t specify</a:t>
            </a:r>
          </a:p>
          <a:p>
            <a:r>
              <a:rPr lang="en-AU" sz="1200" dirty="0">
                <a:effectLst/>
                <a:latin typeface="Calibri" panose="020F0502020204030204" pitchFamily="34" charset="0"/>
                <a:ea typeface="Calibri" panose="020F0502020204030204" pitchFamily="34" charset="0"/>
              </a:rPr>
              <a:t>+ Exec will come to residuary beneficiaries for permission (solicitor will specify the max in their letter)</a:t>
            </a:r>
          </a:p>
          <a:p>
            <a:r>
              <a:rPr lang="en-AU" sz="1200" dirty="0">
                <a:effectLst/>
                <a:latin typeface="Calibri" panose="020F0502020204030204" pitchFamily="34" charset="0"/>
                <a:ea typeface="Calibri" panose="020F0502020204030204" pitchFamily="34" charset="0"/>
              </a:rPr>
              <a:t>+ Charities should band together to block unreasonable requests </a:t>
            </a:r>
          </a:p>
          <a:p>
            <a:r>
              <a:rPr lang="en-AU" sz="1200" dirty="0">
                <a:effectLst/>
                <a:latin typeface="Calibri" panose="020F0502020204030204" pitchFamily="34" charset="0"/>
                <a:ea typeface="Calibri" panose="020F0502020204030204" pitchFamily="34" charset="0"/>
              </a:rPr>
              <a:t>+ If there are questions about percentage, amount, handling of estate – talk to co-</a:t>
            </a:r>
            <a:r>
              <a:rPr lang="en-AU" sz="1200" dirty="0" err="1">
                <a:effectLst/>
                <a:latin typeface="Calibri" panose="020F0502020204030204" pitchFamily="34" charset="0"/>
                <a:ea typeface="Calibri" panose="020F0502020204030204" pitchFamily="34" charset="0"/>
              </a:rPr>
              <a:t>beneficiaires</a:t>
            </a:r>
            <a:r>
              <a:rPr lang="en-AU" sz="1200" dirty="0">
                <a:effectLst/>
                <a:latin typeface="Calibri" panose="020F0502020204030204" pitchFamily="34" charset="0"/>
                <a:ea typeface="Calibri" panose="020F0502020204030204" pitchFamily="34" charset="0"/>
              </a:rPr>
              <a:t>. Don’t want to give opposite answers.</a:t>
            </a:r>
          </a:p>
          <a:p>
            <a:r>
              <a:rPr lang="en-AU" sz="1200" dirty="0">
                <a:effectLst/>
                <a:latin typeface="Calibri" panose="020F0502020204030204" pitchFamily="34" charset="0"/>
                <a:ea typeface="Calibri" panose="020F0502020204030204" pitchFamily="34" charset="0"/>
              </a:rPr>
              <a:t>+ Charity should have policy for dealing with these requests – we cover this in Advanced.</a:t>
            </a:r>
          </a:p>
          <a:p>
            <a:endParaRPr lang="en-AU" sz="1200" dirty="0">
              <a:solidFill>
                <a:srgbClr val="FF0000"/>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47AB708-3B7F-4246-8057-415ACB6C78FA}" type="slidenum">
              <a:rPr lang="en-US" smtClean="0"/>
              <a:t>18</a:t>
            </a:fld>
            <a:endParaRPr lang="en-US"/>
          </a:p>
        </p:txBody>
      </p:sp>
    </p:spTree>
    <p:extLst>
      <p:ext uri="{BB962C8B-B14F-4D97-AF65-F5344CB8AC3E}">
        <p14:creationId xmlns:p14="http://schemas.microsoft.com/office/powerpoint/2010/main" val="4142991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Solicitors will often say “say yes or we’re going to court”</a:t>
            </a:r>
          </a:p>
          <a:p>
            <a:r>
              <a:rPr lang="en-AU" u="none" dirty="0">
                <a:highlight>
                  <a:srgbClr val="FFFF00"/>
                </a:highlight>
              </a:rPr>
              <a:t>+ They will quote up to 5% to make their amount seem reasonable </a:t>
            </a:r>
          </a:p>
          <a:p>
            <a:r>
              <a:rPr lang="en-AU" u="none" dirty="0">
                <a:highlight>
                  <a:srgbClr val="FFFF00"/>
                </a:highlight>
              </a:rPr>
              <a:t>+ Some charities say yes straight away, but you might not have enough info</a:t>
            </a:r>
          </a:p>
          <a:p>
            <a:r>
              <a:rPr lang="en-AU" u="none" dirty="0">
                <a:highlight>
                  <a:srgbClr val="FFFF00"/>
                </a:highlight>
              </a:rPr>
              <a:t>+ They can then strongarm charities by saying everyone else has said okay</a:t>
            </a:r>
          </a:p>
          <a:p>
            <a:r>
              <a:rPr lang="en-AU" u="none" dirty="0">
                <a:highlight>
                  <a:srgbClr val="FFFF00"/>
                </a:highlight>
              </a:rPr>
              <a:t>+ In Advanced we cover a lengthy framework for making this decision – but you might just want an internal policy for when you approve or talk to co-beneficiaries </a:t>
            </a:r>
          </a:p>
        </p:txBody>
      </p:sp>
      <p:sp>
        <p:nvSpPr>
          <p:cNvPr id="4" name="Slide Number Placeholder 3"/>
          <p:cNvSpPr>
            <a:spLocks noGrp="1"/>
          </p:cNvSpPr>
          <p:nvPr>
            <p:ph type="sldNum" sz="quarter" idx="5"/>
          </p:nvPr>
        </p:nvSpPr>
        <p:spPr/>
        <p:txBody>
          <a:bodyPr/>
          <a:lstStyle/>
          <a:p>
            <a:fld id="{E8EC6AB2-ECBA-4EC1-A5F5-080555B1F337}" type="slidenum">
              <a:rPr lang="en-AU" smtClean="0"/>
              <a:t>19</a:t>
            </a:fld>
            <a:endParaRPr lang="en-AU"/>
          </a:p>
        </p:txBody>
      </p:sp>
    </p:spTree>
    <p:extLst>
      <p:ext uri="{BB962C8B-B14F-4D97-AF65-F5344CB8AC3E}">
        <p14:creationId xmlns:p14="http://schemas.microsoft.com/office/powerpoint/2010/main" val="2949429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 will consider: </a:t>
            </a:r>
          </a:p>
          <a:p>
            <a:pPr marL="285750" indent="-285750">
              <a:buFont typeface="Arial" panose="020B0604020202020204" pitchFamily="34" charset="0"/>
              <a:buChar char="•"/>
            </a:pPr>
            <a:r>
              <a:rPr lang="en-GB" dirty="0">
                <a:effectLst/>
                <a:latin typeface="AppleSystemUIFont"/>
                <a:ea typeface="Calibri" panose="020F0502020204030204" pitchFamily="34" charset="0"/>
                <a:cs typeface="AppleSystemUIFont"/>
              </a:rPr>
              <a:t>Work &amp; judgement involved</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a:effectLst/>
                <a:latin typeface="AppleSystemUIFont"/>
                <a:ea typeface="Calibri" panose="020F0502020204030204" pitchFamily="34" charset="0"/>
                <a:cs typeface="AppleSystemUIFont"/>
              </a:rPr>
              <a:t>Extent of administrative activities</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a:effectLst/>
                <a:latin typeface="AppleSystemUIFont"/>
                <a:ea typeface="Calibri" panose="020F0502020204030204" pitchFamily="34" charset="0"/>
                <a:cs typeface="AppleSystemUIFont"/>
              </a:rPr>
              <a:t>Size of estate &amp; its capacity to pay.</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a:effectLst/>
                <a:latin typeface="AppleSystemUIFont"/>
                <a:ea typeface="Calibri" panose="020F0502020204030204" pitchFamily="34" charset="0"/>
                <a:cs typeface="AppleSystemUIFont"/>
              </a:rPr>
              <a:t>Non-professional character not undertaken by executor &amp; performed by professionals </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a:effectLst/>
                <a:latin typeface="AppleSystemUIFont"/>
                <a:ea typeface="Calibri" panose="020F0502020204030204" pitchFamily="34" charset="0"/>
                <a:cs typeface="AppleSystemUIFont"/>
              </a:rPr>
              <a:t>Whether there has been </a:t>
            </a:r>
            <a:r>
              <a:rPr lang="en-GB" b="1" dirty="0">
                <a:effectLst/>
                <a:latin typeface="AppleSystemUIFontBold"/>
                <a:ea typeface="Calibri" panose="020F0502020204030204" pitchFamily="34" charset="0"/>
                <a:cs typeface="AppleSystemUIFontBold"/>
              </a:rPr>
              <a:t>any delay</a:t>
            </a:r>
            <a:r>
              <a:rPr lang="en-GB" dirty="0">
                <a:effectLst/>
                <a:latin typeface="AppleSystemUIFont"/>
                <a:ea typeface="Calibri" panose="020F0502020204030204" pitchFamily="34" charset="0"/>
                <a:cs typeface="AppleSystemUIFont"/>
              </a:rPr>
              <a:t> in the administration of the estate – if so, ‘may disentitle or reduce an executor’s commission.’</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a:effectLst/>
                <a:latin typeface="AppleSystemUIFont"/>
                <a:ea typeface="Calibri" panose="020F0502020204030204" pitchFamily="34" charset="0"/>
                <a:cs typeface="AppleSystemUIFont"/>
              </a:rPr>
              <a:t>Responsibility generally</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a:effectLst/>
                <a:latin typeface="AppleSystemUIFont"/>
                <a:ea typeface="Calibri" panose="020F0502020204030204" pitchFamily="34" charset="0"/>
                <a:cs typeface="AppleSystemUIFont"/>
              </a:rPr>
              <a:t>Amount of work not reflected in financial terms</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a:effectLst/>
                <a:latin typeface="AppleSystemUIFont"/>
                <a:ea typeface="Calibri" panose="020F0502020204030204" pitchFamily="34" charset="0"/>
                <a:cs typeface="AppleSystemUIFont"/>
              </a:rPr>
              <a:t>Length of estate administration </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a:effectLst/>
                <a:latin typeface="AppleSystemUIFont"/>
                <a:ea typeface="Calibri" panose="020F0502020204030204" pitchFamily="34" charset="0"/>
                <a:cs typeface="AppleSystemUIFont"/>
              </a:rPr>
              <a:t>Whether there has been any litigation, or other conflict, necessary to the administration of the estate.</a:t>
            </a:r>
          </a:p>
          <a:p>
            <a:pPr marL="285750" indent="-285750">
              <a:buFont typeface="Arial" panose="020B0604020202020204" pitchFamily="34" charset="0"/>
              <a:buChar char="•"/>
            </a:pPr>
            <a:endParaRPr lang="en-GB" dirty="0">
              <a:effectLst/>
              <a:latin typeface="AppleSystemUIFon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AU"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AB708-3B7F-4246-8057-415ACB6C78FA}" type="slidenum">
              <a:rPr lang="en-US" smtClean="0"/>
              <a:t>20</a:t>
            </a:fld>
            <a:endParaRPr lang="en-US"/>
          </a:p>
        </p:txBody>
      </p:sp>
    </p:spTree>
    <p:extLst>
      <p:ext uri="{BB962C8B-B14F-4D97-AF65-F5344CB8AC3E}">
        <p14:creationId xmlns:p14="http://schemas.microsoft.com/office/powerpoint/2010/main" val="3626979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have a process at BA of where it’s ”speedy approval” vs requires a deeper dive. </a:t>
            </a:r>
          </a:p>
        </p:txBody>
      </p:sp>
      <p:sp>
        <p:nvSpPr>
          <p:cNvPr id="4" name="Slide Number Placeholder 3"/>
          <p:cNvSpPr>
            <a:spLocks noGrp="1"/>
          </p:cNvSpPr>
          <p:nvPr>
            <p:ph type="sldNum" sz="quarter" idx="5"/>
          </p:nvPr>
        </p:nvSpPr>
        <p:spPr/>
        <p:txBody>
          <a:bodyPr/>
          <a:lstStyle/>
          <a:p>
            <a:fld id="{347AB708-3B7F-4246-8057-415ACB6C78FA}" type="slidenum">
              <a:rPr lang="en-US" smtClean="0"/>
              <a:t>21</a:t>
            </a:fld>
            <a:endParaRPr lang="en-US"/>
          </a:p>
        </p:txBody>
      </p:sp>
    </p:spTree>
    <p:extLst>
      <p:ext uri="{BB962C8B-B14F-4D97-AF65-F5344CB8AC3E}">
        <p14:creationId xmlns:p14="http://schemas.microsoft.com/office/powerpoint/2010/main" val="486316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am not accountant – always learning new things and some of the things I say might not be exactly right </a:t>
            </a:r>
          </a:p>
          <a:p>
            <a:pPr marL="171450" indent="-171450">
              <a:buFont typeface="Arial" panose="020B0604020202020204" pitchFamily="34" charset="0"/>
              <a:buChar char="•"/>
            </a:pPr>
            <a:r>
              <a:rPr lang="en-US" dirty="0"/>
              <a:t>I don’t think I even understand CGT well</a:t>
            </a:r>
          </a:p>
          <a:p>
            <a:pPr marL="171450" indent="-171450">
              <a:buFont typeface="Arial" panose="020B0604020202020204" pitchFamily="34" charset="0"/>
              <a:buChar char="•"/>
            </a:pPr>
            <a:r>
              <a:rPr lang="en-US" dirty="0"/>
              <a:t>Why am I presenting today? Because I understand what you need to know as an estate administrator to do right by your charity when it comes to CGT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Will say things today multiple ways to try and make them make sense and try to leave lots of time for questions</a:t>
            </a:r>
          </a:p>
        </p:txBody>
      </p:sp>
      <p:sp>
        <p:nvSpPr>
          <p:cNvPr id="4" name="Slide Number Placeholder 3"/>
          <p:cNvSpPr>
            <a:spLocks noGrp="1"/>
          </p:cNvSpPr>
          <p:nvPr>
            <p:ph type="sldNum" sz="quarter" idx="5"/>
          </p:nvPr>
        </p:nvSpPr>
        <p:spPr/>
        <p:txBody>
          <a:bodyPr/>
          <a:lstStyle/>
          <a:p>
            <a:fld id="{347AB708-3B7F-4246-8057-415ACB6C78FA}" type="slidenum">
              <a:rPr lang="en-US" smtClean="0"/>
              <a:t>2</a:t>
            </a:fld>
            <a:endParaRPr lang="en-US"/>
          </a:p>
        </p:txBody>
      </p:sp>
    </p:spTree>
    <p:extLst>
      <p:ext uri="{BB962C8B-B14F-4D97-AF65-F5344CB8AC3E}">
        <p14:creationId xmlns:p14="http://schemas.microsoft.com/office/powerpoint/2010/main" val="2256257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F0B1E0-1543-404D-B192-966EE1FC1349}" type="slidenum">
              <a:rPr lang="en-US" smtClean="0"/>
              <a:t>22</a:t>
            </a:fld>
            <a:endParaRPr lang="en-US"/>
          </a:p>
        </p:txBody>
      </p:sp>
    </p:spTree>
    <p:extLst>
      <p:ext uri="{BB962C8B-B14F-4D97-AF65-F5344CB8AC3E}">
        <p14:creationId xmlns:p14="http://schemas.microsoft.com/office/powerpoint/2010/main" val="1761031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Named in the Will</a:t>
            </a:r>
          </a:p>
          <a:p>
            <a:r>
              <a:rPr lang="en-US" dirty="0"/>
              <a:t>+ Might be multiple: or some renounce or are deceased</a:t>
            </a:r>
          </a:p>
          <a:p>
            <a:r>
              <a:rPr lang="en-US" dirty="0"/>
              <a:t>+ 90% of the time you will be speaking with a solicitor or trustee, 10% of the time directly with a lay executor </a:t>
            </a:r>
          </a:p>
          <a:p>
            <a:r>
              <a:rPr lang="en-US" dirty="0"/>
              <a:t>+ Lay executor vs professional executor </a:t>
            </a:r>
          </a:p>
        </p:txBody>
      </p:sp>
      <p:sp>
        <p:nvSpPr>
          <p:cNvPr id="4" name="Slide Number Placeholder 3"/>
          <p:cNvSpPr>
            <a:spLocks noGrp="1"/>
          </p:cNvSpPr>
          <p:nvPr>
            <p:ph type="sldNum" sz="quarter" idx="5"/>
          </p:nvPr>
        </p:nvSpPr>
        <p:spPr/>
        <p:txBody>
          <a:bodyPr/>
          <a:lstStyle/>
          <a:p>
            <a:fld id="{1BF0B1E0-1543-404D-B192-966EE1FC1349}" type="slidenum">
              <a:rPr lang="en-US" smtClean="0"/>
              <a:t>3</a:t>
            </a:fld>
            <a:endParaRPr lang="en-US"/>
          </a:p>
        </p:txBody>
      </p:sp>
    </p:spTree>
    <p:extLst>
      <p:ext uri="{BB962C8B-B14F-4D97-AF65-F5344CB8AC3E}">
        <p14:creationId xmlns:p14="http://schemas.microsoft.com/office/powerpoint/2010/main" val="966905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BF0B1E0-1543-404D-B192-966EE1FC1349}" type="slidenum">
              <a:rPr lang="en-US" smtClean="0"/>
              <a:t>4</a:t>
            </a:fld>
            <a:endParaRPr lang="en-US"/>
          </a:p>
        </p:txBody>
      </p:sp>
    </p:spTree>
    <p:extLst>
      <p:ext uri="{BB962C8B-B14F-4D97-AF65-F5344CB8AC3E}">
        <p14:creationId xmlns:p14="http://schemas.microsoft.com/office/powerpoint/2010/main" val="2299026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BF0B1E0-1543-404D-B192-966EE1FC1349}" type="slidenum">
              <a:rPr lang="en-US" smtClean="0"/>
              <a:t>5</a:t>
            </a:fld>
            <a:endParaRPr lang="en-US"/>
          </a:p>
        </p:txBody>
      </p:sp>
    </p:spTree>
    <p:extLst>
      <p:ext uri="{BB962C8B-B14F-4D97-AF65-F5344CB8AC3E}">
        <p14:creationId xmlns:p14="http://schemas.microsoft.com/office/powerpoint/2010/main" val="2299026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F0B1E0-1543-404D-B192-966EE1FC1349}" type="slidenum">
              <a:rPr lang="en-US" smtClean="0"/>
              <a:t>6</a:t>
            </a:fld>
            <a:endParaRPr lang="en-US"/>
          </a:p>
        </p:txBody>
      </p:sp>
    </p:spTree>
    <p:extLst>
      <p:ext uri="{BB962C8B-B14F-4D97-AF65-F5344CB8AC3E}">
        <p14:creationId xmlns:p14="http://schemas.microsoft.com/office/powerpoint/2010/main" val="2896447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Always get asked for deceased estate taxation specialist details – here are three</a:t>
            </a:r>
          </a:p>
        </p:txBody>
      </p:sp>
      <p:sp>
        <p:nvSpPr>
          <p:cNvPr id="4" name="Slide Number Placeholder 3"/>
          <p:cNvSpPr>
            <a:spLocks noGrp="1"/>
          </p:cNvSpPr>
          <p:nvPr>
            <p:ph type="sldNum" sz="quarter" idx="5"/>
          </p:nvPr>
        </p:nvSpPr>
        <p:spPr/>
        <p:txBody>
          <a:bodyPr/>
          <a:lstStyle/>
          <a:p>
            <a:fld id="{1BF0B1E0-1543-404D-B192-966EE1FC1349}" type="slidenum">
              <a:rPr lang="en-US" smtClean="0"/>
              <a:t>7</a:t>
            </a:fld>
            <a:endParaRPr lang="en-US"/>
          </a:p>
        </p:txBody>
      </p:sp>
    </p:spTree>
    <p:extLst>
      <p:ext uri="{BB962C8B-B14F-4D97-AF65-F5344CB8AC3E}">
        <p14:creationId xmlns:p14="http://schemas.microsoft.com/office/powerpoint/2010/main" val="2589384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BF0B1E0-1543-404D-B192-966EE1FC1349}" type="slidenum">
              <a:rPr lang="en-US" smtClean="0"/>
              <a:t>8</a:t>
            </a:fld>
            <a:endParaRPr lang="en-US"/>
          </a:p>
        </p:txBody>
      </p:sp>
    </p:spTree>
    <p:extLst>
      <p:ext uri="{BB962C8B-B14F-4D97-AF65-F5344CB8AC3E}">
        <p14:creationId xmlns:p14="http://schemas.microsoft.com/office/powerpoint/2010/main" val="2235524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You might think doesn’t affect that many estates, but…</a:t>
            </a:r>
          </a:p>
          <a:p>
            <a:r>
              <a:rPr lang="en-US" dirty="0"/>
              <a:t>+ The main assets it impacts is shares, second homes and primary residences when sold after more than 2 years </a:t>
            </a:r>
          </a:p>
        </p:txBody>
      </p:sp>
      <p:sp>
        <p:nvSpPr>
          <p:cNvPr id="4" name="Slide Number Placeholder 3"/>
          <p:cNvSpPr>
            <a:spLocks noGrp="1"/>
          </p:cNvSpPr>
          <p:nvPr>
            <p:ph type="sldNum" sz="quarter" idx="5"/>
          </p:nvPr>
        </p:nvSpPr>
        <p:spPr/>
        <p:txBody>
          <a:bodyPr/>
          <a:lstStyle/>
          <a:p>
            <a:fld id="{1BF0B1E0-1543-404D-B192-966EE1FC1349}" type="slidenum">
              <a:rPr lang="en-US" smtClean="0"/>
              <a:t>9</a:t>
            </a:fld>
            <a:endParaRPr lang="en-US"/>
          </a:p>
        </p:txBody>
      </p:sp>
    </p:spTree>
    <p:extLst>
      <p:ext uri="{BB962C8B-B14F-4D97-AF65-F5344CB8AC3E}">
        <p14:creationId xmlns:p14="http://schemas.microsoft.com/office/powerpoint/2010/main" val="847403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4F4FC5-9745-844A-EE79-AB15C06A8974}"/>
              </a:ext>
            </a:extLst>
          </p:cNvPr>
          <p:cNvSpPr>
            <a:spLocks noGrp="1"/>
          </p:cNvSpPr>
          <p:nvPr>
            <p:ph type="body" sz="quarter" idx="12"/>
          </p:nvPr>
        </p:nvSpPr>
        <p:spPr>
          <a:xfrm>
            <a:off x="334963" y="1989138"/>
            <a:ext cx="6192837" cy="4319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34962" y="549275"/>
            <a:ext cx="11500235" cy="1325563"/>
          </a:xfrm>
        </p:spPr>
        <p:txBody>
          <a:bodyPr/>
          <a:lstStyle>
            <a:lvl1pPr>
              <a:defRPr/>
            </a:lvl1pPr>
          </a:lstStyle>
          <a:p>
            <a:r>
              <a:rPr lang="en-AU"/>
              <a:t>Title Here</a:t>
            </a:r>
          </a:p>
        </p:txBody>
      </p:sp>
      <p:sp>
        <p:nvSpPr>
          <p:cNvPr id="11" name="Picture Placeholder 10">
            <a:extLst>
              <a:ext uri="{FF2B5EF4-FFF2-40B4-BE49-F238E27FC236}">
                <a16:creationId xmlns:a16="http://schemas.microsoft.com/office/drawing/2014/main" id="{F4DAB58B-1565-8B57-993B-5701A21AAE49}"/>
              </a:ext>
            </a:extLst>
          </p:cNvPr>
          <p:cNvSpPr>
            <a:spLocks noGrp="1"/>
          </p:cNvSpPr>
          <p:nvPr>
            <p:ph type="pic" sz="quarter" idx="11"/>
          </p:nvPr>
        </p:nvSpPr>
        <p:spPr>
          <a:xfrm>
            <a:off x="6656776" y="1988840"/>
            <a:ext cx="5178422" cy="4319885"/>
          </a:xfrm>
        </p:spPr>
        <p:txBody>
          <a:bodyPr/>
          <a:lstStyle/>
          <a:p>
            <a:r>
              <a:rPr lang="en-GB"/>
              <a:t>Click icon to add picture</a:t>
            </a:r>
            <a:endParaRPr lang="en-AU"/>
          </a:p>
        </p:txBody>
      </p:sp>
    </p:spTree>
    <p:extLst>
      <p:ext uri="{BB962C8B-B14F-4D97-AF65-F5344CB8AC3E}">
        <p14:creationId xmlns:p14="http://schemas.microsoft.com/office/powerpoint/2010/main" val="111927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5">
    <p:bg>
      <p:bgPr>
        <a:solidFill>
          <a:schemeClr val="accent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4165DA2-380B-D7B5-DDC6-F9D5ECC21A20}"/>
              </a:ext>
            </a:extLst>
          </p:cNvPr>
          <p:cNvSpPr/>
          <p:nvPr userDrawn="1"/>
        </p:nvSpPr>
        <p:spPr>
          <a:xfrm>
            <a:off x="516637" y="1089286"/>
            <a:ext cx="5400551" cy="4823990"/>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96000" y="836712"/>
            <a:ext cx="5472113" cy="5184576"/>
          </a:xfrm>
        </p:spPr>
        <p:txBody>
          <a:bodyPr/>
          <a:lstStyle/>
          <a:p>
            <a:r>
              <a:rPr lang="en-GB"/>
              <a:t>Click icon to add picture</a:t>
            </a:r>
            <a:endParaRPr lang="en-AU"/>
          </a:p>
        </p:txBody>
      </p:sp>
      <p:sp>
        <p:nvSpPr>
          <p:cNvPr id="4" name="Text Placeholder 3">
            <a:extLst>
              <a:ext uri="{FF2B5EF4-FFF2-40B4-BE49-F238E27FC236}">
                <a16:creationId xmlns:a16="http://schemas.microsoft.com/office/drawing/2014/main" id="{582DFE6E-4110-1274-8134-B155D7CEC14F}"/>
              </a:ext>
            </a:extLst>
          </p:cNvPr>
          <p:cNvSpPr>
            <a:spLocks noGrp="1"/>
          </p:cNvSpPr>
          <p:nvPr>
            <p:ph type="body" sz="quarter" idx="12"/>
          </p:nvPr>
        </p:nvSpPr>
        <p:spPr>
          <a:xfrm>
            <a:off x="912656" y="1305037"/>
            <a:ext cx="4608512" cy="4392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25783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6">
    <p:bg>
      <p:bgPr>
        <a:solidFill>
          <a:schemeClr val="tx2"/>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4165DA2-380B-D7B5-DDC6-F9D5ECC21A20}"/>
              </a:ext>
            </a:extLst>
          </p:cNvPr>
          <p:cNvSpPr/>
          <p:nvPr userDrawn="1"/>
        </p:nvSpPr>
        <p:spPr>
          <a:xfrm>
            <a:off x="516637" y="1089286"/>
            <a:ext cx="5400551" cy="4823990"/>
          </a:xfrm>
          <a:custGeom>
            <a:avLst/>
            <a:gdLst>
              <a:gd name="connsiteX0" fmla="*/ 0 w 5400551"/>
              <a:gd name="connsiteY0" fmla="*/ 804014 h 4823990"/>
              <a:gd name="connsiteX1" fmla="*/ 804014 w 5400551"/>
              <a:gd name="connsiteY1" fmla="*/ 0 h 4823990"/>
              <a:gd name="connsiteX2" fmla="*/ 4596537 w 5400551"/>
              <a:gd name="connsiteY2" fmla="*/ 0 h 4823990"/>
              <a:gd name="connsiteX3" fmla="*/ 5400551 w 5400551"/>
              <a:gd name="connsiteY3" fmla="*/ 804014 h 4823990"/>
              <a:gd name="connsiteX4" fmla="*/ 5400551 w 5400551"/>
              <a:gd name="connsiteY4" fmla="*/ 4019976 h 4823990"/>
              <a:gd name="connsiteX5" fmla="*/ 4596537 w 5400551"/>
              <a:gd name="connsiteY5" fmla="*/ 4823990 h 4823990"/>
              <a:gd name="connsiteX6" fmla="*/ 804014 w 5400551"/>
              <a:gd name="connsiteY6" fmla="*/ 4823990 h 4823990"/>
              <a:gd name="connsiteX7" fmla="*/ 0 w 5400551"/>
              <a:gd name="connsiteY7" fmla="*/ 4019976 h 4823990"/>
              <a:gd name="connsiteX8" fmla="*/ 0 w 5400551"/>
              <a:gd name="connsiteY8" fmla="*/ 804014 h 482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551" h="4823990" fill="none" extrusionOk="0">
                <a:moveTo>
                  <a:pt x="0" y="804014"/>
                </a:moveTo>
                <a:cubicBezTo>
                  <a:pt x="-1260" y="377234"/>
                  <a:pt x="358503" y="-36981"/>
                  <a:pt x="804014" y="0"/>
                </a:cubicBezTo>
                <a:cubicBezTo>
                  <a:pt x="2021030" y="91878"/>
                  <a:pt x="3810779" y="-85587"/>
                  <a:pt x="4596537" y="0"/>
                </a:cubicBezTo>
                <a:cubicBezTo>
                  <a:pt x="5077156" y="10253"/>
                  <a:pt x="5445508" y="299133"/>
                  <a:pt x="5400551" y="804014"/>
                </a:cubicBezTo>
                <a:cubicBezTo>
                  <a:pt x="5385884" y="1402919"/>
                  <a:pt x="5568522" y="3121400"/>
                  <a:pt x="5400551" y="4019976"/>
                </a:cubicBezTo>
                <a:cubicBezTo>
                  <a:pt x="5330270" y="4422981"/>
                  <a:pt x="4995752" y="4843850"/>
                  <a:pt x="4596537" y="4823990"/>
                </a:cubicBezTo>
                <a:cubicBezTo>
                  <a:pt x="3078226" y="4733542"/>
                  <a:pt x="2621279" y="4793027"/>
                  <a:pt x="804014" y="4823990"/>
                </a:cubicBezTo>
                <a:cubicBezTo>
                  <a:pt x="367224" y="4793577"/>
                  <a:pt x="72560" y="4436279"/>
                  <a:pt x="0" y="4019976"/>
                </a:cubicBezTo>
                <a:cubicBezTo>
                  <a:pt x="-101125" y="3171374"/>
                  <a:pt x="-80067" y="2353814"/>
                  <a:pt x="0" y="804014"/>
                </a:cubicBezTo>
                <a:close/>
              </a:path>
              <a:path w="5400551" h="4823990" stroke="0" extrusionOk="0">
                <a:moveTo>
                  <a:pt x="0" y="804014"/>
                </a:moveTo>
                <a:cubicBezTo>
                  <a:pt x="-47247" y="338799"/>
                  <a:pt x="393151" y="11416"/>
                  <a:pt x="804014" y="0"/>
                </a:cubicBezTo>
                <a:cubicBezTo>
                  <a:pt x="1186023" y="-133185"/>
                  <a:pt x="2870000" y="37757"/>
                  <a:pt x="4596537" y="0"/>
                </a:cubicBezTo>
                <a:cubicBezTo>
                  <a:pt x="5075240" y="-19607"/>
                  <a:pt x="5379323" y="284110"/>
                  <a:pt x="5400551" y="804014"/>
                </a:cubicBezTo>
                <a:cubicBezTo>
                  <a:pt x="5430594" y="2160366"/>
                  <a:pt x="5241672" y="3247295"/>
                  <a:pt x="5400551" y="4019976"/>
                </a:cubicBezTo>
                <a:cubicBezTo>
                  <a:pt x="5346533" y="4505055"/>
                  <a:pt x="5040014" y="4815669"/>
                  <a:pt x="4596537" y="4823990"/>
                </a:cubicBezTo>
                <a:cubicBezTo>
                  <a:pt x="2754735" y="4845257"/>
                  <a:pt x="1605016" y="4896629"/>
                  <a:pt x="804014" y="4823990"/>
                </a:cubicBezTo>
                <a:cubicBezTo>
                  <a:pt x="289855" y="4860181"/>
                  <a:pt x="32171" y="4423609"/>
                  <a:pt x="0" y="4019976"/>
                </a:cubicBezTo>
                <a:cubicBezTo>
                  <a:pt x="114299" y="3332821"/>
                  <a:pt x="22095" y="2061003"/>
                  <a:pt x="0" y="804014"/>
                </a:cubicBezTo>
                <a:close/>
              </a:path>
            </a:pathLst>
          </a:custGeom>
          <a:solidFill>
            <a:schemeClr val="bg1">
              <a:alpha val="78000"/>
            </a:schemeClr>
          </a:solidFill>
          <a:ln>
            <a:noFill/>
            <a:extLst>
              <a:ext uri="{C807C97D-BFC1-408E-A445-0C87EB9F89A2}">
                <ask:lineSketchStyleProps xmlns:ask="http://schemas.microsoft.com/office/drawing/2018/sketchyshapes" sd="327698736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96000" y="836712"/>
            <a:ext cx="5472113" cy="5184576"/>
          </a:xfrm>
        </p:spPr>
        <p:txBody>
          <a:bodyPr/>
          <a:lstStyle/>
          <a:p>
            <a:r>
              <a:rPr lang="en-GB"/>
              <a:t>Click icon to add picture</a:t>
            </a:r>
            <a:endParaRPr lang="en-AU"/>
          </a:p>
        </p:txBody>
      </p:sp>
      <p:sp>
        <p:nvSpPr>
          <p:cNvPr id="4" name="Text Placeholder 3">
            <a:extLst>
              <a:ext uri="{FF2B5EF4-FFF2-40B4-BE49-F238E27FC236}">
                <a16:creationId xmlns:a16="http://schemas.microsoft.com/office/drawing/2014/main" id="{582DFE6E-4110-1274-8134-B155D7CEC14F}"/>
              </a:ext>
            </a:extLst>
          </p:cNvPr>
          <p:cNvSpPr>
            <a:spLocks noGrp="1"/>
          </p:cNvSpPr>
          <p:nvPr>
            <p:ph type="body" sz="quarter" idx="12"/>
          </p:nvPr>
        </p:nvSpPr>
        <p:spPr>
          <a:xfrm>
            <a:off x="912656" y="1305037"/>
            <a:ext cx="4608512" cy="4392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95295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compariso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CA87BDF-590E-40E6-4159-607CF53E5009}"/>
              </a:ext>
            </a:extLst>
          </p:cNvPr>
          <p:cNvSpPr>
            <a:spLocks noGrp="1"/>
          </p:cNvSpPr>
          <p:nvPr>
            <p:ph type="pic" sz="quarter" idx="12"/>
          </p:nvPr>
        </p:nvSpPr>
        <p:spPr>
          <a:xfrm>
            <a:off x="3936206" y="1413296"/>
            <a:ext cx="4319587" cy="4679950"/>
          </a:xfrm>
        </p:spPr>
        <p:txBody>
          <a:bodyPr/>
          <a:lstStyle/>
          <a:p>
            <a:r>
              <a:rPr lang="en-GB"/>
              <a:t>Click icon to add picture</a:t>
            </a:r>
            <a:endParaRPr lang="en-AU"/>
          </a:p>
        </p:txBody>
      </p:sp>
      <p:sp>
        <p:nvSpPr>
          <p:cNvPr id="7" name="Text Placeholder 6">
            <a:extLst>
              <a:ext uri="{FF2B5EF4-FFF2-40B4-BE49-F238E27FC236}">
                <a16:creationId xmlns:a16="http://schemas.microsoft.com/office/drawing/2014/main" id="{5553CDB7-0E24-08E5-4D4F-6FA906B5043B}"/>
              </a:ext>
            </a:extLst>
          </p:cNvPr>
          <p:cNvSpPr>
            <a:spLocks noGrp="1"/>
          </p:cNvSpPr>
          <p:nvPr>
            <p:ph type="body" sz="quarter" idx="10"/>
          </p:nvPr>
        </p:nvSpPr>
        <p:spPr>
          <a:xfrm>
            <a:off x="346418" y="2132856"/>
            <a:ext cx="3640018" cy="3671888"/>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Text Placeholder 6">
            <a:extLst>
              <a:ext uri="{FF2B5EF4-FFF2-40B4-BE49-F238E27FC236}">
                <a16:creationId xmlns:a16="http://schemas.microsoft.com/office/drawing/2014/main" id="{134623B9-A327-AEF2-B183-53AD8C99928C}"/>
              </a:ext>
            </a:extLst>
          </p:cNvPr>
          <p:cNvSpPr>
            <a:spLocks noGrp="1"/>
          </p:cNvSpPr>
          <p:nvPr>
            <p:ph type="body" sz="quarter" idx="13"/>
          </p:nvPr>
        </p:nvSpPr>
        <p:spPr>
          <a:xfrm>
            <a:off x="8205566" y="2138656"/>
            <a:ext cx="3640018" cy="3671888"/>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2">
            <a:extLst>
              <a:ext uri="{FF2B5EF4-FFF2-40B4-BE49-F238E27FC236}">
                <a16:creationId xmlns:a16="http://schemas.microsoft.com/office/drawing/2014/main" id="{F080A2D5-2C35-FBC4-E521-F165BC286D47}"/>
              </a:ext>
            </a:extLst>
          </p:cNvPr>
          <p:cNvSpPr>
            <a:spLocks noGrp="1"/>
          </p:cNvSpPr>
          <p:nvPr>
            <p:ph type="body" sz="quarter" idx="14"/>
          </p:nvPr>
        </p:nvSpPr>
        <p:spPr>
          <a:xfrm>
            <a:off x="346075" y="1268413"/>
            <a:ext cx="3640138" cy="865187"/>
          </a:xfrm>
        </p:spPr>
        <p:txBody>
          <a:bodyPr/>
          <a:lstStyle>
            <a:lvl1pPr>
              <a:defRPr sz="2800" b="1"/>
            </a:lvl1pPr>
            <a:lvl2pPr>
              <a:defRPr sz="2800" b="1"/>
            </a:lvl2pPr>
            <a:lvl3pPr>
              <a:defRPr sz="2800" b="1"/>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4" name="Text Placeholder 12">
            <a:extLst>
              <a:ext uri="{FF2B5EF4-FFF2-40B4-BE49-F238E27FC236}">
                <a16:creationId xmlns:a16="http://schemas.microsoft.com/office/drawing/2014/main" id="{698CAEAA-A42A-4EE6-6290-4D7DCABA3B1B}"/>
              </a:ext>
            </a:extLst>
          </p:cNvPr>
          <p:cNvSpPr>
            <a:spLocks noGrp="1"/>
          </p:cNvSpPr>
          <p:nvPr>
            <p:ph type="body" sz="quarter" idx="15"/>
          </p:nvPr>
        </p:nvSpPr>
        <p:spPr>
          <a:xfrm>
            <a:off x="8200175" y="1268413"/>
            <a:ext cx="3640138" cy="865187"/>
          </a:xfrm>
        </p:spPr>
        <p:txBody>
          <a:bodyPr/>
          <a:lstStyle>
            <a:lvl1pPr>
              <a:defRPr sz="2800" b="1"/>
            </a:lvl1pPr>
            <a:lvl2pPr>
              <a:defRPr sz="2800" b="1"/>
            </a:lvl2pPr>
            <a:lvl3pPr>
              <a:defRPr sz="2800" b="1"/>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07087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rge percentage 2">
    <p:bg>
      <p:bgPr>
        <a:solidFill>
          <a:schemeClr val="accent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F7C8F85-F34A-8E3C-79DF-1B9B25B057BE}"/>
              </a:ext>
            </a:extLst>
          </p:cNvPr>
          <p:cNvSpPr>
            <a:spLocks noGrp="1"/>
          </p:cNvSpPr>
          <p:nvPr>
            <p:ph type="body" sz="quarter" idx="10" hasCustomPrompt="1"/>
          </p:nvPr>
        </p:nvSpPr>
        <p:spPr>
          <a:xfrm>
            <a:off x="4332152" y="1103190"/>
            <a:ext cx="3527697" cy="2160587"/>
          </a:xfrm>
        </p:spPr>
        <p:txBody>
          <a:bodyPr/>
          <a:lstStyle>
            <a:lvl1pPr algn="ctr">
              <a:defRPr sz="13000">
                <a:solidFill>
                  <a:schemeClr val="bg1"/>
                </a:solidFill>
              </a:defRPr>
            </a:lvl1pPr>
          </a:lstStyle>
          <a:p>
            <a:pPr lvl="0"/>
            <a:r>
              <a:rPr lang="en-AU" sz="13000"/>
              <a:t>85%</a:t>
            </a:r>
            <a:endParaRPr lang="en-AU"/>
          </a:p>
        </p:txBody>
      </p:sp>
      <p:sp>
        <p:nvSpPr>
          <p:cNvPr id="12" name="Title 11">
            <a:extLst>
              <a:ext uri="{FF2B5EF4-FFF2-40B4-BE49-F238E27FC236}">
                <a16:creationId xmlns:a16="http://schemas.microsoft.com/office/drawing/2014/main" id="{97871CA4-9A0C-F0B2-60C3-4F49D4CC5D24}"/>
              </a:ext>
            </a:extLst>
          </p:cNvPr>
          <p:cNvSpPr>
            <a:spLocks noGrp="1"/>
          </p:cNvSpPr>
          <p:nvPr>
            <p:ph type="title" hasCustomPrompt="1"/>
          </p:nvPr>
        </p:nvSpPr>
        <p:spPr>
          <a:xfrm>
            <a:off x="946820" y="2996952"/>
            <a:ext cx="10298360" cy="1325563"/>
          </a:xfrm>
        </p:spPr>
        <p:txBody>
          <a:bodyPr/>
          <a:lstStyle>
            <a:lvl1pPr algn="ctr">
              <a:defRPr/>
            </a:lvl1pPr>
          </a:lstStyle>
          <a:p>
            <a:r>
              <a:rPr lang="en-US"/>
              <a:t>Enter text about percentage</a:t>
            </a:r>
            <a:endParaRPr lang="en-AU"/>
          </a:p>
        </p:txBody>
      </p:sp>
      <p:sp>
        <p:nvSpPr>
          <p:cNvPr id="14" name="Text Placeholder 13">
            <a:extLst>
              <a:ext uri="{FF2B5EF4-FFF2-40B4-BE49-F238E27FC236}">
                <a16:creationId xmlns:a16="http://schemas.microsoft.com/office/drawing/2014/main" id="{CB91E04F-ED73-4E93-C8D2-BB4DECC9F30E}"/>
              </a:ext>
            </a:extLst>
          </p:cNvPr>
          <p:cNvSpPr>
            <a:spLocks noGrp="1"/>
          </p:cNvSpPr>
          <p:nvPr>
            <p:ph type="body" sz="quarter" idx="11" hasCustomPrompt="1"/>
          </p:nvPr>
        </p:nvSpPr>
        <p:spPr>
          <a:xfrm>
            <a:off x="1451484" y="4365625"/>
            <a:ext cx="9289032" cy="1584325"/>
          </a:xfrm>
        </p:spPr>
        <p:txBody>
          <a:bodyPr/>
          <a:lstStyle>
            <a:lvl1pPr algn="ctr">
              <a:defRPr/>
            </a:lvl1pPr>
          </a:lstStyle>
          <a:p>
            <a:pPr lvl="0"/>
            <a:r>
              <a:rPr lang="en-US"/>
              <a:t>Smaller text here about it</a:t>
            </a:r>
            <a:endParaRPr lang="en-AU"/>
          </a:p>
        </p:txBody>
      </p:sp>
    </p:spTree>
    <p:extLst>
      <p:ext uri="{BB962C8B-B14F-4D97-AF65-F5344CB8AC3E}">
        <p14:creationId xmlns:p14="http://schemas.microsoft.com/office/powerpoint/2010/main" val="224808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53B60B-07FE-498A-AFA4-8343C021F4D6}" type="datetimeFigureOut">
              <a:rPr lang="en-AU" smtClean="0"/>
              <a:t>8/4/2025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4119A6-311C-47B7-A409-C96F280E8D76}" type="slidenum">
              <a:rPr lang="en-AU" smtClean="0"/>
              <a:t>‹#›</a:t>
            </a:fld>
            <a:endParaRPr lang="en-AU"/>
          </a:p>
        </p:txBody>
      </p:sp>
    </p:spTree>
    <p:extLst>
      <p:ext uri="{BB962C8B-B14F-4D97-AF65-F5344CB8AC3E}">
        <p14:creationId xmlns:p14="http://schemas.microsoft.com/office/powerpoint/2010/main" val="8319889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65252" y="549275"/>
            <a:ext cx="11491785" cy="1325563"/>
          </a:xfrm>
        </p:spPr>
        <p:txBody>
          <a:bodyPr/>
          <a:lstStyle>
            <a:lvl1pPr>
              <a:defRPr/>
            </a:lvl1pPr>
          </a:lstStyle>
          <a:p>
            <a:r>
              <a:rPr lang="en-AU"/>
              <a:t>Title Here</a:t>
            </a:r>
          </a:p>
        </p:txBody>
      </p:sp>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372015" y="1988840"/>
            <a:ext cx="4469904" cy="4319885"/>
          </a:xfrm>
        </p:spPr>
        <p:txBody>
          <a:bodyPr/>
          <a:lstStyle>
            <a:lvl1pPr>
              <a:defRPr/>
            </a:lvl1pPr>
          </a:lstStyle>
          <a:p>
            <a:pPr lvl="0"/>
            <a:r>
              <a:rPr lang="en-US"/>
              <a:t>Body text</a:t>
            </a:r>
            <a:endParaRPr lang="en-AU"/>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4943872" y="1988841"/>
            <a:ext cx="6913166" cy="4319884"/>
          </a:xfrm>
        </p:spPr>
        <p:txBody>
          <a:bodyPr/>
          <a:lstStyle/>
          <a:p>
            <a:endParaRPr lang="en-AU"/>
          </a:p>
        </p:txBody>
      </p:sp>
    </p:spTree>
    <p:extLst>
      <p:ext uri="{BB962C8B-B14F-4D97-AF65-F5344CB8AC3E}">
        <p14:creationId xmlns:p14="http://schemas.microsoft.com/office/powerpoint/2010/main" val="130502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65253" y="549275"/>
            <a:ext cx="4469904" cy="1296534"/>
          </a:xfrm>
        </p:spPr>
        <p:txBody>
          <a:bodyPr anchor="b"/>
          <a:lstStyle>
            <a:lvl1pPr>
              <a:defRPr/>
            </a:lvl1pPr>
          </a:lstStyle>
          <a:p>
            <a:r>
              <a:rPr lang="en-AU"/>
              <a:t>Title Here</a:t>
            </a:r>
          </a:p>
        </p:txBody>
      </p:sp>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372015" y="1988840"/>
            <a:ext cx="4469904" cy="4319885"/>
          </a:xfrm>
        </p:spPr>
        <p:txBody>
          <a:bodyPr/>
          <a:lstStyle>
            <a:lvl1pPr>
              <a:defRPr/>
            </a:lvl1pPr>
          </a:lstStyle>
          <a:p>
            <a:pPr lvl="0"/>
            <a:r>
              <a:rPr lang="en-US"/>
              <a:t>Body text</a:t>
            </a:r>
            <a:endParaRPr lang="en-AU"/>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4943872" y="549274"/>
            <a:ext cx="6913166" cy="5759451"/>
          </a:xfrm>
        </p:spPr>
        <p:txBody>
          <a:bodyPr/>
          <a:lstStyle/>
          <a:p>
            <a:endParaRPr lang="en-AU"/>
          </a:p>
        </p:txBody>
      </p:sp>
    </p:spTree>
    <p:extLst>
      <p:ext uri="{BB962C8B-B14F-4D97-AF65-F5344CB8AC3E}">
        <p14:creationId xmlns:p14="http://schemas.microsoft.com/office/powerpoint/2010/main" val="244389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char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0E6EE-ABF6-562B-589F-3F82A18EA70C}"/>
              </a:ext>
            </a:extLst>
          </p:cNvPr>
          <p:cNvSpPr/>
          <p:nvPr userDrawn="1"/>
        </p:nvSpPr>
        <p:spPr>
          <a:xfrm>
            <a:off x="5375920" y="0"/>
            <a:ext cx="681608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49275"/>
            <a:ext cx="4991011" cy="2027993"/>
          </a:xfrm>
        </p:spPr>
        <p:txBody>
          <a:bodyPr anchor="b">
            <a:normAutofit/>
          </a:bodyPr>
          <a:lstStyle>
            <a:lvl1pPr>
              <a:defRPr sz="4400"/>
            </a:lvl1pPr>
          </a:lstStyle>
          <a:p>
            <a:r>
              <a:rPr lang="en-US"/>
              <a:t>Title Here</a:t>
            </a:r>
            <a:endParaRPr lang="en-AU"/>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5447928" y="549275"/>
            <a:ext cx="64091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4991100" cy="3689350"/>
          </a:xfrm>
        </p:spPr>
        <p:txBody>
          <a:bodyPr/>
          <a:lstStyle>
            <a:lvl1pPr>
              <a:defRPr/>
            </a:lvl1pPr>
          </a:lstStyle>
          <a:p>
            <a:pPr lvl="0"/>
            <a:r>
              <a:rPr lang="en-US"/>
              <a:t>Body Text</a:t>
            </a:r>
            <a:endParaRPr lang="en-AU"/>
          </a:p>
        </p:txBody>
      </p:sp>
    </p:spTree>
    <p:extLst>
      <p:ext uri="{BB962C8B-B14F-4D97-AF65-F5344CB8AC3E}">
        <p14:creationId xmlns:p14="http://schemas.microsoft.com/office/powerpoint/2010/main" val="78040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nd char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49275"/>
            <a:ext cx="4991011" cy="2027993"/>
          </a:xfrm>
        </p:spPr>
        <p:txBody>
          <a:bodyPr anchor="b">
            <a:normAutofit/>
          </a:bodyPr>
          <a:lstStyle>
            <a:lvl1pPr>
              <a:defRPr sz="4400"/>
            </a:lvl1pPr>
          </a:lstStyle>
          <a:p>
            <a:r>
              <a:rPr lang="en-US"/>
              <a:t>Title Here</a:t>
            </a:r>
            <a:endParaRPr lang="en-AU"/>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5447928" y="549275"/>
            <a:ext cx="64091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4991100" cy="3689350"/>
          </a:xfrm>
        </p:spPr>
        <p:txBody>
          <a:bodyPr/>
          <a:lstStyle>
            <a:lvl1pPr>
              <a:defRPr/>
            </a:lvl1pPr>
          </a:lstStyle>
          <a:p>
            <a:pPr lvl="0"/>
            <a:r>
              <a:rPr lang="en-US"/>
              <a:t>Body Text</a:t>
            </a:r>
            <a:endParaRPr lang="en-AU"/>
          </a:p>
        </p:txBody>
      </p:sp>
    </p:spTree>
    <p:extLst>
      <p:ext uri="{BB962C8B-B14F-4D97-AF65-F5344CB8AC3E}">
        <p14:creationId xmlns:p14="http://schemas.microsoft.com/office/powerpoint/2010/main" val="276364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and chart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4E5D46-F16A-C91E-7A5E-633E670999F7}"/>
              </a:ext>
            </a:extLst>
          </p:cNvPr>
          <p:cNvSpPr/>
          <p:nvPr userDrawn="1"/>
        </p:nvSpPr>
        <p:spPr>
          <a:xfrm>
            <a:off x="0" y="0"/>
            <a:ext cx="5375920" cy="685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81780"/>
            <a:ext cx="4991011" cy="1995488"/>
          </a:xfrm>
        </p:spPr>
        <p:txBody>
          <a:bodyPr anchor="b">
            <a:normAutofit/>
          </a:bodyPr>
          <a:lstStyle>
            <a:lvl1pPr>
              <a:defRPr sz="4400">
                <a:solidFill>
                  <a:schemeClr val="bg2"/>
                </a:solidFill>
              </a:defRPr>
            </a:lvl1pPr>
          </a:lstStyle>
          <a:p>
            <a:r>
              <a:rPr lang="en-US"/>
              <a:t>Title Here</a:t>
            </a:r>
            <a:endParaRPr lang="en-AU"/>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5447928" y="549275"/>
            <a:ext cx="64091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4991100" cy="3689350"/>
          </a:xfrm>
        </p:spPr>
        <p:txBody>
          <a:bodyPr/>
          <a:lstStyle>
            <a:lvl1pPr>
              <a:defRPr>
                <a:solidFill>
                  <a:schemeClr val="bg2"/>
                </a:solidFill>
              </a:defRPr>
            </a:lvl1pPr>
          </a:lstStyle>
          <a:p>
            <a:pPr lvl="0"/>
            <a:r>
              <a:rPr lang="en-US"/>
              <a:t>Body Text</a:t>
            </a:r>
            <a:endParaRPr lang="en-AU"/>
          </a:p>
        </p:txBody>
      </p:sp>
    </p:spTree>
    <p:extLst>
      <p:ext uri="{BB962C8B-B14F-4D97-AF65-F5344CB8AC3E}">
        <p14:creationId xmlns:p14="http://schemas.microsoft.com/office/powerpoint/2010/main" val="157746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text and imag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1DE497-F74F-3450-0A15-466251FEB693}"/>
              </a:ext>
            </a:extLst>
          </p:cNvPr>
          <p:cNvSpPr>
            <a:spLocks noGrp="1"/>
          </p:cNvSpPr>
          <p:nvPr>
            <p:ph type="body" sz="quarter" idx="12"/>
          </p:nvPr>
        </p:nvSpPr>
        <p:spPr>
          <a:xfrm>
            <a:off x="5664200" y="1989138"/>
            <a:ext cx="6192838" cy="4319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34962" y="549275"/>
            <a:ext cx="11522075" cy="1325563"/>
          </a:xfrm>
        </p:spPr>
        <p:txBody>
          <a:bodyPr/>
          <a:lstStyle>
            <a:lvl1pPr>
              <a:defRPr/>
            </a:lvl1pPr>
          </a:lstStyle>
          <a:p>
            <a:r>
              <a:rPr lang="en-AU"/>
              <a:t>Title Here</a:t>
            </a:r>
          </a:p>
        </p:txBody>
      </p:sp>
      <p:sp>
        <p:nvSpPr>
          <p:cNvPr id="11" name="Picture Placeholder 10">
            <a:extLst>
              <a:ext uri="{FF2B5EF4-FFF2-40B4-BE49-F238E27FC236}">
                <a16:creationId xmlns:a16="http://schemas.microsoft.com/office/drawing/2014/main" id="{F4DAB58B-1565-8B57-993B-5701A21AAE49}"/>
              </a:ext>
            </a:extLst>
          </p:cNvPr>
          <p:cNvSpPr>
            <a:spLocks noGrp="1"/>
          </p:cNvSpPr>
          <p:nvPr>
            <p:ph type="pic" sz="quarter" idx="11"/>
          </p:nvPr>
        </p:nvSpPr>
        <p:spPr>
          <a:xfrm>
            <a:off x="334963" y="1994159"/>
            <a:ext cx="5178422" cy="4319885"/>
          </a:xfrm>
        </p:spPr>
        <p:txBody>
          <a:bodyPr/>
          <a:lstStyle/>
          <a:p>
            <a:r>
              <a:rPr lang="en-GB"/>
              <a:t>Click icon to add picture</a:t>
            </a:r>
            <a:endParaRPr lang="en-AU"/>
          </a:p>
        </p:txBody>
      </p:sp>
    </p:spTree>
    <p:extLst>
      <p:ext uri="{BB962C8B-B14F-4D97-AF65-F5344CB8AC3E}">
        <p14:creationId xmlns:p14="http://schemas.microsoft.com/office/powerpoint/2010/main" val="28215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and chart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4E5D46-F16A-C91E-7A5E-633E670999F7}"/>
              </a:ext>
            </a:extLst>
          </p:cNvPr>
          <p:cNvSpPr/>
          <p:nvPr userDrawn="1"/>
        </p:nvSpPr>
        <p:spPr>
          <a:xfrm>
            <a:off x="0" y="0"/>
            <a:ext cx="5375920" cy="685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81780"/>
            <a:ext cx="4991011" cy="1995488"/>
          </a:xfrm>
        </p:spPr>
        <p:txBody>
          <a:bodyPr anchor="b">
            <a:normAutofit/>
          </a:bodyPr>
          <a:lstStyle>
            <a:lvl1pPr>
              <a:defRPr sz="4400">
                <a:solidFill>
                  <a:schemeClr val="bg2"/>
                </a:solidFill>
              </a:defRPr>
            </a:lvl1pPr>
          </a:lstStyle>
          <a:p>
            <a:r>
              <a:rPr lang="en-US"/>
              <a:t>Title Here</a:t>
            </a:r>
            <a:endParaRPr lang="en-AU"/>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5447928" y="549275"/>
            <a:ext cx="64091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4991100" cy="3689350"/>
          </a:xfrm>
        </p:spPr>
        <p:txBody>
          <a:bodyPr/>
          <a:lstStyle>
            <a:lvl1pPr>
              <a:defRPr>
                <a:solidFill>
                  <a:schemeClr val="bg2"/>
                </a:solidFill>
              </a:defRPr>
            </a:lvl1pPr>
          </a:lstStyle>
          <a:p>
            <a:pPr lvl="0"/>
            <a:r>
              <a:rPr lang="en-US"/>
              <a:t>Body Text</a:t>
            </a:r>
            <a:endParaRPr lang="en-AU"/>
          </a:p>
        </p:txBody>
      </p:sp>
    </p:spTree>
    <p:extLst>
      <p:ext uri="{BB962C8B-B14F-4D97-AF65-F5344CB8AC3E}">
        <p14:creationId xmlns:p14="http://schemas.microsoft.com/office/powerpoint/2010/main" val="37878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and chart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0E6EE-ABF6-562B-589F-3F82A18EA70C}"/>
              </a:ext>
            </a:extLst>
          </p:cNvPr>
          <p:cNvSpPr/>
          <p:nvPr userDrawn="1"/>
        </p:nvSpPr>
        <p:spPr>
          <a:xfrm>
            <a:off x="5375920" y="0"/>
            <a:ext cx="68160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49275"/>
            <a:ext cx="4991011" cy="2027993"/>
          </a:xfrm>
        </p:spPr>
        <p:txBody>
          <a:bodyPr anchor="b">
            <a:normAutofit/>
          </a:bodyPr>
          <a:lstStyle>
            <a:lvl1pPr>
              <a:defRPr sz="4400"/>
            </a:lvl1pPr>
          </a:lstStyle>
          <a:p>
            <a:r>
              <a:rPr lang="en-US"/>
              <a:t>Title Here</a:t>
            </a:r>
            <a:endParaRPr lang="en-AU"/>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5447928" y="549275"/>
            <a:ext cx="64091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4991100" cy="3689350"/>
          </a:xfrm>
        </p:spPr>
        <p:txBody>
          <a:bodyPr/>
          <a:lstStyle>
            <a:lvl1pPr>
              <a:defRPr/>
            </a:lvl1pPr>
          </a:lstStyle>
          <a:p>
            <a:pPr lvl="0"/>
            <a:r>
              <a:rPr lang="en-US"/>
              <a:t>Body Text</a:t>
            </a:r>
            <a:endParaRPr lang="en-AU"/>
          </a:p>
        </p:txBody>
      </p:sp>
    </p:spTree>
    <p:extLst>
      <p:ext uri="{BB962C8B-B14F-4D97-AF65-F5344CB8AC3E}">
        <p14:creationId xmlns:p14="http://schemas.microsoft.com/office/powerpoint/2010/main" val="256732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and chart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49275"/>
            <a:ext cx="3168749" cy="2027993"/>
          </a:xfrm>
        </p:spPr>
        <p:txBody>
          <a:bodyPr anchor="b">
            <a:normAutofit/>
          </a:bodyPr>
          <a:lstStyle>
            <a:lvl1pPr>
              <a:defRPr sz="4400"/>
            </a:lvl1pPr>
          </a:lstStyle>
          <a:p>
            <a:r>
              <a:rPr lang="en-US"/>
              <a:t>Title Here</a:t>
            </a:r>
            <a:endParaRPr lang="en-AU"/>
          </a:p>
        </p:txBody>
      </p:sp>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3647728" y="549275"/>
            <a:ext cx="8209310" cy="5759450"/>
          </a:xfrm>
        </p:spPr>
        <p:txBody>
          <a:bodyPr/>
          <a:lstStyle/>
          <a:p>
            <a:endParaRPr lang="en-AU"/>
          </a:p>
        </p:txBody>
      </p:sp>
      <p:sp>
        <p:nvSpPr>
          <p:cNvPr id="6" name="Text Placeholder 5">
            <a:extLst>
              <a:ext uri="{FF2B5EF4-FFF2-40B4-BE49-F238E27FC236}">
                <a16:creationId xmlns:a16="http://schemas.microsoft.com/office/drawing/2014/main" id="{3F227857-BC09-E316-E7F5-215C9F6C0F5A}"/>
              </a:ext>
            </a:extLst>
          </p:cNvPr>
          <p:cNvSpPr>
            <a:spLocks noGrp="1"/>
          </p:cNvSpPr>
          <p:nvPr>
            <p:ph type="body" sz="quarter" idx="15" hasCustomPrompt="1"/>
          </p:nvPr>
        </p:nvSpPr>
        <p:spPr>
          <a:xfrm>
            <a:off x="334874" y="2619375"/>
            <a:ext cx="3168838" cy="3689350"/>
          </a:xfrm>
        </p:spPr>
        <p:txBody>
          <a:bodyPr/>
          <a:lstStyle>
            <a:lvl1pPr>
              <a:defRPr/>
            </a:lvl1pPr>
          </a:lstStyle>
          <a:p>
            <a:pPr lvl="0"/>
            <a:r>
              <a:rPr lang="en-US"/>
              <a:t>Body Text</a:t>
            </a:r>
            <a:endParaRPr lang="en-AU"/>
          </a:p>
        </p:txBody>
      </p:sp>
    </p:spTree>
    <p:extLst>
      <p:ext uri="{BB962C8B-B14F-4D97-AF65-F5344CB8AC3E}">
        <p14:creationId xmlns:p14="http://schemas.microsoft.com/office/powerpoint/2010/main" val="137385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65252" y="549275"/>
            <a:ext cx="11491785" cy="1325563"/>
          </a:xfrm>
        </p:spPr>
        <p:txBody>
          <a:bodyPr/>
          <a:lstStyle>
            <a:lvl1pPr>
              <a:defRPr/>
            </a:lvl1pPr>
          </a:lstStyle>
          <a:p>
            <a:r>
              <a:rPr lang="en-AU"/>
              <a:t>Title Here</a:t>
            </a:r>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334963" y="1988841"/>
            <a:ext cx="11522075" cy="4319884"/>
          </a:xfrm>
        </p:spPr>
        <p:txBody>
          <a:bodyPr/>
          <a:lstStyle/>
          <a:p>
            <a:endParaRPr lang="en-AU"/>
          </a:p>
        </p:txBody>
      </p:sp>
    </p:spTree>
    <p:extLst>
      <p:ext uri="{BB962C8B-B14F-4D97-AF65-F5344CB8AC3E}">
        <p14:creationId xmlns:p14="http://schemas.microsoft.com/office/powerpoint/2010/main" val="217541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hart 2">
    <p:bg>
      <p:bgRef idx="1001">
        <a:schemeClr val="bg1"/>
      </p:bgRef>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132AFD4-EA8B-11F2-6638-32218619E6E7}"/>
              </a:ext>
            </a:extLst>
          </p:cNvPr>
          <p:cNvSpPr/>
          <p:nvPr userDrawn="1"/>
        </p:nvSpPr>
        <p:spPr>
          <a:xfrm>
            <a:off x="365252" y="549275"/>
            <a:ext cx="11522075" cy="5759450"/>
          </a:xfrm>
          <a:prstGeom prst="roundRect">
            <a:avLst>
              <a:gd name="adj" fmla="val 36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D1E0106-E538-4AF5-6312-FA73099FC0E6}"/>
              </a:ext>
            </a:extLst>
          </p:cNvPr>
          <p:cNvSpPr>
            <a:spLocks noGrp="1"/>
          </p:cNvSpPr>
          <p:nvPr>
            <p:ph type="title" hasCustomPrompt="1"/>
          </p:nvPr>
        </p:nvSpPr>
        <p:spPr>
          <a:xfrm>
            <a:off x="365252" y="549275"/>
            <a:ext cx="11491785" cy="1325563"/>
          </a:xfrm>
        </p:spPr>
        <p:txBody>
          <a:bodyPr/>
          <a:lstStyle>
            <a:lvl1pPr>
              <a:defRPr>
                <a:solidFill>
                  <a:schemeClr val="bg2"/>
                </a:solidFill>
              </a:defRPr>
            </a:lvl1pPr>
          </a:lstStyle>
          <a:p>
            <a:r>
              <a:rPr lang="en-AU"/>
              <a:t>Title Here</a:t>
            </a:r>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334963" y="1988841"/>
            <a:ext cx="11522075" cy="4319884"/>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2607652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hart 1">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372015" y="549276"/>
            <a:ext cx="4469904" cy="5759450"/>
          </a:xfrm>
        </p:spPr>
        <p:txBody>
          <a:bodyPr/>
          <a:lstStyle>
            <a:lvl1pPr>
              <a:defRPr/>
            </a:lvl1pPr>
          </a:lstStyle>
          <a:p>
            <a:pPr lvl="0"/>
            <a:r>
              <a:rPr lang="en-US"/>
              <a:t>Body text</a:t>
            </a:r>
            <a:endParaRPr lang="en-AU"/>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4943872" y="549275"/>
            <a:ext cx="6913166" cy="5759450"/>
          </a:xfrm>
        </p:spPr>
        <p:txBody>
          <a:bodyPr/>
          <a:lstStyle/>
          <a:p>
            <a:endParaRPr lang="en-AU"/>
          </a:p>
        </p:txBody>
      </p:sp>
    </p:spTree>
    <p:extLst>
      <p:ext uri="{BB962C8B-B14F-4D97-AF65-F5344CB8AC3E}">
        <p14:creationId xmlns:p14="http://schemas.microsoft.com/office/powerpoint/2010/main" val="420025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chart 2">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600AF4-3155-8CEC-733C-BBF8312EEA9B}"/>
              </a:ext>
            </a:extLst>
          </p:cNvPr>
          <p:cNvSpPr/>
          <p:nvPr userDrawn="1"/>
        </p:nvSpPr>
        <p:spPr>
          <a:xfrm>
            <a:off x="367208" y="513270"/>
            <a:ext cx="4469904" cy="5759449"/>
          </a:xfrm>
          <a:prstGeom prst="roundRect">
            <a:avLst>
              <a:gd name="adj" fmla="val 629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548481" y="692695"/>
            <a:ext cx="4107359" cy="5400601"/>
          </a:xfrm>
          <a:ln>
            <a:noFill/>
          </a:ln>
        </p:spPr>
        <p:txBody>
          <a:bodyPr anchor="ctr"/>
          <a:lstStyle>
            <a:lvl1pPr>
              <a:defRPr>
                <a:solidFill>
                  <a:schemeClr val="bg1"/>
                </a:solidFill>
              </a:defRPr>
            </a:lvl1pPr>
          </a:lstStyle>
          <a:p>
            <a:pPr lvl="0"/>
            <a:r>
              <a:rPr lang="en-US"/>
              <a:t>Body text</a:t>
            </a:r>
            <a:endParaRPr lang="en-AU"/>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5231904" y="549275"/>
            <a:ext cx="6625134" cy="5759450"/>
          </a:xfrm>
        </p:spPr>
        <p:txBody>
          <a:bodyPr/>
          <a:lstStyle/>
          <a:p>
            <a:endParaRPr lang="en-AU"/>
          </a:p>
        </p:txBody>
      </p:sp>
    </p:spTree>
    <p:extLst>
      <p:ext uri="{BB962C8B-B14F-4D97-AF65-F5344CB8AC3E}">
        <p14:creationId xmlns:p14="http://schemas.microsoft.com/office/powerpoint/2010/main" val="223162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chart 3">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7372968" y="549275"/>
            <a:ext cx="4469904" cy="5759450"/>
          </a:xfrm>
        </p:spPr>
        <p:txBody>
          <a:bodyPr/>
          <a:lstStyle>
            <a:lvl1pPr>
              <a:defRPr/>
            </a:lvl1pPr>
          </a:lstStyle>
          <a:p>
            <a:pPr lvl="0"/>
            <a:r>
              <a:rPr lang="en-US"/>
              <a:t>Body text</a:t>
            </a:r>
            <a:endParaRPr lang="en-AU"/>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349128" y="549275"/>
            <a:ext cx="6913166" cy="5759450"/>
          </a:xfrm>
        </p:spPr>
        <p:txBody>
          <a:bodyPr/>
          <a:lstStyle/>
          <a:p>
            <a:endParaRPr lang="en-AU"/>
          </a:p>
        </p:txBody>
      </p:sp>
    </p:spTree>
    <p:extLst>
      <p:ext uri="{BB962C8B-B14F-4D97-AF65-F5344CB8AC3E}">
        <p14:creationId xmlns:p14="http://schemas.microsoft.com/office/powerpoint/2010/main" val="305386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chart 4">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372015" y="549276"/>
            <a:ext cx="2843665" cy="5759450"/>
          </a:xfrm>
        </p:spPr>
        <p:txBody>
          <a:bodyPr/>
          <a:lstStyle>
            <a:lvl1pPr>
              <a:defRPr/>
            </a:lvl1pPr>
          </a:lstStyle>
          <a:p>
            <a:pPr lvl="0"/>
            <a:r>
              <a:rPr lang="en-US"/>
              <a:t>Body text</a:t>
            </a:r>
            <a:endParaRPr lang="en-AU"/>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3287688" y="549275"/>
            <a:ext cx="8569350" cy="5759450"/>
          </a:xfrm>
        </p:spPr>
        <p:txBody>
          <a:bodyPr/>
          <a:lstStyle/>
          <a:p>
            <a:endParaRPr lang="en-AU"/>
          </a:p>
        </p:txBody>
      </p:sp>
    </p:spTree>
    <p:extLst>
      <p:ext uri="{BB962C8B-B14F-4D97-AF65-F5344CB8AC3E}">
        <p14:creationId xmlns:p14="http://schemas.microsoft.com/office/powerpoint/2010/main" val="223943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chart 5">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376C23F-45B2-BF27-2D5E-1B90D90AA846}"/>
              </a:ext>
            </a:extLst>
          </p:cNvPr>
          <p:cNvSpPr>
            <a:spLocks noGrp="1"/>
          </p:cNvSpPr>
          <p:nvPr>
            <p:ph type="body" sz="quarter" idx="10" hasCustomPrompt="1"/>
          </p:nvPr>
        </p:nvSpPr>
        <p:spPr>
          <a:xfrm>
            <a:off x="9013373" y="549275"/>
            <a:ext cx="2843665" cy="5759450"/>
          </a:xfrm>
        </p:spPr>
        <p:txBody>
          <a:bodyPr/>
          <a:lstStyle>
            <a:lvl1pPr>
              <a:defRPr/>
            </a:lvl1pPr>
          </a:lstStyle>
          <a:p>
            <a:pPr lvl="0"/>
            <a:r>
              <a:rPr lang="en-US"/>
              <a:t>Body text</a:t>
            </a:r>
            <a:endParaRPr lang="en-AU"/>
          </a:p>
        </p:txBody>
      </p:sp>
      <p:sp>
        <p:nvSpPr>
          <p:cNvPr id="4" name="Chart Placeholder 3">
            <a:extLst>
              <a:ext uri="{FF2B5EF4-FFF2-40B4-BE49-F238E27FC236}">
                <a16:creationId xmlns:a16="http://schemas.microsoft.com/office/drawing/2014/main" id="{1BE075FF-84DD-8573-FDB2-F21179CB2D2B}"/>
              </a:ext>
            </a:extLst>
          </p:cNvPr>
          <p:cNvSpPr>
            <a:spLocks noGrp="1"/>
          </p:cNvSpPr>
          <p:nvPr>
            <p:ph type="chart" sz="quarter" idx="12"/>
          </p:nvPr>
        </p:nvSpPr>
        <p:spPr>
          <a:xfrm>
            <a:off x="346791" y="562341"/>
            <a:ext cx="8569350" cy="5759450"/>
          </a:xfrm>
        </p:spPr>
        <p:txBody>
          <a:bodyPr/>
          <a:lstStyle/>
          <a:p>
            <a:endParaRPr lang="en-AU"/>
          </a:p>
        </p:txBody>
      </p:sp>
    </p:spTree>
    <p:extLst>
      <p:ext uri="{BB962C8B-B14F-4D97-AF65-F5344CB8AC3E}">
        <p14:creationId xmlns:p14="http://schemas.microsoft.com/office/powerpoint/2010/main" val="322242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text and image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92946E-9F7D-71CD-D03E-9E8CFA675FBB}"/>
              </a:ext>
            </a:extLst>
          </p:cNvPr>
          <p:cNvSpPr>
            <a:spLocks noGrp="1"/>
          </p:cNvSpPr>
          <p:nvPr>
            <p:ph type="body" sz="quarter" idx="15"/>
          </p:nvPr>
        </p:nvSpPr>
        <p:spPr>
          <a:xfrm>
            <a:off x="5519738" y="549275"/>
            <a:ext cx="6337300" cy="57594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72061"/>
            <a:ext cx="4991011" cy="1992843"/>
          </a:xfrm>
        </p:spPr>
        <p:txBody>
          <a:bodyPr anchor="ctr">
            <a:normAutofit/>
          </a:bodyPr>
          <a:lstStyle>
            <a:lvl1pPr>
              <a:defRPr sz="4400"/>
            </a:lvl1pPr>
          </a:lstStyle>
          <a:p>
            <a:r>
              <a:rPr lang="en-US"/>
              <a:t>Title Here</a:t>
            </a:r>
            <a:endParaRPr lang="en-AU"/>
          </a:p>
        </p:txBody>
      </p:sp>
      <p:sp>
        <p:nvSpPr>
          <p:cNvPr id="9" name="Picture Placeholder 8">
            <a:extLst>
              <a:ext uri="{FF2B5EF4-FFF2-40B4-BE49-F238E27FC236}">
                <a16:creationId xmlns:a16="http://schemas.microsoft.com/office/drawing/2014/main" id="{845CE68D-83BE-1255-59A4-B18B01E531E1}"/>
              </a:ext>
            </a:extLst>
          </p:cNvPr>
          <p:cNvSpPr>
            <a:spLocks noGrp="1"/>
          </p:cNvSpPr>
          <p:nvPr>
            <p:ph type="pic" sz="quarter" idx="13"/>
          </p:nvPr>
        </p:nvSpPr>
        <p:spPr>
          <a:xfrm>
            <a:off x="334963" y="2636912"/>
            <a:ext cx="4991011" cy="3674315"/>
          </a:xfrm>
        </p:spPr>
        <p:txBody>
          <a:bodyPr/>
          <a:lstStyle/>
          <a:p>
            <a:r>
              <a:rPr lang="en-GB"/>
              <a:t>Click icon to add picture</a:t>
            </a:r>
            <a:endParaRPr lang="en-AU"/>
          </a:p>
        </p:txBody>
      </p:sp>
    </p:spTree>
    <p:extLst>
      <p:ext uri="{BB962C8B-B14F-4D97-AF65-F5344CB8AC3E}">
        <p14:creationId xmlns:p14="http://schemas.microsoft.com/office/powerpoint/2010/main" val="172808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0C84B-5ECC-CE2B-0D7A-FA6AFF3687C8}"/>
              </a:ext>
            </a:extLst>
          </p:cNvPr>
          <p:cNvSpPr>
            <a:spLocks noGrp="1"/>
          </p:cNvSpPr>
          <p:nvPr>
            <p:ph type="title"/>
          </p:nvPr>
        </p:nvSpPr>
        <p:spPr>
          <a:xfrm>
            <a:off x="339902" y="549275"/>
            <a:ext cx="11517135" cy="1325563"/>
          </a:xfrm>
        </p:spPr>
        <p:txBody>
          <a:bodyPr/>
          <a:lstStyle/>
          <a:p>
            <a:r>
              <a:rPr lang="en-US"/>
              <a:t>Click to edit Master title style</a:t>
            </a:r>
            <a:endParaRPr lang="en-AU"/>
          </a:p>
        </p:txBody>
      </p:sp>
      <p:sp>
        <p:nvSpPr>
          <p:cNvPr id="7" name="Chart Placeholder 6">
            <a:extLst>
              <a:ext uri="{FF2B5EF4-FFF2-40B4-BE49-F238E27FC236}">
                <a16:creationId xmlns:a16="http://schemas.microsoft.com/office/drawing/2014/main" id="{4A048F91-4AB6-314C-96FC-BD61AC2D6484}"/>
              </a:ext>
            </a:extLst>
          </p:cNvPr>
          <p:cNvSpPr>
            <a:spLocks noGrp="1"/>
          </p:cNvSpPr>
          <p:nvPr>
            <p:ph type="chart" sz="quarter" idx="10"/>
          </p:nvPr>
        </p:nvSpPr>
        <p:spPr>
          <a:xfrm>
            <a:off x="334963" y="1988839"/>
            <a:ext cx="5616575" cy="4319885"/>
          </a:xfrm>
        </p:spPr>
        <p:txBody>
          <a:bodyPr/>
          <a:lstStyle/>
          <a:p>
            <a:endParaRPr lang="en-AU"/>
          </a:p>
        </p:txBody>
      </p:sp>
      <p:sp>
        <p:nvSpPr>
          <p:cNvPr id="9" name="Chart Placeholder 8">
            <a:extLst>
              <a:ext uri="{FF2B5EF4-FFF2-40B4-BE49-F238E27FC236}">
                <a16:creationId xmlns:a16="http://schemas.microsoft.com/office/drawing/2014/main" id="{22209D3E-F05B-7F9F-8285-865EC0A04618}"/>
              </a:ext>
            </a:extLst>
          </p:cNvPr>
          <p:cNvSpPr>
            <a:spLocks noGrp="1"/>
          </p:cNvSpPr>
          <p:nvPr>
            <p:ph type="chart" sz="quarter" idx="11"/>
          </p:nvPr>
        </p:nvSpPr>
        <p:spPr>
          <a:xfrm>
            <a:off x="6218765" y="1988838"/>
            <a:ext cx="5616575" cy="4319885"/>
          </a:xfrm>
        </p:spPr>
        <p:txBody>
          <a:bodyPr/>
          <a:lstStyle/>
          <a:p>
            <a:endParaRPr lang="en-AU"/>
          </a:p>
        </p:txBody>
      </p:sp>
    </p:spTree>
    <p:extLst>
      <p:ext uri="{BB962C8B-B14F-4D97-AF65-F5344CB8AC3E}">
        <p14:creationId xmlns:p14="http://schemas.microsoft.com/office/powerpoint/2010/main" val="296104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only 1">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334963" y="549275"/>
            <a:ext cx="11522075" cy="5759450"/>
          </a:xfrm>
        </p:spPr>
        <p:txBody>
          <a:bodyPr/>
          <a:lstStyle/>
          <a:p>
            <a:endParaRPr lang="en-AU"/>
          </a:p>
        </p:txBody>
      </p:sp>
    </p:spTree>
    <p:extLst>
      <p:ext uri="{BB962C8B-B14F-4D97-AF65-F5344CB8AC3E}">
        <p14:creationId xmlns:p14="http://schemas.microsoft.com/office/powerpoint/2010/main" val="36366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only 2">
    <p:bg>
      <p:bgPr>
        <a:solidFill>
          <a:schemeClr val="tx2"/>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3ECD44E0-0118-B143-609B-DE7F2DD5B7E3}"/>
              </a:ext>
            </a:extLst>
          </p:cNvPr>
          <p:cNvSpPr>
            <a:spLocks noGrp="1"/>
          </p:cNvSpPr>
          <p:nvPr>
            <p:ph type="chart" sz="quarter" idx="14"/>
          </p:nvPr>
        </p:nvSpPr>
        <p:spPr>
          <a:xfrm>
            <a:off x="334963" y="549275"/>
            <a:ext cx="11522075" cy="5759450"/>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303700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3D89-0C68-01A3-4D1E-CA6C76D43374}"/>
              </a:ext>
            </a:extLst>
          </p:cNvPr>
          <p:cNvSpPr>
            <a:spLocks noGrp="1"/>
          </p:cNvSpPr>
          <p:nvPr>
            <p:ph type="title" hasCustomPrompt="1"/>
          </p:nvPr>
        </p:nvSpPr>
        <p:spPr>
          <a:xfrm>
            <a:off x="831850" y="1709738"/>
            <a:ext cx="5840214" cy="2852737"/>
          </a:xfrm>
        </p:spPr>
        <p:txBody>
          <a:bodyPr anchor="b"/>
          <a:lstStyle>
            <a:lvl1pPr>
              <a:defRPr sz="6000"/>
            </a:lvl1pPr>
          </a:lstStyle>
          <a:p>
            <a:r>
              <a:rPr lang="en-US"/>
              <a:t>Title</a:t>
            </a:r>
            <a:endParaRPr lang="en-AU"/>
          </a:p>
        </p:txBody>
      </p:sp>
      <p:sp>
        <p:nvSpPr>
          <p:cNvPr id="3" name="Text Placeholder 2">
            <a:extLst>
              <a:ext uri="{FF2B5EF4-FFF2-40B4-BE49-F238E27FC236}">
                <a16:creationId xmlns:a16="http://schemas.microsoft.com/office/drawing/2014/main" id="{2C92E88B-95BC-394B-9EC4-CF44A25976A8}"/>
              </a:ext>
            </a:extLst>
          </p:cNvPr>
          <p:cNvSpPr>
            <a:spLocks noGrp="1"/>
          </p:cNvSpPr>
          <p:nvPr>
            <p:ph type="body" idx="1" hasCustomPrompt="1"/>
          </p:nvPr>
        </p:nvSpPr>
        <p:spPr>
          <a:xfrm>
            <a:off x="831850" y="4589463"/>
            <a:ext cx="6704310" cy="1500187"/>
          </a:xfrm>
        </p:spPr>
        <p:txBody>
          <a:bodyPr>
            <a:normAutofit/>
          </a:bodyPr>
          <a:lstStyle>
            <a:lvl1pPr marL="0" indent="0">
              <a:buNone/>
              <a:defRPr sz="3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8" name="Picture Placeholder 7">
            <a:extLst>
              <a:ext uri="{FF2B5EF4-FFF2-40B4-BE49-F238E27FC236}">
                <a16:creationId xmlns:a16="http://schemas.microsoft.com/office/drawing/2014/main" id="{3C4E8C1B-F3E9-66D2-6D98-0FB59C68A76B}"/>
              </a:ext>
            </a:extLst>
          </p:cNvPr>
          <p:cNvSpPr>
            <a:spLocks noGrp="1"/>
          </p:cNvSpPr>
          <p:nvPr>
            <p:ph type="pic" sz="quarter" idx="13"/>
          </p:nvPr>
        </p:nvSpPr>
        <p:spPr>
          <a:xfrm>
            <a:off x="6816725" y="1709738"/>
            <a:ext cx="4751388" cy="4240212"/>
          </a:xfrm>
        </p:spPr>
        <p:txBody>
          <a:bodyPr/>
          <a:lstStyle/>
          <a:p>
            <a:endParaRPr lang="en-AU"/>
          </a:p>
        </p:txBody>
      </p:sp>
      <p:pic>
        <p:nvPicPr>
          <p:cNvPr id="5" name="Picture 4" descr="A close-up of a black background&#10;&#10;Description automatically generated">
            <a:extLst>
              <a:ext uri="{FF2B5EF4-FFF2-40B4-BE49-F238E27FC236}">
                <a16:creationId xmlns:a16="http://schemas.microsoft.com/office/drawing/2014/main" id="{A39C9020-A19B-329E-5190-73CAD246A1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530299"/>
            <a:ext cx="4247281" cy="1127399"/>
          </a:xfrm>
          <a:prstGeom prst="rect">
            <a:avLst/>
          </a:prstGeom>
        </p:spPr>
      </p:pic>
    </p:spTree>
    <p:extLst>
      <p:ext uri="{BB962C8B-B14F-4D97-AF65-F5344CB8AC3E}">
        <p14:creationId xmlns:p14="http://schemas.microsoft.com/office/powerpoint/2010/main" val="402532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page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3D89-0C68-01A3-4D1E-CA6C76D43374}"/>
              </a:ext>
            </a:extLst>
          </p:cNvPr>
          <p:cNvSpPr>
            <a:spLocks noGrp="1"/>
          </p:cNvSpPr>
          <p:nvPr>
            <p:ph type="title" hasCustomPrompt="1"/>
          </p:nvPr>
        </p:nvSpPr>
        <p:spPr>
          <a:xfrm>
            <a:off x="831850" y="1709738"/>
            <a:ext cx="5840214" cy="2852737"/>
          </a:xfrm>
        </p:spPr>
        <p:txBody>
          <a:bodyPr anchor="b"/>
          <a:lstStyle>
            <a:lvl1pPr>
              <a:defRPr sz="6000">
                <a:solidFill>
                  <a:schemeClr val="bg2"/>
                </a:solidFill>
              </a:defRPr>
            </a:lvl1pPr>
          </a:lstStyle>
          <a:p>
            <a:r>
              <a:rPr lang="en-US"/>
              <a:t>Title</a:t>
            </a:r>
            <a:endParaRPr lang="en-AU"/>
          </a:p>
        </p:txBody>
      </p:sp>
      <p:sp>
        <p:nvSpPr>
          <p:cNvPr id="3" name="Text Placeholder 2">
            <a:extLst>
              <a:ext uri="{FF2B5EF4-FFF2-40B4-BE49-F238E27FC236}">
                <a16:creationId xmlns:a16="http://schemas.microsoft.com/office/drawing/2014/main" id="{2C92E88B-95BC-394B-9EC4-CF44A25976A8}"/>
              </a:ext>
            </a:extLst>
          </p:cNvPr>
          <p:cNvSpPr>
            <a:spLocks noGrp="1"/>
          </p:cNvSpPr>
          <p:nvPr>
            <p:ph type="body" idx="1" hasCustomPrompt="1"/>
          </p:nvPr>
        </p:nvSpPr>
        <p:spPr>
          <a:xfrm>
            <a:off x="831850" y="4589463"/>
            <a:ext cx="6704310" cy="1500187"/>
          </a:xfrm>
        </p:spPr>
        <p:txBody>
          <a:bodyPr>
            <a:normAutofit/>
          </a:bodyPr>
          <a:lstStyle>
            <a:lvl1pPr marL="0" indent="0">
              <a:buNone/>
              <a:defRPr sz="3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8" name="Picture Placeholder 7">
            <a:extLst>
              <a:ext uri="{FF2B5EF4-FFF2-40B4-BE49-F238E27FC236}">
                <a16:creationId xmlns:a16="http://schemas.microsoft.com/office/drawing/2014/main" id="{3C4E8C1B-F3E9-66D2-6D98-0FB59C68A76B}"/>
              </a:ext>
            </a:extLst>
          </p:cNvPr>
          <p:cNvSpPr>
            <a:spLocks noGrp="1"/>
          </p:cNvSpPr>
          <p:nvPr>
            <p:ph type="pic" sz="quarter" idx="13"/>
          </p:nvPr>
        </p:nvSpPr>
        <p:spPr>
          <a:xfrm>
            <a:off x="6816725" y="1709738"/>
            <a:ext cx="4751388" cy="4240212"/>
          </a:xfrm>
        </p:spPr>
        <p:txBody>
          <a:bodyPr/>
          <a:lstStyle/>
          <a:p>
            <a:endParaRPr lang="en-AU"/>
          </a:p>
        </p:txBody>
      </p:sp>
      <p:pic>
        <p:nvPicPr>
          <p:cNvPr id="5" name="Picture 4" descr="A black background with grey text&#10;&#10;Description automatically generated">
            <a:extLst>
              <a:ext uri="{FF2B5EF4-FFF2-40B4-BE49-F238E27FC236}">
                <a16:creationId xmlns:a16="http://schemas.microsoft.com/office/drawing/2014/main" id="{5DCC3CEE-BFD7-64AB-CDF1-F6A2F5CB8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231" y="487052"/>
            <a:ext cx="4032845" cy="1170646"/>
          </a:xfrm>
          <a:prstGeom prst="rect">
            <a:avLst/>
          </a:prstGeom>
        </p:spPr>
      </p:pic>
    </p:spTree>
    <p:extLst>
      <p:ext uri="{BB962C8B-B14F-4D97-AF65-F5344CB8AC3E}">
        <p14:creationId xmlns:p14="http://schemas.microsoft.com/office/powerpoint/2010/main" val="143478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page 1">
    <p:bg>
      <p:bgPr>
        <a:solidFill>
          <a:schemeClr val="accent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A330D18-9207-3E95-45EA-EE7D041105BC}"/>
              </a:ext>
            </a:extLst>
          </p:cNvPr>
          <p:cNvSpPr/>
          <p:nvPr userDrawn="1"/>
        </p:nvSpPr>
        <p:spPr>
          <a:xfrm>
            <a:off x="6384033" y="1556792"/>
            <a:ext cx="5473006" cy="4751933"/>
          </a:xfrm>
          <a:prstGeom prst="roundRect">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4CCC3D89-0C68-01A3-4D1E-CA6C76D43374}"/>
              </a:ext>
            </a:extLst>
          </p:cNvPr>
          <p:cNvSpPr>
            <a:spLocks noGrp="1"/>
          </p:cNvSpPr>
          <p:nvPr>
            <p:ph type="title" hasCustomPrompt="1"/>
          </p:nvPr>
        </p:nvSpPr>
        <p:spPr>
          <a:xfrm>
            <a:off x="831850" y="1709738"/>
            <a:ext cx="5840214" cy="2852737"/>
          </a:xfrm>
        </p:spPr>
        <p:txBody>
          <a:bodyPr anchor="b"/>
          <a:lstStyle>
            <a:lvl1pPr>
              <a:defRPr sz="6000">
                <a:solidFill>
                  <a:schemeClr val="bg2"/>
                </a:solidFill>
              </a:defRPr>
            </a:lvl1pPr>
          </a:lstStyle>
          <a:p>
            <a:r>
              <a:rPr lang="en-US"/>
              <a:t>Title</a:t>
            </a:r>
            <a:endParaRPr lang="en-AU"/>
          </a:p>
        </p:txBody>
      </p:sp>
      <p:sp>
        <p:nvSpPr>
          <p:cNvPr id="3" name="Text Placeholder 2">
            <a:extLst>
              <a:ext uri="{FF2B5EF4-FFF2-40B4-BE49-F238E27FC236}">
                <a16:creationId xmlns:a16="http://schemas.microsoft.com/office/drawing/2014/main" id="{2C92E88B-95BC-394B-9EC4-CF44A25976A8}"/>
              </a:ext>
            </a:extLst>
          </p:cNvPr>
          <p:cNvSpPr>
            <a:spLocks noGrp="1"/>
          </p:cNvSpPr>
          <p:nvPr>
            <p:ph type="body" idx="1" hasCustomPrompt="1"/>
          </p:nvPr>
        </p:nvSpPr>
        <p:spPr>
          <a:xfrm>
            <a:off x="831850" y="4589463"/>
            <a:ext cx="6704310" cy="1500187"/>
          </a:xfrm>
        </p:spPr>
        <p:txBody>
          <a:bodyPr>
            <a:normAutofit/>
          </a:bodyPr>
          <a:lstStyle>
            <a:lvl1pPr marL="0" indent="0">
              <a:buNone/>
              <a:defRPr sz="3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8" name="Picture Placeholder 7">
            <a:extLst>
              <a:ext uri="{FF2B5EF4-FFF2-40B4-BE49-F238E27FC236}">
                <a16:creationId xmlns:a16="http://schemas.microsoft.com/office/drawing/2014/main" id="{3C4E8C1B-F3E9-66D2-6D98-0FB59C68A76B}"/>
              </a:ext>
            </a:extLst>
          </p:cNvPr>
          <p:cNvSpPr>
            <a:spLocks noGrp="1"/>
          </p:cNvSpPr>
          <p:nvPr>
            <p:ph type="pic" sz="quarter" idx="13"/>
          </p:nvPr>
        </p:nvSpPr>
        <p:spPr>
          <a:xfrm>
            <a:off x="6744842" y="1816299"/>
            <a:ext cx="4751388" cy="4240212"/>
          </a:xfrm>
        </p:spPr>
        <p:txBody>
          <a:bodyPr/>
          <a:lstStyle/>
          <a:p>
            <a:endParaRPr lang="en-AU"/>
          </a:p>
        </p:txBody>
      </p:sp>
      <p:pic>
        <p:nvPicPr>
          <p:cNvPr id="5" name="Picture 4" descr="A black background with grey text&#10;&#10;Description automatically generated">
            <a:extLst>
              <a:ext uri="{FF2B5EF4-FFF2-40B4-BE49-F238E27FC236}">
                <a16:creationId xmlns:a16="http://schemas.microsoft.com/office/drawing/2014/main" id="{5DCC3CEE-BFD7-64AB-CDF1-F6A2F5CB8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231" y="487052"/>
            <a:ext cx="4032845" cy="1170646"/>
          </a:xfrm>
          <a:prstGeom prst="rect">
            <a:avLst/>
          </a:prstGeom>
        </p:spPr>
      </p:pic>
    </p:spTree>
    <p:extLst>
      <p:ext uri="{BB962C8B-B14F-4D97-AF65-F5344CB8AC3E}">
        <p14:creationId xmlns:p14="http://schemas.microsoft.com/office/powerpoint/2010/main" val="104740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4E1976-E8DF-F674-4380-C869DCA0DC6A}"/>
              </a:ext>
            </a:extLst>
          </p:cNvPr>
          <p:cNvSpPr>
            <a:spLocks noGrp="1"/>
          </p:cNvSpPr>
          <p:nvPr>
            <p:ph type="pic" sz="quarter" idx="13"/>
          </p:nvPr>
        </p:nvSpPr>
        <p:spPr>
          <a:xfrm>
            <a:off x="3216275" y="1484313"/>
            <a:ext cx="5394325" cy="5373687"/>
          </a:xfrm>
          <a:noFill/>
        </p:spPr>
        <p:txBody>
          <a:bodyPr/>
          <a:lstStyle>
            <a:lvl1pPr>
              <a:defRPr>
                <a:solidFill>
                  <a:schemeClr val="tx2">
                    <a:alpha val="48000"/>
                  </a:schemeClr>
                </a:solidFill>
              </a:defRPr>
            </a:lvl1pPr>
          </a:lstStyle>
          <a:p>
            <a:endParaRPr lang="en-AU"/>
          </a:p>
        </p:txBody>
      </p:sp>
      <p:sp>
        <p:nvSpPr>
          <p:cNvPr id="2" name="Title 1">
            <a:extLst>
              <a:ext uri="{FF2B5EF4-FFF2-40B4-BE49-F238E27FC236}">
                <a16:creationId xmlns:a16="http://schemas.microsoft.com/office/drawing/2014/main" id="{F4953722-4797-CBB6-40F0-AFBA6D4A8DA3}"/>
              </a:ext>
            </a:extLst>
          </p:cNvPr>
          <p:cNvSpPr>
            <a:spLocks noGrp="1"/>
          </p:cNvSpPr>
          <p:nvPr>
            <p:ph type="title"/>
          </p:nvPr>
        </p:nvSpPr>
        <p:spPr>
          <a:xfrm>
            <a:off x="2423592" y="2766219"/>
            <a:ext cx="7344816" cy="1325563"/>
          </a:xfrm>
        </p:spPr>
        <p:txBody>
          <a:bodyPr/>
          <a:lstStyle>
            <a:lvl1pPr algn="ctr">
              <a:defRPr/>
            </a:lvl1pPr>
          </a:lstStyle>
          <a:p>
            <a:r>
              <a:rPr lang="en-US"/>
              <a:t>Click to edit Master title style</a:t>
            </a:r>
            <a:endParaRPr lang="en-AU"/>
          </a:p>
        </p:txBody>
      </p:sp>
      <p:pic>
        <p:nvPicPr>
          <p:cNvPr id="4" name="Picture 3" descr="A close-up of a black background&#10;&#10;Description automatically generated">
            <a:extLst>
              <a:ext uri="{FF2B5EF4-FFF2-40B4-BE49-F238E27FC236}">
                <a16:creationId xmlns:a16="http://schemas.microsoft.com/office/drawing/2014/main" id="{92920348-FFD6-D6D4-6531-31CBC7C7A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530299"/>
            <a:ext cx="4247281" cy="1127399"/>
          </a:xfrm>
          <a:prstGeom prst="rect">
            <a:avLst/>
          </a:prstGeom>
        </p:spPr>
      </p:pic>
    </p:spTree>
    <p:extLst>
      <p:ext uri="{BB962C8B-B14F-4D97-AF65-F5344CB8AC3E}">
        <p14:creationId xmlns:p14="http://schemas.microsoft.com/office/powerpoint/2010/main" val="122736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DC1D8F3-5E6B-35D9-2A89-167FE8200216}"/>
              </a:ext>
            </a:extLst>
          </p:cNvPr>
          <p:cNvSpPr/>
          <p:nvPr userDrawn="1"/>
        </p:nvSpPr>
        <p:spPr>
          <a:xfrm>
            <a:off x="7204030" y="958508"/>
            <a:ext cx="4631112" cy="5206498"/>
          </a:xfrm>
          <a:custGeom>
            <a:avLst/>
            <a:gdLst>
              <a:gd name="connsiteX0" fmla="*/ 0 w 4631112"/>
              <a:gd name="connsiteY0" fmla="*/ 378408 h 5206498"/>
              <a:gd name="connsiteX1" fmla="*/ 378408 w 4631112"/>
              <a:gd name="connsiteY1" fmla="*/ 0 h 5206498"/>
              <a:gd name="connsiteX2" fmla="*/ 4252704 w 4631112"/>
              <a:gd name="connsiteY2" fmla="*/ 0 h 5206498"/>
              <a:gd name="connsiteX3" fmla="*/ 4631112 w 4631112"/>
              <a:gd name="connsiteY3" fmla="*/ 378408 h 5206498"/>
              <a:gd name="connsiteX4" fmla="*/ 4631112 w 4631112"/>
              <a:gd name="connsiteY4" fmla="*/ 4828090 h 5206498"/>
              <a:gd name="connsiteX5" fmla="*/ 4252704 w 4631112"/>
              <a:gd name="connsiteY5" fmla="*/ 5206498 h 5206498"/>
              <a:gd name="connsiteX6" fmla="*/ 378408 w 4631112"/>
              <a:gd name="connsiteY6" fmla="*/ 5206498 h 5206498"/>
              <a:gd name="connsiteX7" fmla="*/ 0 w 4631112"/>
              <a:gd name="connsiteY7" fmla="*/ 4828090 h 5206498"/>
              <a:gd name="connsiteX8" fmla="*/ 0 w 4631112"/>
              <a:gd name="connsiteY8" fmla="*/ 378408 h 52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1112" h="5206498" fill="none" extrusionOk="0">
                <a:moveTo>
                  <a:pt x="0" y="378408"/>
                </a:moveTo>
                <a:cubicBezTo>
                  <a:pt x="1095" y="199053"/>
                  <a:pt x="174429" y="8409"/>
                  <a:pt x="378408" y="0"/>
                </a:cubicBezTo>
                <a:cubicBezTo>
                  <a:pt x="2214707" y="72427"/>
                  <a:pt x="2701005" y="61419"/>
                  <a:pt x="4252704" y="0"/>
                </a:cubicBezTo>
                <a:cubicBezTo>
                  <a:pt x="4456941" y="-32709"/>
                  <a:pt x="4598336" y="159505"/>
                  <a:pt x="4631112" y="378408"/>
                </a:cubicBezTo>
                <a:cubicBezTo>
                  <a:pt x="4731988" y="2340684"/>
                  <a:pt x="4523799" y="3113074"/>
                  <a:pt x="4631112" y="4828090"/>
                </a:cubicBezTo>
                <a:cubicBezTo>
                  <a:pt x="4638777" y="4998175"/>
                  <a:pt x="4439038" y="5181101"/>
                  <a:pt x="4252704" y="5206498"/>
                </a:cubicBezTo>
                <a:cubicBezTo>
                  <a:pt x="3348584" y="5236325"/>
                  <a:pt x="1195649" y="5127192"/>
                  <a:pt x="378408" y="5206498"/>
                </a:cubicBezTo>
                <a:cubicBezTo>
                  <a:pt x="173773" y="5206006"/>
                  <a:pt x="-34095" y="5043821"/>
                  <a:pt x="0" y="4828090"/>
                </a:cubicBezTo>
                <a:cubicBezTo>
                  <a:pt x="50037" y="4378942"/>
                  <a:pt x="770" y="2280745"/>
                  <a:pt x="0" y="378408"/>
                </a:cubicBezTo>
                <a:close/>
              </a:path>
              <a:path w="4631112" h="5206498" stroke="0" extrusionOk="0">
                <a:moveTo>
                  <a:pt x="0" y="378408"/>
                </a:moveTo>
                <a:cubicBezTo>
                  <a:pt x="2557" y="170116"/>
                  <a:pt x="181862" y="25924"/>
                  <a:pt x="378408" y="0"/>
                </a:cubicBezTo>
                <a:cubicBezTo>
                  <a:pt x="854006" y="123000"/>
                  <a:pt x="3359798" y="-96860"/>
                  <a:pt x="4252704" y="0"/>
                </a:cubicBezTo>
                <a:cubicBezTo>
                  <a:pt x="4456809" y="-3723"/>
                  <a:pt x="4649089" y="133177"/>
                  <a:pt x="4631112" y="378408"/>
                </a:cubicBezTo>
                <a:cubicBezTo>
                  <a:pt x="4634285" y="1553413"/>
                  <a:pt x="4725379" y="3806003"/>
                  <a:pt x="4631112" y="4828090"/>
                </a:cubicBezTo>
                <a:cubicBezTo>
                  <a:pt x="4626778" y="5038649"/>
                  <a:pt x="4440114" y="5202966"/>
                  <a:pt x="4252704" y="5206498"/>
                </a:cubicBezTo>
                <a:cubicBezTo>
                  <a:pt x="3451769" y="5045791"/>
                  <a:pt x="1186691" y="5246165"/>
                  <a:pt x="378408" y="5206498"/>
                </a:cubicBezTo>
                <a:cubicBezTo>
                  <a:pt x="164572" y="5205519"/>
                  <a:pt x="-27738" y="5024513"/>
                  <a:pt x="0" y="4828090"/>
                </a:cubicBezTo>
                <a:cubicBezTo>
                  <a:pt x="32216" y="4262895"/>
                  <a:pt x="57206" y="2417738"/>
                  <a:pt x="0" y="378408"/>
                </a:cubicBezTo>
                <a:close/>
              </a:path>
            </a:pathLst>
          </a:custGeom>
          <a:solidFill>
            <a:schemeClr val="bg1"/>
          </a:solidFill>
          <a:ln w="76200">
            <a:solidFill>
              <a:schemeClr val="accent2"/>
            </a:solidFill>
            <a:extLst>
              <a:ext uri="{C807C97D-BFC1-408E-A445-0C87EB9F89A2}">
                <ask:lineSketchStyleProps xmlns:ask="http://schemas.microsoft.com/office/drawing/2018/sketchyshapes" sd="852854689">
                  <a:prstGeom prst="roundRect">
                    <a:avLst>
                      <a:gd name="adj" fmla="val 817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18">
            <a:extLst>
              <a:ext uri="{FF2B5EF4-FFF2-40B4-BE49-F238E27FC236}">
                <a16:creationId xmlns:a16="http://schemas.microsoft.com/office/drawing/2014/main" id="{8AC22EC6-210C-3A54-ED82-84EE450314F2}"/>
              </a:ext>
            </a:extLst>
          </p:cNvPr>
          <p:cNvSpPr/>
          <p:nvPr userDrawn="1"/>
        </p:nvSpPr>
        <p:spPr>
          <a:xfrm rot="10800000">
            <a:off x="7299215" y="1030367"/>
            <a:ext cx="4440741" cy="5062779"/>
          </a:xfrm>
          <a:custGeom>
            <a:avLst/>
            <a:gdLst>
              <a:gd name="connsiteX0" fmla="*/ 0 w 4440741"/>
              <a:gd name="connsiteY0" fmla="*/ 362853 h 5062779"/>
              <a:gd name="connsiteX1" fmla="*/ 362853 w 4440741"/>
              <a:gd name="connsiteY1" fmla="*/ 0 h 5062779"/>
              <a:gd name="connsiteX2" fmla="*/ 4077888 w 4440741"/>
              <a:gd name="connsiteY2" fmla="*/ 0 h 5062779"/>
              <a:gd name="connsiteX3" fmla="*/ 4440741 w 4440741"/>
              <a:gd name="connsiteY3" fmla="*/ 362853 h 5062779"/>
              <a:gd name="connsiteX4" fmla="*/ 4440741 w 4440741"/>
              <a:gd name="connsiteY4" fmla="*/ 4699926 h 5062779"/>
              <a:gd name="connsiteX5" fmla="*/ 4077888 w 4440741"/>
              <a:gd name="connsiteY5" fmla="*/ 5062779 h 5062779"/>
              <a:gd name="connsiteX6" fmla="*/ 362853 w 4440741"/>
              <a:gd name="connsiteY6" fmla="*/ 5062779 h 5062779"/>
              <a:gd name="connsiteX7" fmla="*/ 0 w 4440741"/>
              <a:gd name="connsiteY7" fmla="*/ 4699926 h 5062779"/>
              <a:gd name="connsiteX8" fmla="*/ 0 w 4440741"/>
              <a:gd name="connsiteY8" fmla="*/ 362853 h 506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0741" h="5062779" fill="none" extrusionOk="0">
                <a:moveTo>
                  <a:pt x="0" y="362853"/>
                </a:moveTo>
                <a:cubicBezTo>
                  <a:pt x="717" y="181869"/>
                  <a:pt x="180301" y="29951"/>
                  <a:pt x="362853" y="0"/>
                </a:cubicBezTo>
                <a:cubicBezTo>
                  <a:pt x="1678643" y="72427"/>
                  <a:pt x="3558254" y="61419"/>
                  <a:pt x="4077888" y="0"/>
                </a:cubicBezTo>
                <a:cubicBezTo>
                  <a:pt x="4274720" y="-24549"/>
                  <a:pt x="4408098" y="152581"/>
                  <a:pt x="4440741" y="362853"/>
                </a:cubicBezTo>
                <a:cubicBezTo>
                  <a:pt x="4541617" y="1045847"/>
                  <a:pt x="4333428" y="3775964"/>
                  <a:pt x="4440741" y="4699926"/>
                </a:cubicBezTo>
                <a:cubicBezTo>
                  <a:pt x="4447223" y="4867426"/>
                  <a:pt x="4269917" y="5053397"/>
                  <a:pt x="4077888" y="5062779"/>
                </a:cubicBezTo>
                <a:cubicBezTo>
                  <a:pt x="3378230" y="5092606"/>
                  <a:pt x="814729" y="4983473"/>
                  <a:pt x="362853" y="5062779"/>
                </a:cubicBezTo>
                <a:cubicBezTo>
                  <a:pt x="177758" y="5061049"/>
                  <a:pt x="-3241" y="4900965"/>
                  <a:pt x="0" y="4699926"/>
                </a:cubicBezTo>
                <a:cubicBezTo>
                  <a:pt x="50037" y="3235442"/>
                  <a:pt x="770" y="1691820"/>
                  <a:pt x="0" y="362853"/>
                </a:cubicBezTo>
                <a:close/>
              </a:path>
              <a:path w="4440741" h="5062779" stroke="0" extrusionOk="0">
                <a:moveTo>
                  <a:pt x="0" y="362853"/>
                </a:moveTo>
                <a:cubicBezTo>
                  <a:pt x="13727" y="166197"/>
                  <a:pt x="169950" y="15616"/>
                  <a:pt x="362853" y="0"/>
                </a:cubicBezTo>
                <a:cubicBezTo>
                  <a:pt x="801712" y="123000"/>
                  <a:pt x="3537770" y="-96860"/>
                  <a:pt x="4077888" y="0"/>
                </a:cubicBezTo>
                <a:cubicBezTo>
                  <a:pt x="4273705" y="-3491"/>
                  <a:pt x="4454745" y="134222"/>
                  <a:pt x="4440741" y="362853"/>
                </a:cubicBezTo>
                <a:cubicBezTo>
                  <a:pt x="4443914" y="1427104"/>
                  <a:pt x="4535008" y="2755932"/>
                  <a:pt x="4440741" y="4699926"/>
                </a:cubicBezTo>
                <a:cubicBezTo>
                  <a:pt x="4415141" y="4909598"/>
                  <a:pt x="4269553" y="5061350"/>
                  <a:pt x="4077888" y="5062779"/>
                </a:cubicBezTo>
                <a:cubicBezTo>
                  <a:pt x="3401343" y="4902072"/>
                  <a:pt x="1260542" y="5102446"/>
                  <a:pt x="362853" y="5062779"/>
                </a:cubicBezTo>
                <a:cubicBezTo>
                  <a:pt x="147090" y="5059676"/>
                  <a:pt x="-16408" y="4892890"/>
                  <a:pt x="0" y="4699926"/>
                </a:cubicBezTo>
                <a:cubicBezTo>
                  <a:pt x="32216" y="2974858"/>
                  <a:pt x="57206" y="1983207"/>
                  <a:pt x="0" y="362853"/>
                </a:cubicBezTo>
                <a:close/>
              </a:path>
            </a:pathLst>
          </a:custGeom>
          <a:solidFill>
            <a:schemeClr val="bg1"/>
          </a:solidFill>
          <a:ln w="76200">
            <a:solidFill>
              <a:schemeClr val="accent2"/>
            </a:solidFill>
            <a:extLst>
              <a:ext uri="{C807C97D-BFC1-408E-A445-0C87EB9F89A2}">
                <ask:lineSketchStyleProps xmlns:ask="http://schemas.microsoft.com/office/drawing/2018/sketchyshapes" sd="852854689">
                  <a:prstGeom prst="roundRect">
                    <a:avLst>
                      <a:gd name="adj" fmla="val 817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49766C53-77E9-53A5-E171-E2AC725F18F1}"/>
              </a:ext>
            </a:extLst>
          </p:cNvPr>
          <p:cNvSpPr>
            <a:spLocks noGrp="1"/>
          </p:cNvSpPr>
          <p:nvPr>
            <p:ph type="title" hasCustomPrompt="1"/>
          </p:nvPr>
        </p:nvSpPr>
        <p:spPr>
          <a:xfrm>
            <a:off x="767408" y="2492896"/>
            <a:ext cx="6194623" cy="1397571"/>
          </a:xfrm>
        </p:spPr>
        <p:txBody>
          <a:bodyPr/>
          <a:lstStyle>
            <a:lvl1pPr>
              <a:defRPr sz="6000">
                <a:solidFill>
                  <a:schemeClr val="bg1"/>
                </a:solidFill>
              </a:defRPr>
            </a:lvl1pPr>
          </a:lstStyle>
          <a:p>
            <a:r>
              <a:rPr lang="en-US"/>
              <a:t>Title</a:t>
            </a:r>
            <a:endParaRPr lang="en-AU"/>
          </a:p>
        </p:txBody>
      </p:sp>
      <p:sp>
        <p:nvSpPr>
          <p:cNvPr id="9" name="Picture Placeholder 8">
            <a:extLst>
              <a:ext uri="{FF2B5EF4-FFF2-40B4-BE49-F238E27FC236}">
                <a16:creationId xmlns:a16="http://schemas.microsoft.com/office/drawing/2014/main" id="{9D0077E3-BB56-87A1-B735-BDDEFEDE290E}"/>
              </a:ext>
            </a:extLst>
          </p:cNvPr>
          <p:cNvSpPr>
            <a:spLocks noGrp="1"/>
          </p:cNvSpPr>
          <p:nvPr>
            <p:ph type="pic" sz="quarter" idx="10"/>
          </p:nvPr>
        </p:nvSpPr>
        <p:spPr>
          <a:xfrm>
            <a:off x="7139800" y="1102227"/>
            <a:ext cx="4631113" cy="4919061"/>
          </a:xfrm>
        </p:spPr>
        <p:txBody>
          <a:bodyPr/>
          <a:lstStyle/>
          <a:p>
            <a:endParaRPr lang="en-AU"/>
          </a:p>
        </p:txBody>
      </p:sp>
      <p:sp>
        <p:nvSpPr>
          <p:cNvPr id="11" name="Text Placeholder 10">
            <a:extLst>
              <a:ext uri="{FF2B5EF4-FFF2-40B4-BE49-F238E27FC236}">
                <a16:creationId xmlns:a16="http://schemas.microsoft.com/office/drawing/2014/main" id="{3A9258CA-FE66-F855-9E0D-1EF902384AB1}"/>
              </a:ext>
            </a:extLst>
          </p:cNvPr>
          <p:cNvSpPr>
            <a:spLocks noGrp="1"/>
          </p:cNvSpPr>
          <p:nvPr>
            <p:ph type="body" sz="quarter" idx="11" hasCustomPrompt="1"/>
          </p:nvPr>
        </p:nvSpPr>
        <p:spPr>
          <a:xfrm>
            <a:off x="767407" y="3902260"/>
            <a:ext cx="6194623" cy="936625"/>
          </a:xfrm>
        </p:spPr>
        <p:txBody>
          <a:bodyPr/>
          <a:lstStyle>
            <a:lvl1pPr>
              <a:defRPr>
                <a:solidFill>
                  <a:schemeClr val="accent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Subtitle</a:t>
            </a:r>
            <a:endParaRPr lang="en-AU"/>
          </a:p>
        </p:txBody>
      </p:sp>
      <p:pic>
        <p:nvPicPr>
          <p:cNvPr id="20" name="Picture 19" descr="A black background with grey text&#10;&#10;Description automatically generated">
            <a:extLst>
              <a:ext uri="{FF2B5EF4-FFF2-40B4-BE49-F238E27FC236}">
                <a16:creationId xmlns:a16="http://schemas.microsoft.com/office/drawing/2014/main" id="{9BDE9FDA-8BF6-0AC9-AD72-48B8896CD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231" y="487052"/>
            <a:ext cx="4032845" cy="1170646"/>
          </a:xfrm>
          <a:prstGeom prst="rect">
            <a:avLst/>
          </a:prstGeom>
        </p:spPr>
      </p:pic>
    </p:spTree>
    <p:extLst>
      <p:ext uri="{BB962C8B-B14F-4D97-AF65-F5344CB8AC3E}">
        <p14:creationId xmlns:p14="http://schemas.microsoft.com/office/powerpoint/2010/main" val="327955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66C53-77E9-53A5-E171-E2AC725F18F1}"/>
              </a:ext>
            </a:extLst>
          </p:cNvPr>
          <p:cNvSpPr>
            <a:spLocks noGrp="1"/>
          </p:cNvSpPr>
          <p:nvPr>
            <p:ph type="title" hasCustomPrompt="1"/>
          </p:nvPr>
        </p:nvSpPr>
        <p:spPr>
          <a:xfrm>
            <a:off x="767408" y="2492896"/>
            <a:ext cx="6194623" cy="1397571"/>
          </a:xfrm>
        </p:spPr>
        <p:txBody>
          <a:bodyPr/>
          <a:lstStyle>
            <a:lvl1pPr>
              <a:defRPr sz="6000">
                <a:solidFill>
                  <a:schemeClr val="accent2"/>
                </a:solidFill>
              </a:defRPr>
            </a:lvl1pPr>
          </a:lstStyle>
          <a:p>
            <a:r>
              <a:rPr lang="en-US"/>
              <a:t>Title</a:t>
            </a:r>
            <a:endParaRPr lang="en-AU"/>
          </a:p>
        </p:txBody>
      </p:sp>
      <p:sp>
        <p:nvSpPr>
          <p:cNvPr id="9" name="Picture Placeholder 8">
            <a:extLst>
              <a:ext uri="{FF2B5EF4-FFF2-40B4-BE49-F238E27FC236}">
                <a16:creationId xmlns:a16="http://schemas.microsoft.com/office/drawing/2014/main" id="{9D0077E3-BB56-87A1-B735-BDDEFEDE290E}"/>
              </a:ext>
            </a:extLst>
          </p:cNvPr>
          <p:cNvSpPr>
            <a:spLocks noGrp="1"/>
          </p:cNvSpPr>
          <p:nvPr>
            <p:ph type="pic" sz="quarter" idx="10"/>
          </p:nvPr>
        </p:nvSpPr>
        <p:spPr>
          <a:xfrm>
            <a:off x="7017938" y="1102227"/>
            <a:ext cx="4752975" cy="5206498"/>
          </a:xfrm>
        </p:spPr>
        <p:txBody>
          <a:bodyPr/>
          <a:lstStyle/>
          <a:p>
            <a:endParaRPr lang="en-AU"/>
          </a:p>
        </p:txBody>
      </p:sp>
      <p:sp>
        <p:nvSpPr>
          <p:cNvPr id="11" name="Text Placeholder 10">
            <a:extLst>
              <a:ext uri="{FF2B5EF4-FFF2-40B4-BE49-F238E27FC236}">
                <a16:creationId xmlns:a16="http://schemas.microsoft.com/office/drawing/2014/main" id="{3A9258CA-FE66-F855-9E0D-1EF902384AB1}"/>
              </a:ext>
            </a:extLst>
          </p:cNvPr>
          <p:cNvSpPr>
            <a:spLocks noGrp="1"/>
          </p:cNvSpPr>
          <p:nvPr>
            <p:ph type="body" sz="quarter" idx="11" hasCustomPrompt="1"/>
          </p:nvPr>
        </p:nvSpPr>
        <p:spPr>
          <a:xfrm>
            <a:off x="767407" y="3902260"/>
            <a:ext cx="6194623" cy="936625"/>
          </a:xfrm>
        </p:spPr>
        <p:txBody>
          <a:bodyPr/>
          <a:lstStyle>
            <a:lvl1pPr>
              <a:defRPr>
                <a:solidFill>
                  <a:srgbClr val="636C7F"/>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Subtitle</a:t>
            </a:r>
            <a:endParaRPr lang="en-AU"/>
          </a:p>
        </p:txBody>
      </p:sp>
      <p:sp>
        <p:nvSpPr>
          <p:cNvPr id="14" name="Rectangle: Rounded Corners 13">
            <a:extLst>
              <a:ext uri="{FF2B5EF4-FFF2-40B4-BE49-F238E27FC236}">
                <a16:creationId xmlns:a16="http://schemas.microsoft.com/office/drawing/2014/main" id="{6DC1D8F3-5E6B-35D9-2A89-167FE8200216}"/>
              </a:ext>
            </a:extLst>
          </p:cNvPr>
          <p:cNvSpPr/>
          <p:nvPr userDrawn="1"/>
        </p:nvSpPr>
        <p:spPr>
          <a:xfrm>
            <a:off x="6865742" y="957618"/>
            <a:ext cx="4887739" cy="5495718"/>
          </a:xfrm>
          <a:custGeom>
            <a:avLst/>
            <a:gdLst>
              <a:gd name="connsiteX0" fmla="*/ 0 w 4887739"/>
              <a:gd name="connsiteY0" fmla="*/ 399377 h 5495718"/>
              <a:gd name="connsiteX1" fmla="*/ 399377 w 4887739"/>
              <a:gd name="connsiteY1" fmla="*/ 0 h 5495718"/>
              <a:gd name="connsiteX2" fmla="*/ 4488362 w 4887739"/>
              <a:gd name="connsiteY2" fmla="*/ 0 h 5495718"/>
              <a:gd name="connsiteX3" fmla="*/ 4887739 w 4887739"/>
              <a:gd name="connsiteY3" fmla="*/ 399377 h 5495718"/>
              <a:gd name="connsiteX4" fmla="*/ 4887739 w 4887739"/>
              <a:gd name="connsiteY4" fmla="*/ 5096341 h 5495718"/>
              <a:gd name="connsiteX5" fmla="*/ 4488362 w 4887739"/>
              <a:gd name="connsiteY5" fmla="*/ 5495718 h 5495718"/>
              <a:gd name="connsiteX6" fmla="*/ 399377 w 4887739"/>
              <a:gd name="connsiteY6" fmla="*/ 5495718 h 5495718"/>
              <a:gd name="connsiteX7" fmla="*/ 0 w 4887739"/>
              <a:gd name="connsiteY7" fmla="*/ 5096341 h 5495718"/>
              <a:gd name="connsiteX8" fmla="*/ 0 w 4887739"/>
              <a:gd name="connsiteY8" fmla="*/ 399377 h 549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7739" h="5495718" extrusionOk="0">
                <a:moveTo>
                  <a:pt x="0" y="399377"/>
                </a:moveTo>
                <a:cubicBezTo>
                  <a:pt x="15998" y="183168"/>
                  <a:pt x="180471" y="3467"/>
                  <a:pt x="399377" y="0"/>
                </a:cubicBezTo>
                <a:cubicBezTo>
                  <a:pt x="2192496" y="123000"/>
                  <a:pt x="2912844" y="-96860"/>
                  <a:pt x="4488362" y="0"/>
                </a:cubicBezTo>
                <a:cubicBezTo>
                  <a:pt x="4685461" y="-17889"/>
                  <a:pt x="4896759" y="160622"/>
                  <a:pt x="4887739" y="399377"/>
                </a:cubicBezTo>
                <a:cubicBezTo>
                  <a:pt x="4890912" y="1148356"/>
                  <a:pt x="4982006" y="3439908"/>
                  <a:pt x="4887739" y="5096341"/>
                </a:cubicBezTo>
                <a:cubicBezTo>
                  <a:pt x="4851002" y="5330220"/>
                  <a:pt x="4668564" y="5489111"/>
                  <a:pt x="4488362" y="5495718"/>
                </a:cubicBezTo>
                <a:cubicBezTo>
                  <a:pt x="3705862" y="5335011"/>
                  <a:pt x="1822341" y="5535385"/>
                  <a:pt x="399377" y="5495718"/>
                </a:cubicBezTo>
                <a:cubicBezTo>
                  <a:pt x="158624" y="5491642"/>
                  <a:pt x="-24540" y="5305794"/>
                  <a:pt x="0" y="5096341"/>
                </a:cubicBezTo>
                <a:cubicBezTo>
                  <a:pt x="32216" y="3320577"/>
                  <a:pt x="57206" y="1213191"/>
                  <a:pt x="0" y="399377"/>
                </a:cubicBezTo>
                <a:close/>
              </a:path>
            </a:pathLst>
          </a:custGeom>
          <a:noFill/>
          <a:ln w="76200">
            <a:solidFill>
              <a:schemeClr val="accent4"/>
            </a:solidFill>
            <a:extLst>
              <a:ext uri="{C807C97D-BFC1-408E-A445-0C87EB9F89A2}">
                <ask:lineSketchStyleProps xmlns:ask="http://schemas.microsoft.com/office/drawing/2018/sketchyshapes" sd="852854689">
                  <a:prstGeom prst="roundRect">
                    <a:avLst>
                      <a:gd name="adj" fmla="val 817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Rounded Corners 14">
            <a:extLst>
              <a:ext uri="{FF2B5EF4-FFF2-40B4-BE49-F238E27FC236}">
                <a16:creationId xmlns:a16="http://schemas.microsoft.com/office/drawing/2014/main" id="{97705491-921D-D1AB-C0F0-0686F6EA5273}"/>
              </a:ext>
            </a:extLst>
          </p:cNvPr>
          <p:cNvSpPr/>
          <p:nvPr userDrawn="1"/>
        </p:nvSpPr>
        <p:spPr>
          <a:xfrm rot="16200000">
            <a:off x="6791177" y="1328980"/>
            <a:ext cx="5206497" cy="4752975"/>
          </a:xfrm>
          <a:custGeom>
            <a:avLst/>
            <a:gdLst>
              <a:gd name="connsiteX0" fmla="*/ 0 w 5206497"/>
              <a:gd name="connsiteY0" fmla="*/ 388366 h 4752975"/>
              <a:gd name="connsiteX1" fmla="*/ 388366 w 5206497"/>
              <a:gd name="connsiteY1" fmla="*/ 0 h 4752975"/>
              <a:gd name="connsiteX2" fmla="*/ 4818131 w 5206497"/>
              <a:gd name="connsiteY2" fmla="*/ 0 h 4752975"/>
              <a:gd name="connsiteX3" fmla="*/ 5206497 w 5206497"/>
              <a:gd name="connsiteY3" fmla="*/ 388366 h 4752975"/>
              <a:gd name="connsiteX4" fmla="*/ 5206497 w 5206497"/>
              <a:gd name="connsiteY4" fmla="*/ 4364609 h 4752975"/>
              <a:gd name="connsiteX5" fmla="*/ 4818131 w 5206497"/>
              <a:gd name="connsiteY5" fmla="*/ 4752975 h 4752975"/>
              <a:gd name="connsiteX6" fmla="*/ 388366 w 5206497"/>
              <a:gd name="connsiteY6" fmla="*/ 4752975 h 4752975"/>
              <a:gd name="connsiteX7" fmla="*/ 0 w 5206497"/>
              <a:gd name="connsiteY7" fmla="*/ 4364609 h 4752975"/>
              <a:gd name="connsiteX8" fmla="*/ 0 w 5206497"/>
              <a:gd name="connsiteY8" fmla="*/ 388366 h 475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6497" h="4752975" extrusionOk="0">
                <a:moveTo>
                  <a:pt x="0" y="388366"/>
                </a:moveTo>
                <a:cubicBezTo>
                  <a:pt x="13292" y="177500"/>
                  <a:pt x="191554" y="36829"/>
                  <a:pt x="388366" y="0"/>
                </a:cubicBezTo>
                <a:cubicBezTo>
                  <a:pt x="1124918" y="123000"/>
                  <a:pt x="2775759" y="-96860"/>
                  <a:pt x="4818131" y="0"/>
                </a:cubicBezTo>
                <a:cubicBezTo>
                  <a:pt x="5008512" y="-18374"/>
                  <a:pt x="5216534" y="153641"/>
                  <a:pt x="5206497" y="388366"/>
                </a:cubicBezTo>
                <a:cubicBezTo>
                  <a:pt x="5209670" y="2217437"/>
                  <a:pt x="5300764" y="3899194"/>
                  <a:pt x="5206497" y="4364609"/>
                </a:cubicBezTo>
                <a:cubicBezTo>
                  <a:pt x="5188600" y="4585582"/>
                  <a:pt x="5011900" y="4749584"/>
                  <a:pt x="4818131" y="4752975"/>
                </a:cubicBezTo>
                <a:cubicBezTo>
                  <a:pt x="2922530" y="4592268"/>
                  <a:pt x="2391103" y="4792642"/>
                  <a:pt x="388366" y="4752975"/>
                </a:cubicBezTo>
                <a:cubicBezTo>
                  <a:pt x="156818" y="4749529"/>
                  <a:pt x="-2437" y="4577994"/>
                  <a:pt x="0" y="4364609"/>
                </a:cubicBezTo>
                <a:cubicBezTo>
                  <a:pt x="32216" y="3694486"/>
                  <a:pt x="57206" y="2002747"/>
                  <a:pt x="0" y="388366"/>
                </a:cubicBezTo>
                <a:close/>
              </a:path>
            </a:pathLst>
          </a:custGeom>
          <a:noFill/>
          <a:ln w="76200">
            <a:solidFill>
              <a:schemeClr val="accent5"/>
            </a:solidFill>
            <a:extLst>
              <a:ext uri="{C807C97D-BFC1-408E-A445-0C87EB9F89A2}">
                <ask:lineSketchStyleProps xmlns:ask="http://schemas.microsoft.com/office/drawing/2018/sketchyshapes" sd="852854689">
                  <a:prstGeom prst="roundRect">
                    <a:avLst>
                      <a:gd name="adj" fmla="val 817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close-up of a black background&#10;&#10;Description automatically generated">
            <a:extLst>
              <a:ext uri="{FF2B5EF4-FFF2-40B4-BE49-F238E27FC236}">
                <a16:creationId xmlns:a16="http://schemas.microsoft.com/office/drawing/2014/main" id="{B5ED3294-319D-1C0D-5D6E-DE6D22844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963" y="530299"/>
            <a:ext cx="4247281" cy="1127399"/>
          </a:xfrm>
          <a:prstGeom prst="rect">
            <a:avLst/>
          </a:prstGeom>
        </p:spPr>
      </p:pic>
    </p:spTree>
    <p:extLst>
      <p:ext uri="{BB962C8B-B14F-4D97-AF65-F5344CB8AC3E}">
        <p14:creationId xmlns:p14="http://schemas.microsoft.com/office/powerpoint/2010/main" val="196529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E304-B025-CB8C-270A-8968012610F8}"/>
              </a:ext>
            </a:extLst>
          </p:cNvPr>
          <p:cNvSpPr>
            <a:spLocks noGrp="1"/>
          </p:cNvSpPr>
          <p:nvPr>
            <p:ph type="title" hasCustomPrompt="1"/>
          </p:nvPr>
        </p:nvSpPr>
        <p:spPr>
          <a:xfrm>
            <a:off x="6507501" y="1104619"/>
            <a:ext cx="4609728" cy="1296144"/>
          </a:xfrm>
        </p:spPr>
        <p:txBody>
          <a:bodyPr/>
          <a:lstStyle>
            <a:lvl1pPr>
              <a:defRPr>
                <a:solidFill>
                  <a:schemeClr val="accent5"/>
                </a:solidFill>
              </a:defRPr>
            </a:lvl1pPr>
          </a:lstStyle>
          <a:p>
            <a:r>
              <a:rPr lang="en-US"/>
              <a:t>Contact Us</a:t>
            </a:r>
            <a:endParaRPr lang="en-AU"/>
          </a:p>
        </p:txBody>
      </p:sp>
      <p:pic>
        <p:nvPicPr>
          <p:cNvPr id="9" name="Picture 8" descr="A white envelope in a green circle&#10;&#10;Description automatically generated">
            <a:extLst>
              <a:ext uri="{FF2B5EF4-FFF2-40B4-BE49-F238E27FC236}">
                <a16:creationId xmlns:a16="http://schemas.microsoft.com/office/drawing/2014/main" id="{FC66A371-7538-3D6E-1DC4-347E67F865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7501" y="2780927"/>
            <a:ext cx="739809" cy="3278466"/>
          </a:xfrm>
          <a:prstGeom prst="rect">
            <a:avLst/>
          </a:prstGeom>
        </p:spPr>
      </p:pic>
      <p:sp>
        <p:nvSpPr>
          <p:cNvPr id="10" name="TextBox 9">
            <a:extLst>
              <a:ext uri="{FF2B5EF4-FFF2-40B4-BE49-F238E27FC236}">
                <a16:creationId xmlns:a16="http://schemas.microsoft.com/office/drawing/2014/main" id="{CA0B665A-9D58-C73F-A1F2-C9BCBAAED51F}"/>
              </a:ext>
            </a:extLst>
          </p:cNvPr>
          <p:cNvSpPr txBox="1"/>
          <p:nvPr userDrawn="1"/>
        </p:nvSpPr>
        <p:spPr>
          <a:xfrm>
            <a:off x="7339597" y="2967334"/>
            <a:ext cx="3240360" cy="461665"/>
          </a:xfrm>
          <a:prstGeom prst="rect">
            <a:avLst/>
          </a:prstGeom>
          <a:noFill/>
        </p:spPr>
        <p:txBody>
          <a:bodyPr wrap="square" rtlCol="0">
            <a:spAutoFit/>
          </a:bodyPr>
          <a:lstStyle/>
          <a:p>
            <a:r>
              <a:rPr lang="en-AU" sz="2400">
                <a:solidFill>
                  <a:schemeClr val="accent5"/>
                </a:solidFill>
              </a:rPr>
              <a:t>03 8839 1435</a:t>
            </a:r>
          </a:p>
        </p:txBody>
      </p:sp>
      <p:sp>
        <p:nvSpPr>
          <p:cNvPr id="12" name="TextBox 11">
            <a:extLst>
              <a:ext uri="{FF2B5EF4-FFF2-40B4-BE49-F238E27FC236}">
                <a16:creationId xmlns:a16="http://schemas.microsoft.com/office/drawing/2014/main" id="{D82E94F5-5654-D195-8A91-E66EEE3737FC}"/>
              </a:ext>
            </a:extLst>
          </p:cNvPr>
          <p:cNvSpPr txBox="1"/>
          <p:nvPr userDrawn="1"/>
        </p:nvSpPr>
        <p:spPr>
          <a:xfrm>
            <a:off x="7319926" y="4189327"/>
            <a:ext cx="4464496" cy="461665"/>
          </a:xfrm>
          <a:prstGeom prst="rect">
            <a:avLst/>
          </a:prstGeom>
          <a:noFill/>
        </p:spPr>
        <p:txBody>
          <a:bodyPr wrap="square">
            <a:spAutoFit/>
          </a:bodyPr>
          <a:lstStyle/>
          <a:p>
            <a:r>
              <a:rPr lang="en-AU" sz="2400">
                <a:solidFill>
                  <a:schemeClr val="accent5"/>
                </a:solidFill>
                <a:effectLst/>
                <a:latin typeface="+mn-lt"/>
              </a:rPr>
              <a:t>info@</a:t>
            </a:r>
            <a:r>
              <a:rPr lang="en-AU" sz="2400" kern="1200">
                <a:solidFill>
                  <a:schemeClr val="accent5"/>
                </a:solidFill>
                <a:latin typeface="+mn-lt"/>
                <a:ea typeface="+mn-ea"/>
                <a:cs typeface="+mn-cs"/>
              </a:rPr>
              <a:t>bequestassist</a:t>
            </a:r>
            <a:r>
              <a:rPr lang="en-AU" sz="2400">
                <a:solidFill>
                  <a:schemeClr val="accent5"/>
                </a:solidFill>
                <a:effectLst/>
                <a:latin typeface="+mn-lt"/>
              </a:rPr>
              <a:t>.com.au</a:t>
            </a:r>
            <a:endParaRPr lang="en-AU" sz="2400">
              <a:solidFill>
                <a:schemeClr val="accent5"/>
              </a:solidFill>
              <a:latin typeface="+mn-lt"/>
            </a:endParaRPr>
          </a:p>
        </p:txBody>
      </p:sp>
      <p:sp>
        <p:nvSpPr>
          <p:cNvPr id="14" name="TextBox 13">
            <a:extLst>
              <a:ext uri="{FF2B5EF4-FFF2-40B4-BE49-F238E27FC236}">
                <a16:creationId xmlns:a16="http://schemas.microsoft.com/office/drawing/2014/main" id="{0657D5C7-B763-C550-8D4C-51E851AE0B46}"/>
              </a:ext>
            </a:extLst>
          </p:cNvPr>
          <p:cNvSpPr txBox="1"/>
          <p:nvPr userDrawn="1"/>
        </p:nvSpPr>
        <p:spPr>
          <a:xfrm>
            <a:off x="7370237" y="5411320"/>
            <a:ext cx="4363873" cy="461665"/>
          </a:xfrm>
          <a:prstGeom prst="rect">
            <a:avLst/>
          </a:prstGeom>
          <a:noFill/>
        </p:spPr>
        <p:txBody>
          <a:bodyPr wrap="square">
            <a:spAutoFit/>
          </a:bodyPr>
          <a:lstStyle/>
          <a:p>
            <a:r>
              <a:rPr lang="en-AU" sz="2400">
                <a:solidFill>
                  <a:schemeClr val="accent5"/>
                </a:solidFill>
                <a:effectLst/>
                <a:latin typeface="+mn-lt"/>
              </a:rPr>
              <a:t>www.</a:t>
            </a:r>
            <a:r>
              <a:rPr lang="en-AU" sz="2400" kern="1200">
                <a:solidFill>
                  <a:schemeClr val="accent5"/>
                </a:solidFill>
                <a:effectLst/>
                <a:latin typeface="+mn-lt"/>
                <a:ea typeface="+mn-ea"/>
                <a:cs typeface="+mn-cs"/>
              </a:rPr>
              <a:t>bequestassist</a:t>
            </a:r>
            <a:r>
              <a:rPr lang="en-AU" sz="2400">
                <a:solidFill>
                  <a:schemeClr val="accent5"/>
                </a:solidFill>
                <a:effectLst/>
                <a:latin typeface="+mn-lt"/>
              </a:rPr>
              <a:t>.com.au</a:t>
            </a:r>
            <a:endParaRPr lang="en-AU" sz="2400">
              <a:solidFill>
                <a:schemeClr val="accent5"/>
              </a:solidFill>
              <a:latin typeface="+mn-lt"/>
            </a:endParaRPr>
          </a:p>
        </p:txBody>
      </p:sp>
      <p:sp>
        <p:nvSpPr>
          <p:cNvPr id="16" name="Picture Placeholder 15">
            <a:extLst>
              <a:ext uri="{FF2B5EF4-FFF2-40B4-BE49-F238E27FC236}">
                <a16:creationId xmlns:a16="http://schemas.microsoft.com/office/drawing/2014/main" id="{B4F9A149-59A5-D420-4F5A-389B565735AD}"/>
              </a:ext>
            </a:extLst>
          </p:cNvPr>
          <p:cNvSpPr>
            <a:spLocks noGrp="1"/>
          </p:cNvSpPr>
          <p:nvPr>
            <p:ph type="pic" sz="quarter" idx="10"/>
          </p:nvPr>
        </p:nvSpPr>
        <p:spPr>
          <a:xfrm>
            <a:off x="911224" y="1916832"/>
            <a:ext cx="4968875" cy="4087886"/>
          </a:xfrm>
        </p:spPr>
        <p:txBody>
          <a:bodyPr/>
          <a:lstStyle/>
          <a:p>
            <a:endParaRPr lang="en-AU"/>
          </a:p>
        </p:txBody>
      </p:sp>
      <p:pic>
        <p:nvPicPr>
          <p:cNvPr id="17" name="Picture 16" descr="A close-up of a black background&#10;&#10;Description automatically generated">
            <a:extLst>
              <a:ext uri="{FF2B5EF4-FFF2-40B4-BE49-F238E27FC236}">
                <a16:creationId xmlns:a16="http://schemas.microsoft.com/office/drawing/2014/main" id="{20CECA2A-94D0-78BD-3739-5499E6B28B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963" y="530299"/>
            <a:ext cx="4247281" cy="1127399"/>
          </a:xfrm>
          <a:prstGeom prst="rect">
            <a:avLst/>
          </a:prstGeom>
        </p:spPr>
      </p:pic>
    </p:spTree>
    <p:extLst>
      <p:ext uri="{BB962C8B-B14F-4D97-AF65-F5344CB8AC3E}">
        <p14:creationId xmlns:p14="http://schemas.microsoft.com/office/powerpoint/2010/main" val="194358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xt and image 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DB2919-9754-C3A5-2CE7-A3BF76160C3E}"/>
              </a:ext>
            </a:extLst>
          </p:cNvPr>
          <p:cNvSpPr>
            <a:spLocks noGrp="1"/>
          </p:cNvSpPr>
          <p:nvPr>
            <p:ph type="body" sz="quarter" idx="15"/>
          </p:nvPr>
        </p:nvSpPr>
        <p:spPr>
          <a:xfrm>
            <a:off x="5519738" y="549275"/>
            <a:ext cx="6337300" cy="57372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334963" y="572061"/>
            <a:ext cx="5040957" cy="1416779"/>
          </a:xfrm>
        </p:spPr>
        <p:txBody>
          <a:bodyPr anchor="ctr">
            <a:normAutofit/>
          </a:bodyPr>
          <a:lstStyle>
            <a:lvl1pPr>
              <a:defRPr sz="4400"/>
            </a:lvl1pPr>
          </a:lstStyle>
          <a:p>
            <a:r>
              <a:rPr lang="en-US"/>
              <a:t>Title Here</a:t>
            </a:r>
            <a:endParaRPr lang="en-AU"/>
          </a:p>
        </p:txBody>
      </p:sp>
      <p:sp>
        <p:nvSpPr>
          <p:cNvPr id="9" name="Picture Placeholder 8">
            <a:extLst>
              <a:ext uri="{FF2B5EF4-FFF2-40B4-BE49-F238E27FC236}">
                <a16:creationId xmlns:a16="http://schemas.microsoft.com/office/drawing/2014/main" id="{845CE68D-83BE-1255-59A4-B18B01E531E1}"/>
              </a:ext>
            </a:extLst>
          </p:cNvPr>
          <p:cNvSpPr>
            <a:spLocks noGrp="1"/>
          </p:cNvSpPr>
          <p:nvPr>
            <p:ph type="pic" sz="quarter" idx="13"/>
          </p:nvPr>
        </p:nvSpPr>
        <p:spPr>
          <a:xfrm>
            <a:off x="334963" y="2060848"/>
            <a:ext cx="5040957" cy="4250379"/>
          </a:xfrm>
        </p:spPr>
        <p:txBody>
          <a:bodyPr/>
          <a:lstStyle/>
          <a:p>
            <a:r>
              <a:rPr lang="en-GB"/>
              <a:t>Click icon to add picture</a:t>
            </a:r>
            <a:endParaRPr lang="en-AU"/>
          </a:p>
        </p:txBody>
      </p:sp>
    </p:spTree>
    <p:extLst>
      <p:ext uri="{BB962C8B-B14F-4D97-AF65-F5344CB8AC3E}">
        <p14:creationId xmlns:p14="http://schemas.microsoft.com/office/powerpoint/2010/main" val="35875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and imag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0" y="0"/>
            <a:ext cx="5807968" cy="6858000"/>
          </a:xfrm>
          <a:custGeom>
            <a:avLst/>
            <a:gdLst>
              <a:gd name="connsiteX0" fmla="*/ 0 w 5807968"/>
              <a:gd name="connsiteY0" fmla="*/ 0 h 6858000"/>
              <a:gd name="connsiteX1" fmla="*/ 5807968 w 5807968"/>
              <a:gd name="connsiteY1" fmla="*/ 0 h 6858000"/>
              <a:gd name="connsiteX2" fmla="*/ 5807968 w 5807968"/>
              <a:gd name="connsiteY2" fmla="*/ 6858000 h 6858000"/>
              <a:gd name="connsiteX3" fmla="*/ 0 w 5807968"/>
              <a:gd name="connsiteY3" fmla="*/ 6858000 h 6858000"/>
              <a:gd name="connsiteX4" fmla="*/ 0 w 58079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968" h="6858000" fill="none" extrusionOk="0">
                <a:moveTo>
                  <a:pt x="0" y="0"/>
                </a:moveTo>
                <a:cubicBezTo>
                  <a:pt x="1109900" y="-105006"/>
                  <a:pt x="3153739" y="-21973"/>
                  <a:pt x="5807968" y="0"/>
                </a:cubicBezTo>
                <a:cubicBezTo>
                  <a:pt x="5795552" y="1991042"/>
                  <a:pt x="5775695" y="4892051"/>
                  <a:pt x="5807968" y="6858000"/>
                </a:cubicBezTo>
                <a:cubicBezTo>
                  <a:pt x="3265801" y="6936529"/>
                  <a:pt x="1810607" y="6717589"/>
                  <a:pt x="0" y="6858000"/>
                </a:cubicBezTo>
                <a:cubicBezTo>
                  <a:pt x="169379" y="5404359"/>
                  <a:pt x="63388" y="2786967"/>
                  <a:pt x="0" y="0"/>
                </a:cubicBezTo>
                <a:close/>
              </a:path>
              <a:path w="5807968" h="6858000" stroke="0" extrusionOk="0">
                <a:moveTo>
                  <a:pt x="0" y="0"/>
                </a:moveTo>
                <a:cubicBezTo>
                  <a:pt x="1735444" y="128263"/>
                  <a:pt x="4604151" y="18094"/>
                  <a:pt x="5807968" y="0"/>
                </a:cubicBezTo>
                <a:cubicBezTo>
                  <a:pt x="5795897" y="2551609"/>
                  <a:pt x="5743970" y="3746830"/>
                  <a:pt x="5807968" y="6858000"/>
                </a:cubicBezTo>
                <a:cubicBezTo>
                  <a:pt x="5149660" y="6736381"/>
                  <a:pt x="1967990" y="6999390"/>
                  <a:pt x="0" y="6858000"/>
                </a:cubicBezTo>
                <a:cubicBezTo>
                  <a:pt x="-86087" y="4683961"/>
                  <a:pt x="169657" y="1041185"/>
                  <a:pt x="0" y="0"/>
                </a:cubicBezTo>
                <a:close/>
              </a:path>
            </a:pathLst>
          </a:custGeom>
          <a:solidFill>
            <a:schemeClr val="accent2"/>
          </a:solidFill>
          <a:ln>
            <a:noFill/>
            <a:extLst>
              <a:ext uri="{C807C97D-BFC1-408E-A445-0C87EB9F89A2}">
                <ask:lineSketchStyleProps xmlns:ask="http://schemas.microsoft.com/office/drawing/2018/sketchyshapes" sd="143291637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63865" y="8367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479425"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10432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arge percentage 2">
    <p:bg>
      <p:bgPr>
        <a:solidFill>
          <a:schemeClr val="accent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F7C8F85-F34A-8E3C-79DF-1B9B25B057BE}"/>
              </a:ext>
            </a:extLst>
          </p:cNvPr>
          <p:cNvSpPr>
            <a:spLocks noGrp="1"/>
          </p:cNvSpPr>
          <p:nvPr>
            <p:ph type="body" sz="quarter" idx="10" hasCustomPrompt="1"/>
          </p:nvPr>
        </p:nvSpPr>
        <p:spPr>
          <a:xfrm>
            <a:off x="4332152" y="1103190"/>
            <a:ext cx="3527697" cy="2160587"/>
          </a:xfrm>
        </p:spPr>
        <p:txBody>
          <a:bodyPr/>
          <a:lstStyle>
            <a:lvl1pPr algn="ctr">
              <a:defRPr sz="13000">
                <a:solidFill>
                  <a:schemeClr val="bg1"/>
                </a:solidFill>
              </a:defRPr>
            </a:lvl1pPr>
          </a:lstStyle>
          <a:p>
            <a:pPr lvl="0"/>
            <a:r>
              <a:rPr lang="en-AU" sz="13000"/>
              <a:t>85%</a:t>
            </a:r>
            <a:endParaRPr lang="en-AU"/>
          </a:p>
        </p:txBody>
      </p:sp>
      <p:sp>
        <p:nvSpPr>
          <p:cNvPr id="12" name="Title 11">
            <a:extLst>
              <a:ext uri="{FF2B5EF4-FFF2-40B4-BE49-F238E27FC236}">
                <a16:creationId xmlns:a16="http://schemas.microsoft.com/office/drawing/2014/main" id="{97871CA4-9A0C-F0B2-60C3-4F49D4CC5D24}"/>
              </a:ext>
            </a:extLst>
          </p:cNvPr>
          <p:cNvSpPr>
            <a:spLocks noGrp="1"/>
          </p:cNvSpPr>
          <p:nvPr>
            <p:ph type="title" hasCustomPrompt="1"/>
          </p:nvPr>
        </p:nvSpPr>
        <p:spPr>
          <a:xfrm>
            <a:off x="946820" y="2996952"/>
            <a:ext cx="10298360" cy="1325563"/>
          </a:xfrm>
        </p:spPr>
        <p:txBody>
          <a:bodyPr/>
          <a:lstStyle>
            <a:lvl1pPr algn="ctr">
              <a:defRPr/>
            </a:lvl1pPr>
          </a:lstStyle>
          <a:p>
            <a:r>
              <a:rPr lang="en-US"/>
              <a:t>Enter text about percentage</a:t>
            </a:r>
            <a:endParaRPr lang="en-AU"/>
          </a:p>
        </p:txBody>
      </p:sp>
      <p:sp>
        <p:nvSpPr>
          <p:cNvPr id="14" name="Text Placeholder 13">
            <a:extLst>
              <a:ext uri="{FF2B5EF4-FFF2-40B4-BE49-F238E27FC236}">
                <a16:creationId xmlns:a16="http://schemas.microsoft.com/office/drawing/2014/main" id="{CB91E04F-ED73-4E93-C8D2-BB4DECC9F30E}"/>
              </a:ext>
            </a:extLst>
          </p:cNvPr>
          <p:cNvSpPr>
            <a:spLocks noGrp="1"/>
          </p:cNvSpPr>
          <p:nvPr>
            <p:ph type="body" sz="quarter" idx="11" hasCustomPrompt="1"/>
          </p:nvPr>
        </p:nvSpPr>
        <p:spPr>
          <a:xfrm>
            <a:off x="1451484" y="4365625"/>
            <a:ext cx="9289032" cy="1584325"/>
          </a:xfrm>
        </p:spPr>
        <p:txBody>
          <a:bodyPr/>
          <a:lstStyle>
            <a:lvl1pPr algn="ctr">
              <a:defRPr/>
            </a:lvl1pPr>
          </a:lstStyle>
          <a:p>
            <a:pPr lvl="0"/>
            <a:r>
              <a:rPr lang="en-US"/>
              <a:t>Smaller text here about it</a:t>
            </a:r>
            <a:endParaRPr lang="en-AU"/>
          </a:p>
        </p:txBody>
      </p:sp>
    </p:spTree>
    <p:extLst>
      <p:ext uri="{BB962C8B-B14F-4D97-AF65-F5344CB8AC3E}">
        <p14:creationId xmlns:p14="http://schemas.microsoft.com/office/powerpoint/2010/main" val="351341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and im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0" y="0"/>
            <a:ext cx="58079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63865" y="8367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479425"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79072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xt and imag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6384032" y="0"/>
            <a:ext cx="58079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504233" y="8366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6863457"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11939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points 1">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0022845A-2F74-902A-4596-F7B35998F20E}"/>
              </a:ext>
            </a:extLst>
          </p:cNvPr>
          <p:cNvCxnSpPr/>
          <p:nvPr userDrawn="1"/>
        </p:nvCxnSpPr>
        <p:spPr>
          <a:xfrm>
            <a:off x="6096000" y="0"/>
            <a:ext cx="0" cy="69573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6161CD-FA4B-BAA4-CE48-C1F4057FBD51}"/>
              </a:ext>
            </a:extLst>
          </p:cNvPr>
          <p:cNvCxnSpPr>
            <a:cxnSpLocks/>
          </p:cNvCxnSpPr>
          <p:nvPr userDrawn="1"/>
        </p:nvCxnSpPr>
        <p:spPr>
          <a:xfrm flipH="1">
            <a:off x="-240704" y="3429000"/>
            <a:ext cx="1274541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31E1D46-6F4F-A457-668B-FB6073724B69}"/>
              </a:ext>
            </a:extLst>
          </p:cNvPr>
          <p:cNvSpPr/>
          <p:nvPr userDrawn="1"/>
        </p:nvSpPr>
        <p:spPr>
          <a:xfrm>
            <a:off x="831237" y="765157"/>
            <a:ext cx="649284" cy="634991"/>
          </a:xfrm>
          <a:prstGeom prst="ellipse">
            <a:avLst/>
          </a:prstGeom>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t>1</a:t>
            </a:r>
          </a:p>
        </p:txBody>
      </p:sp>
      <p:sp>
        <p:nvSpPr>
          <p:cNvPr id="31" name="Text Placeholder 30">
            <a:extLst>
              <a:ext uri="{FF2B5EF4-FFF2-40B4-BE49-F238E27FC236}">
                <a16:creationId xmlns:a16="http://schemas.microsoft.com/office/drawing/2014/main" id="{15FBFB41-2BA4-0547-66B8-3FE814173BDC}"/>
              </a:ext>
            </a:extLst>
          </p:cNvPr>
          <p:cNvSpPr>
            <a:spLocks noGrp="1"/>
          </p:cNvSpPr>
          <p:nvPr>
            <p:ph type="body" sz="quarter" idx="10" hasCustomPrompt="1"/>
          </p:nvPr>
        </p:nvSpPr>
        <p:spPr>
          <a:xfrm>
            <a:off x="838200" y="1506506"/>
            <a:ext cx="3744913" cy="449262"/>
          </a:xfrm>
          <a:ln>
            <a:noFill/>
          </a:ln>
        </p:spPr>
        <p:txBody>
          <a:bodyPr/>
          <a:lstStyle>
            <a:lvl1pPr>
              <a:defRPr sz="2800">
                <a:solidFill>
                  <a:schemeClr val="accent1"/>
                </a:solidFill>
              </a:defRPr>
            </a:lvl1pPr>
          </a:lstStyle>
          <a:p>
            <a:pPr lvl="0"/>
            <a:r>
              <a:rPr lang="en-US"/>
              <a:t>Title</a:t>
            </a:r>
            <a:endParaRPr lang="en-AU"/>
          </a:p>
        </p:txBody>
      </p:sp>
      <p:sp>
        <p:nvSpPr>
          <p:cNvPr id="37" name="Text Placeholder 36">
            <a:extLst>
              <a:ext uri="{FF2B5EF4-FFF2-40B4-BE49-F238E27FC236}">
                <a16:creationId xmlns:a16="http://schemas.microsoft.com/office/drawing/2014/main" id="{54561A81-7947-08BE-2305-77944FB42F10}"/>
              </a:ext>
            </a:extLst>
          </p:cNvPr>
          <p:cNvSpPr>
            <a:spLocks noGrp="1"/>
          </p:cNvSpPr>
          <p:nvPr>
            <p:ph type="body" sz="quarter" idx="11" hasCustomPrompt="1"/>
          </p:nvPr>
        </p:nvSpPr>
        <p:spPr>
          <a:xfrm>
            <a:off x="838200" y="2055781"/>
            <a:ext cx="4537075" cy="862012"/>
          </a:xfrm>
        </p:spPr>
        <p:txBody>
          <a:bodyPr/>
          <a:lstStyle>
            <a:lvl1pPr>
              <a:defRPr sz="2000">
                <a:solidFill>
                  <a:schemeClr val="accent2"/>
                </a:solidFill>
              </a:defRPr>
            </a:lvl1pPr>
          </a:lstStyle>
          <a:p>
            <a:pPr lvl="0"/>
            <a:r>
              <a:rPr lang="en-US"/>
              <a:t>Body text</a:t>
            </a:r>
            <a:endParaRPr lang="en-AU"/>
          </a:p>
        </p:txBody>
      </p:sp>
      <p:sp>
        <p:nvSpPr>
          <p:cNvPr id="47" name="Oval 46">
            <a:extLst>
              <a:ext uri="{FF2B5EF4-FFF2-40B4-BE49-F238E27FC236}">
                <a16:creationId xmlns:a16="http://schemas.microsoft.com/office/drawing/2014/main" id="{AA3CB6F6-DEBB-D8CB-3C0B-CF7C13FACCA5}"/>
              </a:ext>
            </a:extLst>
          </p:cNvPr>
          <p:cNvSpPr/>
          <p:nvPr userDrawn="1"/>
        </p:nvSpPr>
        <p:spPr>
          <a:xfrm>
            <a:off x="6809763" y="762402"/>
            <a:ext cx="649284" cy="634991"/>
          </a:xfrm>
          <a:prstGeom prst="ellipse">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t>2</a:t>
            </a:r>
          </a:p>
        </p:txBody>
      </p:sp>
      <p:sp>
        <p:nvSpPr>
          <p:cNvPr id="48" name="Text Placeholder 30">
            <a:extLst>
              <a:ext uri="{FF2B5EF4-FFF2-40B4-BE49-F238E27FC236}">
                <a16:creationId xmlns:a16="http://schemas.microsoft.com/office/drawing/2014/main" id="{0B3E1508-84CB-18B5-BCF5-4980A463055F}"/>
              </a:ext>
            </a:extLst>
          </p:cNvPr>
          <p:cNvSpPr>
            <a:spLocks noGrp="1"/>
          </p:cNvSpPr>
          <p:nvPr>
            <p:ph type="body" sz="quarter" idx="12" hasCustomPrompt="1"/>
          </p:nvPr>
        </p:nvSpPr>
        <p:spPr>
          <a:xfrm>
            <a:off x="6816726" y="1503751"/>
            <a:ext cx="3744913" cy="449262"/>
          </a:xfrm>
        </p:spPr>
        <p:txBody>
          <a:bodyPr/>
          <a:lstStyle>
            <a:lvl1pPr>
              <a:defRPr sz="2800">
                <a:solidFill>
                  <a:schemeClr val="accent1"/>
                </a:solidFill>
              </a:defRPr>
            </a:lvl1pPr>
          </a:lstStyle>
          <a:p>
            <a:pPr lvl="0"/>
            <a:r>
              <a:rPr lang="en-US"/>
              <a:t>Title</a:t>
            </a:r>
            <a:endParaRPr lang="en-AU"/>
          </a:p>
        </p:txBody>
      </p:sp>
      <p:sp>
        <p:nvSpPr>
          <p:cNvPr id="49" name="Text Placeholder 36">
            <a:extLst>
              <a:ext uri="{FF2B5EF4-FFF2-40B4-BE49-F238E27FC236}">
                <a16:creationId xmlns:a16="http://schemas.microsoft.com/office/drawing/2014/main" id="{73AE6719-BA40-DCA6-8058-18AC9077825B}"/>
              </a:ext>
            </a:extLst>
          </p:cNvPr>
          <p:cNvSpPr>
            <a:spLocks noGrp="1"/>
          </p:cNvSpPr>
          <p:nvPr>
            <p:ph type="body" sz="quarter" idx="13" hasCustomPrompt="1"/>
          </p:nvPr>
        </p:nvSpPr>
        <p:spPr>
          <a:xfrm>
            <a:off x="6816726" y="2053026"/>
            <a:ext cx="4537075" cy="862012"/>
          </a:xfrm>
        </p:spPr>
        <p:txBody>
          <a:bodyPr/>
          <a:lstStyle>
            <a:lvl1pPr>
              <a:defRPr sz="2000">
                <a:solidFill>
                  <a:schemeClr val="accent2"/>
                </a:solidFill>
              </a:defRPr>
            </a:lvl1pPr>
          </a:lstStyle>
          <a:p>
            <a:pPr lvl="0"/>
            <a:r>
              <a:rPr lang="en-US"/>
              <a:t>Body text</a:t>
            </a:r>
            <a:endParaRPr lang="en-AU"/>
          </a:p>
        </p:txBody>
      </p:sp>
      <p:sp>
        <p:nvSpPr>
          <p:cNvPr id="50" name="Oval 49">
            <a:extLst>
              <a:ext uri="{FF2B5EF4-FFF2-40B4-BE49-F238E27FC236}">
                <a16:creationId xmlns:a16="http://schemas.microsoft.com/office/drawing/2014/main" id="{09A3DF8E-8FA6-767F-3DB9-8312E8FB3C56}"/>
              </a:ext>
            </a:extLst>
          </p:cNvPr>
          <p:cNvSpPr/>
          <p:nvPr userDrawn="1"/>
        </p:nvSpPr>
        <p:spPr>
          <a:xfrm>
            <a:off x="6809763" y="3936253"/>
            <a:ext cx="649284" cy="634991"/>
          </a:xfrm>
          <a:prstGeom prst="ellipse">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t>4</a:t>
            </a:r>
          </a:p>
        </p:txBody>
      </p:sp>
      <p:sp>
        <p:nvSpPr>
          <p:cNvPr id="51" name="Text Placeholder 30">
            <a:extLst>
              <a:ext uri="{FF2B5EF4-FFF2-40B4-BE49-F238E27FC236}">
                <a16:creationId xmlns:a16="http://schemas.microsoft.com/office/drawing/2014/main" id="{40E3DB8A-F5B5-F98E-DDB7-6B6289E10D16}"/>
              </a:ext>
            </a:extLst>
          </p:cNvPr>
          <p:cNvSpPr>
            <a:spLocks noGrp="1"/>
          </p:cNvSpPr>
          <p:nvPr>
            <p:ph type="body" sz="quarter" idx="14" hasCustomPrompt="1"/>
          </p:nvPr>
        </p:nvSpPr>
        <p:spPr>
          <a:xfrm>
            <a:off x="6816726" y="4677602"/>
            <a:ext cx="3744913" cy="449262"/>
          </a:xfrm>
        </p:spPr>
        <p:txBody>
          <a:bodyPr/>
          <a:lstStyle>
            <a:lvl1pPr>
              <a:defRPr sz="2800">
                <a:solidFill>
                  <a:schemeClr val="accent1"/>
                </a:solidFill>
              </a:defRPr>
            </a:lvl1pPr>
          </a:lstStyle>
          <a:p>
            <a:pPr lvl="0"/>
            <a:r>
              <a:rPr lang="en-US"/>
              <a:t>Title</a:t>
            </a:r>
            <a:endParaRPr lang="en-AU"/>
          </a:p>
        </p:txBody>
      </p:sp>
      <p:sp>
        <p:nvSpPr>
          <p:cNvPr id="52" name="Text Placeholder 36">
            <a:extLst>
              <a:ext uri="{FF2B5EF4-FFF2-40B4-BE49-F238E27FC236}">
                <a16:creationId xmlns:a16="http://schemas.microsoft.com/office/drawing/2014/main" id="{FC796AFF-36E7-E940-1162-784D44BE20F0}"/>
              </a:ext>
            </a:extLst>
          </p:cNvPr>
          <p:cNvSpPr>
            <a:spLocks noGrp="1"/>
          </p:cNvSpPr>
          <p:nvPr>
            <p:ph type="body" sz="quarter" idx="15" hasCustomPrompt="1"/>
          </p:nvPr>
        </p:nvSpPr>
        <p:spPr>
          <a:xfrm>
            <a:off x="6816726" y="5226877"/>
            <a:ext cx="4537075" cy="862012"/>
          </a:xfrm>
        </p:spPr>
        <p:txBody>
          <a:bodyPr/>
          <a:lstStyle>
            <a:lvl1pPr>
              <a:defRPr sz="2000">
                <a:solidFill>
                  <a:schemeClr val="accent2"/>
                </a:solidFill>
              </a:defRPr>
            </a:lvl1pPr>
          </a:lstStyle>
          <a:p>
            <a:pPr lvl="0"/>
            <a:r>
              <a:rPr lang="en-US"/>
              <a:t>Body text</a:t>
            </a:r>
            <a:endParaRPr lang="en-AU"/>
          </a:p>
        </p:txBody>
      </p:sp>
      <p:sp>
        <p:nvSpPr>
          <p:cNvPr id="53" name="Oval 52">
            <a:extLst>
              <a:ext uri="{FF2B5EF4-FFF2-40B4-BE49-F238E27FC236}">
                <a16:creationId xmlns:a16="http://schemas.microsoft.com/office/drawing/2014/main" id="{C652362C-F172-7118-138E-F764F3AE9211}"/>
              </a:ext>
            </a:extLst>
          </p:cNvPr>
          <p:cNvSpPr/>
          <p:nvPr userDrawn="1"/>
        </p:nvSpPr>
        <p:spPr>
          <a:xfrm>
            <a:off x="831237" y="3936253"/>
            <a:ext cx="649284" cy="634991"/>
          </a:xfrm>
          <a:prstGeom prst="ellipse">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t>3</a:t>
            </a:r>
          </a:p>
        </p:txBody>
      </p:sp>
      <p:sp>
        <p:nvSpPr>
          <p:cNvPr id="54" name="Text Placeholder 30">
            <a:extLst>
              <a:ext uri="{FF2B5EF4-FFF2-40B4-BE49-F238E27FC236}">
                <a16:creationId xmlns:a16="http://schemas.microsoft.com/office/drawing/2014/main" id="{DED6E94C-BCDB-BF99-9609-CB4612A7E162}"/>
              </a:ext>
            </a:extLst>
          </p:cNvPr>
          <p:cNvSpPr>
            <a:spLocks noGrp="1"/>
          </p:cNvSpPr>
          <p:nvPr>
            <p:ph type="body" sz="quarter" idx="16" hasCustomPrompt="1"/>
          </p:nvPr>
        </p:nvSpPr>
        <p:spPr>
          <a:xfrm>
            <a:off x="838200" y="4677602"/>
            <a:ext cx="3744913" cy="449262"/>
          </a:xfrm>
        </p:spPr>
        <p:txBody>
          <a:bodyPr/>
          <a:lstStyle>
            <a:lvl1pPr>
              <a:defRPr sz="2800">
                <a:solidFill>
                  <a:schemeClr val="accent1"/>
                </a:solidFill>
              </a:defRPr>
            </a:lvl1pPr>
          </a:lstStyle>
          <a:p>
            <a:pPr lvl="0"/>
            <a:r>
              <a:rPr lang="en-US"/>
              <a:t>Title</a:t>
            </a:r>
            <a:endParaRPr lang="en-AU"/>
          </a:p>
        </p:txBody>
      </p:sp>
      <p:sp>
        <p:nvSpPr>
          <p:cNvPr id="55" name="Text Placeholder 36">
            <a:extLst>
              <a:ext uri="{FF2B5EF4-FFF2-40B4-BE49-F238E27FC236}">
                <a16:creationId xmlns:a16="http://schemas.microsoft.com/office/drawing/2014/main" id="{355DFC21-AE9F-A551-6439-A11ECB8FCB0A}"/>
              </a:ext>
            </a:extLst>
          </p:cNvPr>
          <p:cNvSpPr>
            <a:spLocks noGrp="1"/>
          </p:cNvSpPr>
          <p:nvPr>
            <p:ph type="body" sz="quarter" idx="17" hasCustomPrompt="1"/>
          </p:nvPr>
        </p:nvSpPr>
        <p:spPr>
          <a:xfrm>
            <a:off x="838200" y="5226877"/>
            <a:ext cx="4537075" cy="862012"/>
          </a:xfrm>
        </p:spPr>
        <p:txBody>
          <a:bodyPr/>
          <a:lstStyle>
            <a:lvl1pPr>
              <a:defRPr sz="2000">
                <a:solidFill>
                  <a:schemeClr val="accent2"/>
                </a:solidFill>
              </a:defRPr>
            </a:lvl1pPr>
          </a:lstStyle>
          <a:p>
            <a:pPr lvl="0"/>
            <a:r>
              <a:rPr lang="en-US"/>
              <a:t>Body text</a:t>
            </a:r>
            <a:endParaRPr lang="en-AU"/>
          </a:p>
        </p:txBody>
      </p:sp>
    </p:spTree>
    <p:extLst>
      <p:ext uri="{BB962C8B-B14F-4D97-AF65-F5344CB8AC3E}">
        <p14:creationId xmlns:p14="http://schemas.microsoft.com/office/powerpoint/2010/main" val="222453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points 2">
    <p:bg>
      <p:bgPr>
        <a:solidFill>
          <a:schemeClr val="tx2"/>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0022845A-2F74-902A-4596-F7B35998F20E}"/>
              </a:ext>
            </a:extLst>
          </p:cNvPr>
          <p:cNvCxnSpPr/>
          <p:nvPr userDrawn="1"/>
        </p:nvCxnSpPr>
        <p:spPr>
          <a:xfrm>
            <a:off x="6096000" y="0"/>
            <a:ext cx="0" cy="6957392"/>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6161CD-FA4B-BAA4-CE48-C1F4057FBD51}"/>
              </a:ext>
            </a:extLst>
          </p:cNvPr>
          <p:cNvCxnSpPr>
            <a:cxnSpLocks/>
          </p:cNvCxnSpPr>
          <p:nvPr userDrawn="1"/>
        </p:nvCxnSpPr>
        <p:spPr>
          <a:xfrm flipH="1">
            <a:off x="-240704" y="3429000"/>
            <a:ext cx="1274541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31E1D46-6F4F-A457-668B-FB6073724B69}"/>
              </a:ext>
            </a:extLst>
          </p:cNvPr>
          <p:cNvSpPr/>
          <p:nvPr userDrawn="1"/>
        </p:nvSpPr>
        <p:spPr>
          <a:xfrm>
            <a:off x="831237" y="765157"/>
            <a:ext cx="649284" cy="634991"/>
          </a:xfrm>
          <a:prstGeom prst="ellipse">
            <a:avLst/>
          </a:prstGeom>
          <a:solidFill>
            <a:schemeClr val="bg2"/>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solidFill>
                  <a:schemeClr val="accent2"/>
                </a:solidFill>
              </a:rPr>
              <a:t>1</a:t>
            </a:r>
          </a:p>
        </p:txBody>
      </p:sp>
      <p:sp>
        <p:nvSpPr>
          <p:cNvPr id="31" name="Text Placeholder 30">
            <a:extLst>
              <a:ext uri="{FF2B5EF4-FFF2-40B4-BE49-F238E27FC236}">
                <a16:creationId xmlns:a16="http://schemas.microsoft.com/office/drawing/2014/main" id="{15FBFB41-2BA4-0547-66B8-3FE814173BDC}"/>
              </a:ext>
            </a:extLst>
          </p:cNvPr>
          <p:cNvSpPr>
            <a:spLocks noGrp="1"/>
          </p:cNvSpPr>
          <p:nvPr>
            <p:ph type="body" sz="quarter" idx="10" hasCustomPrompt="1"/>
          </p:nvPr>
        </p:nvSpPr>
        <p:spPr>
          <a:xfrm>
            <a:off x="838200" y="1506506"/>
            <a:ext cx="3744913" cy="449262"/>
          </a:xfrm>
          <a:ln>
            <a:noFill/>
          </a:ln>
        </p:spPr>
        <p:txBody>
          <a:bodyPr/>
          <a:lstStyle>
            <a:lvl1pPr>
              <a:defRPr sz="2800">
                <a:solidFill>
                  <a:schemeClr val="bg2"/>
                </a:solidFill>
              </a:defRPr>
            </a:lvl1pPr>
          </a:lstStyle>
          <a:p>
            <a:pPr lvl="0"/>
            <a:r>
              <a:rPr lang="en-US"/>
              <a:t>Title</a:t>
            </a:r>
            <a:endParaRPr lang="en-AU"/>
          </a:p>
        </p:txBody>
      </p:sp>
      <p:sp>
        <p:nvSpPr>
          <p:cNvPr id="37" name="Text Placeholder 36">
            <a:extLst>
              <a:ext uri="{FF2B5EF4-FFF2-40B4-BE49-F238E27FC236}">
                <a16:creationId xmlns:a16="http://schemas.microsoft.com/office/drawing/2014/main" id="{54561A81-7947-08BE-2305-77944FB42F10}"/>
              </a:ext>
            </a:extLst>
          </p:cNvPr>
          <p:cNvSpPr>
            <a:spLocks noGrp="1"/>
          </p:cNvSpPr>
          <p:nvPr>
            <p:ph type="body" sz="quarter" idx="11" hasCustomPrompt="1"/>
          </p:nvPr>
        </p:nvSpPr>
        <p:spPr>
          <a:xfrm>
            <a:off x="838200" y="2055781"/>
            <a:ext cx="4537075" cy="862012"/>
          </a:xfrm>
        </p:spPr>
        <p:txBody>
          <a:bodyPr/>
          <a:lstStyle>
            <a:lvl1pPr>
              <a:defRPr sz="2000">
                <a:solidFill>
                  <a:schemeClr val="bg2"/>
                </a:solidFill>
              </a:defRPr>
            </a:lvl1pPr>
          </a:lstStyle>
          <a:p>
            <a:pPr lvl="0"/>
            <a:r>
              <a:rPr lang="en-US"/>
              <a:t>Body text</a:t>
            </a:r>
            <a:endParaRPr lang="en-AU"/>
          </a:p>
        </p:txBody>
      </p:sp>
      <p:sp>
        <p:nvSpPr>
          <p:cNvPr id="47" name="Oval 46">
            <a:extLst>
              <a:ext uri="{FF2B5EF4-FFF2-40B4-BE49-F238E27FC236}">
                <a16:creationId xmlns:a16="http://schemas.microsoft.com/office/drawing/2014/main" id="{AA3CB6F6-DEBB-D8CB-3C0B-CF7C13FACCA5}"/>
              </a:ext>
            </a:extLst>
          </p:cNvPr>
          <p:cNvSpPr/>
          <p:nvPr userDrawn="1"/>
        </p:nvSpPr>
        <p:spPr>
          <a:xfrm>
            <a:off x="6809763" y="762402"/>
            <a:ext cx="649284" cy="634991"/>
          </a:xfrm>
          <a:prstGeom prst="ellipse">
            <a:avLst/>
          </a:prstGeom>
          <a:solidFill>
            <a:schemeClr val="bg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solidFill>
                  <a:schemeClr val="accent2"/>
                </a:solidFill>
              </a:rPr>
              <a:t>2</a:t>
            </a:r>
          </a:p>
        </p:txBody>
      </p:sp>
      <p:sp>
        <p:nvSpPr>
          <p:cNvPr id="48" name="Text Placeholder 30">
            <a:extLst>
              <a:ext uri="{FF2B5EF4-FFF2-40B4-BE49-F238E27FC236}">
                <a16:creationId xmlns:a16="http://schemas.microsoft.com/office/drawing/2014/main" id="{0B3E1508-84CB-18B5-BCF5-4980A463055F}"/>
              </a:ext>
            </a:extLst>
          </p:cNvPr>
          <p:cNvSpPr>
            <a:spLocks noGrp="1"/>
          </p:cNvSpPr>
          <p:nvPr>
            <p:ph type="body" sz="quarter" idx="12" hasCustomPrompt="1"/>
          </p:nvPr>
        </p:nvSpPr>
        <p:spPr>
          <a:xfrm>
            <a:off x="6816726" y="1503751"/>
            <a:ext cx="3744913" cy="449262"/>
          </a:xfrm>
        </p:spPr>
        <p:txBody>
          <a:bodyPr/>
          <a:lstStyle>
            <a:lvl1pPr>
              <a:defRPr sz="2800">
                <a:solidFill>
                  <a:schemeClr val="bg2"/>
                </a:solidFill>
              </a:defRPr>
            </a:lvl1pPr>
          </a:lstStyle>
          <a:p>
            <a:pPr lvl="0"/>
            <a:r>
              <a:rPr lang="en-US"/>
              <a:t>Title</a:t>
            </a:r>
            <a:endParaRPr lang="en-AU"/>
          </a:p>
        </p:txBody>
      </p:sp>
      <p:sp>
        <p:nvSpPr>
          <p:cNvPr id="49" name="Text Placeholder 36">
            <a:extLst>
              <a:ext uri="{FF2B5EF4-FFF2-40B4-BE49-F238E27FC236}">
                <a16:creationId xmlns:a16="http://schemas.microsoft.com/office/drawing/2014/main" id="{73AE6719-BA40-DCA6-8058-18AC9077825B}"/>
              </a:ext>
            </a:extLst>
          </p:cNvPr>
          <p:cNvSpPr>
            <a:spLocks noGrp="1"/>
          </p:cNvSpPr>
          <p:nvPr>
            <p:ph type="body" sz="quarter" idx="13" hasCustomPrompt="1"/>
          </p:nvPr>
        </p:nvSpPr>
        <p:spPr>
          <a:xfrm>
            <a:off x="6816726" y="2053026"/>
            <a:ext cx="4537075" cy="862012"/>
          </a:xfrm>
        </p:spPr>
        <p:txBody>
          <a:bodyPr/>
          <a:lstStyle>
            <a:lvl1pPr>
              <a:defRPr sz="2000">
                <a:solidFill>
                  <a:schemeClr val="bg2"/>
                </a:solidFill>
              </a:defRPr>
            </a:lvl1pPr>
          </a:lstStyle>
          <a:p>
            <a:pPr lvl="0"/>
            <a:r>
              <a:rPr lang="en-US"/>
              <a:t>Body text</a:t>
            </a:r>
            <a:endParaRPr lang="en-AU"/>
          </a:p>
        </p:txBody>
      </p:sp>
      <p:sp>
        <p:nvSpPr>
          <p:cNvPr id="50" name="Oval 49">
            <a:extLst>
              <a:ext uri="{FF2B5EF4-FFF2-40B4-BE49-F238E27FC236}">
                <a16:creationId xmlns:a16="http://schemas.microsoft.com/office/drawing/2014/main" id="{09A3DF8E-8FA6-767F-3DB9-8312E8FB3C56}"/>
              </a:ext>
            </a:extLst>
          </p:cNvPr>
          <p:cNvSpPr/>
          <p:nvPr userDrawn="1"/>
        </p:nvSpPr>
        <p:spPr>
          <a:xfrm>
            <a:off x="6809763" y="3936253"/>
            <a:ext cx="649284" cy="634991"/>
          </a:xfrm>
          <a:prstGeom prst="ellipse">
            <a:avLst/>
          </a:prstGeom>
          <a:solidFill>
            <a:schemeClr val="bg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solidFill>
                  <a:schemeClr val="accent2"/>
                </a:solidFill>
              </a:rPr>
              <a:t>4</a:t>
            </a:r>
          </a:p>
        </p:txBody>
      </p:sp>
      <p:sp>
        <p:nvSpPr>
          <p:cNvPr id="51" name="Text Placeholder 30">
            <a:extLst>
              <a:ext uri="{FF2B5EF4-FFF2-40B4-BE49-F238E27FC236}">
                <a16:creationId xmlns:a16="http://schemas.microsoft.com/office/drawing/2014/main" id="{40E3DB8A-F5B5-F98E-DDB7-6B6289E10D16}"/>
              </a:ext>
            </a:extLst>
          </p:cNvPr>
          <p:cNvSpPr>
            <a:spLocks noGrp="1"/>
          </p:cNvSpPr>
          <p:nvPr>
            <p:ph type="body" sz="quarter" idx="14" hasCustomPrompt="1"/>
          </p:nvPr>
        </p:nvSpPr>
        <p:spPr>
          <a:xfrm>
            <a:off x="6816726" y="4677602"/>
            <a:ext cx="3744913" cy="449262"/>
          </a:xfrm>
        </p:spPr>
        <p:txBody>
          <a:bodyPr/>
          <a:lstStyle>
            <a:lvl1pPr>
              <a:defRPr sz="2800">
                <a:solidFill>
                  <a:schemeClr val="bg2"/>
                </a:solidFill>
              </a:defRPr>
            </a:lvl1pPr>
          </a:lstStyle>
          <a:p>
            <a:pPr lvl="0"/>
            <a:r>
              <a:rPr lang="en-US"/>
              <a:t>Title</a:t>
            </a:r>
            <a:endParaRPr lang="en-AU"/>
          </a:p>
        </p:txBody>
      </p:sp>
      <p:sp>
        <p:nvSpPr>
          <p:cNvPr id="52" name="Text Placeholder 36">
            <a:extLst>
              <a:ext uri="{FF2B5EF4-FFF2-40B4-BE49-F238E27FC236}">
                <a16:creationId xmlns:a16="http://schemas.microsoft.com/office/drawing/2014/main" id="{FC796AFF-36E7-E940-1162-784D44BE20F0}"/>
              </a:ext>
            </a:extLst>
          </p:cNvPr>
          <p:cNvSpPr>
            <a:spLocks noGrp="1"/>
          </p:cNvSpPr>
          <p:nvPr>
            <p:ph type="body" sz="quarter" idx="15" hasCustomPrompt="1"/>
          </p:nvPr>
        </p:nvSpPr>
        <p:spPr>
          <a:xfrm>
            <a:off x="6816726" y="5226877"/>
            <a:ext cx="4537075" cy="862012"/>
          </a:xfrm>
        </p:spPr>
        <p:txBody>
          <a:bodyPr/>
          <a:lstStyle>
            <a:lvl1pPr>
              <a:defRPr sz="2000">
                <a:solidFill>
                  <a:schemeClr val="bg2"/>
                </a:solidFill>
              </a:defRPr>
            </a:lvl1pPr>
          </a:lstStyle>
          <a:p>
            <a:pPr lvl="0"/>
            <a:r>
              <a:rPr lang="en-US"/>
              <a:t>Body text</a:t>
            </a:r>
            <a:endParaRPr lang="en-AU"/>
          </a:p>
        </p:txBody>
      </p:sp>
      <p:sp>
        <p:nvSpPr>
          <p:cNvPr id="53" name="Oval 52">
            <a:extLst>
              <a:ext uri="{FF2B5EF4-FFF2-40B4-BE49-F238E27FC236}">
                <a16:creationId xmlns:a16="http://schemas.microsoft.com/office/drawing/2014/main" id="{C652362C-F172-7118-138E-F764F3AE9211}"/>
              </a:ext>
            </a:extLst>
          </p:cNvPr>
          <p:cNvSpPr/>
          <p:nvPr userDrawn="1"/>
        </p:nvSpPr>
        <p:spPr>
          <a:xfrm>
            <a:off x="831237" y="3936253"/>
            <a:ext cx="649284" cy="634991"/>
          </a:xfrm>
          <a:prstGeom prst="ellipse">
            <a:avLst/>
          </a:prstGeom>
          <a:solidFill>
            <a:schemeClr val="bg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a:solidFill>
                  <a:schemeClr val="accent2"/>
                </a:solidFill>
              </a:rPr>
              <a:t>3</a:t>
            </a:r>
          </a:p>
        </p:txBody>
      </p:sp>
      <p:sp>
        <p:nvSpPr>
          <p:cNvPr id="54" name="Text Placeholder 30">
            <a:extLst>
              <a:ext uri="{FF2B5EF4-FFF2-40B4-BE49-F238E27FC236}">
                <a16:creationId xmlns:a16="http://schemas.microsoft.com/office/drawing/2014/main" id="{DED6E94C-BCDB-BF99-9609-CB4612A7E162}"/>
              </a:ext>
            </a:extLst>
          </p:cNvPr>
          <p:cNvSpPr>
            <a:spLocks noGrp="1"/>
          </p:cNvSpPr>
          <p:nvPr>
            <p:ph type="body" sz="quarter" idx="16" hasCustomPrompt="1"/>
          </p:nvPr>
        </p:nvSpPr>
        <p:spPr>
          <a:xfrm>
            <a:off x="838200" y="4677602"/>
            <a:ext cx="3744913" cy="449262"/>
          </a:xfrm>
        </p:spPr>
        <p:txBody>
          <a:bodyPr/>
          <a:lstStyle>
            <a:lvl1pPr>
              <a:defRPr sz="2800">
                <a:solidFill>
                  <a:schemeClr val="bg2"/>
                </a:solidFill>
              </a:defRPr>
            </a:lvl1pPr>
          </a:lstStyle>
          <a:p>
            <a:pPr lvl="0"/>
            <a:r>
              <a:rPr lang="en-US"/>
              <a:t>Title</a:t>
            </a:r>
            <a:endParaRPr lang="en-AU"/>
          </a:p>
        </p:txBody>
      </p:sp>
      <p:sp>
        <p:nvSpPr>
          <p:cNvPr id="55" name="Text Placeholder 36">
            <a:extLst>
              <a:ext uri="{FF2B5EF4-FFF2-40B4-BE49-F238E27FC236}">
                <a16:creationId xmlns:a16="http://schemas.microsoft.com/office/drawing/2014/main" id="{355DFC21-AE9F-A551-6439-A11ECB8FCB0A}"/>
              </a:ext>
            </a:extLst>
          </p:cNvPr>
          <p:cNvSpPr>
            <a:spLocks noGrp="1"/>
          </p:cNvSpPr>
          <p:nvPr>
            <p:ph type="body" sz="quarter" idx="17" hasCustomPrompt="1"/>
          </p:nvPr>
        </p:nvSpPr>
        <p:spPr>
          <a:xfrm>
            <a:off x="838200" y="5226877"/>
            <a:ext cx="4537075" cy="862012"/>
          </a:xfrm>
        </p:spPr>
        <p:txBody>
          <a:bodyPr/>
          <a:lstStyle>
            <a:lvl1pPr>
              <a:defRPr sz="2000">
                <a:solidFill>
                  <a:schemeClr val="bg2"/>
                </a:solidFill>
              </a:defRPr>
            </a:lvl1pPr>
          </a:lstStyle>
          <a:p>
            <a:pPr lvl="0"/>
            <a:r>
              <a:rPr lang="en-US"/>
              <a:t>Body text</a:t>
            </a:r>
            <a:endParaRPr lang="en-AU"/>
          </a:p>
        </p:txBody>
      </p:sp>
    </p:spTree>
    <p:extLst>
      <p:ext uri="{BB962C8B-B14F-4D97-AF65-F5344CB8AC3E}">
        <p14:creationId xmlns:p14="http://schemas.microsoft.com/office/powerpoint/2010/main" val="66242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percentage 1">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F7C8F85-F34A-8E3C-79DF-1B9B25B057BE}"/>
              </a:ext>
            </a:extLst>
          </p:cNvPr>
          <p:cNvSpPr>
            <a:spLocks noGrp="1"/>
          </p:cNvSpPr>
          <p:nvPr>
            <p:ph type="body" sz="quarter" idx="10" hasCustomPrompt="1"/>
          </p:nvPr>
        </p:nvSpPr>
        <p:spPr>
          <a:xfrm>
            <a:off x="4332152" y="1103190"/>
            <a:ext cx="3527697" cy="2160587"/>
          </a:xfrm>
        </p:spPr>
        <p:txBody>
          <a:bodyPr/>
          <a:lstStyle>
            <a:lvl1pPr algn="ctr">
              <a:defRPr sz="13000"/>
            </a:lvl1pPr>
          </a:lstStyle>
          <a:p>
            <a:pPr lvl="0"/>
            <a:r>
              <a:rPr lang="en-AU" sz="13000"/>
              <a:t>85%</a:t>
            </a:r>
            <a:endParaRPr lang="en-AU"/>
          </a:p>
        </p:txBody>
      </p:sp>
      <p:sp>
        <p:nvSpPr>
          <p:cNvPr id="12" name="Title 11">
            <a:extLst>
              <a:ext uri="{FF2B5EF4-FFF2-40B4-BE49-F238E27FC236}">
                <a16:creationId xmlns:a16="http://schemas.microsoft.com/office/drawing/2014/main" id="{97871CA4-9A0C-F0B2-60C3-4F49D4CC5D24}"/>
              </a:ext>
            </a:extLst>
          </p:cNvPr>
          <p:cNvSpPr>
            <a:spLocks noGrp="1"/>
          </p:cNvSpPr>
          <p:nvPr>
            <p:ph type="title" hasCustomPrompt="1"/>
          </p:nvPr>
        </p:nvSpPr>
        <p:spPr>
          <a:xfrm>
            <a:off x="946820" y="2996952"/>
            <a:ext cx="10298360" cy="1325563"/>
          </a:xfrm>
        </p:spPr>
        <p:txBody>
          <a:bodyPr/>
          <a:lstStyle>
            <a:lvl1pPr algn="ctr">
              <a:defRPr/>
            </a:lvl1pPr>
          </a:lstStyle>
          <a:p>
            <a:r>
              <a:rPr lang="en-US"/>
              <a:t>Enter text about percentage</a:t>
            </a:r>
            <a:endParaRPr lang="en-AU"/>
          </a:p>
        </p:txBody>
      </p:sp>
      <p:sp>
        <p:nvSpPr>
          <p:cNvPr id="14" name="Text Placeholder 13">
            <a:extLst>
              <a:ext uri="{FF2B5EF4-FFF2-40B4-BE49-F238E27FC236}">
                <a16:creationId xmlns:a16="http://schemas.microsoft.com/office/drawing/2014/main" id="{CB91E04F-ED73-4E93-C8D2-BB4DECC9F30E}"/>
              </a:ext>
            </a:extLst>
          </p:cNvPr>
          <p:cNvSpPr>
            <a:spLocks noGrp="1"/>
          </p:cNvSpPr>
          <p:nvPr>
            <p:ph type="body" sz="quarter" idx="11" hasCustomPrompt="1"/>
          </p:nvPr>
        </p:nvSpPr>
        <p:spPr>
          <a:xfrm>
            <a:off x="1451484" y="4365625"/>
            <a:ext cx="9289032" cy="1584325"/>
          </a:xfrm>
        </p:spPr>
        <p:txBody>
          <a:bodyPr/>
          <a:lstStyle>
            <a:lvl1pPr algn="ctr">
              <a:defRPr/>
            </a:lvl1pPr>
          </a:lstStyle>
          <a:p>
            <a:pPr lvl="0"/>
            <a:r>
              <a:rPr lang="en-US"/>
              <a:t>Smaller text here about it</a:t>
            </a:r>
            <a:endParaRPr lang="en-AU"/>
          </a:p>
        </p:txBody>
      </p:sp>
    </p:spTree>
    <p:extLst>
      <p:ext uri="{BB962C8B-B14F-4D97-AF65-F5344CB8AC3E}">
        <p14:creationId xmlns:p14="http://schemas.microsoft.com/office/powerpoint/2010/main" val="424380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percentage 2">
    <p:bg>
      <p:bgPr>
        <a:solidFill>
          <a:schemeClr val="accent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F7C8F85-F34A-8E3C-79DF-1B9B25B057BE}"/>
              </a:ext>
            </a:extLst>
          </p:cNvPr>
          <p:cNvSpPr>
            <a:spLocks noGrp="1"/>
          </p:cNvSpPr>
          <p:nvPr>
            <p:ph type="body" sz="quarter" idx="10" hasCustomPrompt="1"/>
          </p:nvPr>
        </p:nvSpPr>
        <p:spPr>
          <a:xfrm>
            <a:off x="4332152" y="1103190"/>
            <a:ext cx="3527697" cy="2160587"/>
          </a:xfrm>
        </p:spPr>
        <p:txBody>
          <a:bodyPr/>
          <a:lstStyle>
            <a:lvl1pPr algn="ctr">
              <a:defRPr sz="13000">
                <a:solidFill>
                  <a:schemeClr val="bg1"/>
                </a:solidFill>
              </a:defRPr>
            </a:lvl1pPr>
          </a:lstStyle>
          <a:p>
            <a:pPr lvl="0"/>
            <a:r>
              <a:rPr lang="en-AU" sz="13000"/>
              <a:t>85%</a:t>
            </a:r>
            <a:endParaRPr lang="en-AU"/>
          </a:p>
        </p:txBody>
      </p:sp>
      <p:sp>
        <p:nvSpPr>
          <p:cNvPr id="12" name="Title 11">
            <a:extLst>
              <a:ext uri="{FF2B5EF4-FFF2-40B4-BE49-F238E27FC236}">
                <a16:creationId xmlns:a16="http://schemas.microsoft.com/office/drawing/2014/main" id="{97871CA4-9A0C-F0B2-60C3-4F49D4CC5D24}"/>
              </a:ext>
            </a:extLst>
          </p:cNvPr>
          <p:cNvSpPr>
            <a:spLocks noGrp="1"/>
          </p:cNvSpPr>
          <p:nvPr>
            <p:ph type="title" hasCustomPrompt="1"/>
          </p:nvPr>
        </p:nvSpPr>
        <p:spPr>
          <a:xfrm>
            <a:off x="946820" y="2996952"/>
            <a:ext cx="10298360" cy="1325563"/>
          </a:xfrm>
        </p:spPr>
        <p:txBody>
          <a:bodyPr/>
          <a:lstStyle>
            <a:lvl1pPr algn="ctr">
              <a:defRPr/>
            </a:lvl1pPr>
          </a:lstStyle>
          <a:p>
            <a:r>
              <a:rPr lang="en-US"/>
              <a:t>Enter text about percentage</a:t>
            </a:r>
            <a:endParaRPr lang="en-AU"/>
          </a:p>
        </p:txBody>
      </p:sp>
      <p:sp>
        <p:nvSpPr>
          <p:cNvPr id="14" name="Text Placeholder 13">
            <a:extLst>
              <a:ext uri="{FF2B5EF4-FFF2-40B4-BE49-F238E27FC236}">
                <a16:creationId xmlns:a16="http://schemas.microsoft.com/office/drawing/2014/main" id="{CB91E04F-ED73-4E93-C8D2-BB4DECC9F30E}"/>
              </a:ext>
            </a:extLst>
          </p:cNvPr>
          <p:cNvSpPr>
            <a:spLocks noGrp="1"/>
          </p:cNvSpPr>
          <p:nvPr>
            <p:ph type="body" sz="quarter" idx="11" hasCustomPrompt="1"/>
          </p:nvPr>
        </p:nvSpPr>
        <p:spPr>
          <a:xfrm>
            <a:off x="1451484" y="4365625"/>
            <a:ext cx="9289032" cy="1584325"/>
          </a:xfrm>
        </p:spPr>
        <p:txBody>
          <a:bodyPr/>
          <a:lstStyle>
            <a:lvl1pPr algn="ctr">
              <a:defRPr/>
            </a:lvl1pPr>
          </a:lstStyle>
          <a:p>
            <a:pPr lvl="0"/>
            <a:r>
              <a:rPr lang="en-US"/>
              <a:t>Smaller text here about it</a:t>
            </a:r>
            <a:endParaRPr lang="en-AU"/>
          </a:p>
        </p:txBody>
      </p:sp>
    </p:spTree>
    <p:extLst>
      <p:ext uri="{BB962C8B-B14F-4D97-AF65-F5344CB8AC3E}">
        <p14:creationId xmlns:p14="http://schemas.microsoft.com/office/powerpoint/2010/main" val="388207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harts with text 1">
    <p:spTree>
      <p:nvGrpSpPr>
        <p:cNvPr id="1" name=""/>
        <p:cNvGrpSpPr/>
        <p:nvPr/>
      </p:nvGrpSpPr>
      <p:grpSpPr>
        <a:xfrm>
          <a:off x="0" y="0"/>
          <a:ext cx="0" cy="0"/>
          <a:chOff x="0" y="0"/>
          <a:chExt cx="0" cy="0"/>
        </a:xfrm>
      </p:grpSpPr>
      <p:sp>
        <p:nvSpPr>
          <p:cNvPr id="12" name="Chart Placeholder 11">
            <a:extLst>
              <a:ext uri="{FF2B5EF4-FFF2-40B4-BE49-F238E27FC236}">
                <a16:creationId xmlns:a16="http://schemas.microsoft.com/office/drawing/2014/main" id="{152CEC00-5EDC-235D-B928-1963E5E2AC8E}"/>
              </a:ext>
            </a:extLst>
          </p:cNvPr>
          <p:cNvSpPr>
            <a:spLocks noGrp="1"/>
          </p:cNvSpPr>
          <p:nvPr>
            <p:ph type="chart" sz="quarter" idx="10"/>
          </p:nvPr>
        </p:nvSpPr>
        <p:spPr>
          <a:xfrm>
            <a:off x="456010" y="908321"/>
            <a:ext cx="3455987" cy="2664695"/>
          </a:xfrm>
        </p:spPr>
        <p:txBody>
          <a:bodyPr/>
          <a:lstStyle/>
          <a:p>
            <a:endParaRPr lang="en-AU"/>
          </a:p>
        </p:txBody>
      </p:sp>
      <p:sp>
        <p:nvSpPr>
          <p:cNvPr id="16" name="Text Placeholder 15">
            <a:extLst>
              <a:ext uri="{FF2B5EF4-FFF2-40B4-BE49-F238E27FC236}">
                <a16:creationId xmlns:a16="http://schemas.microsoft.com/office/drawing/2014/main" id="{A7DF46F5-A849-046C-272D-643A59EAAD14}"/>
              </a:ext>
            </a:extLst>
          </p:cNvPr>
          <p:cNvSpPr>
            <a:spLocks noGrp="1"/>
          </p:cNvSpPr>
          <p:nvPr>
            <p:ph type="body" sz="quarter" idx="13"/>
          </p:nvPr>
        </p:nvSpPr>
        <p:spPr>
          <a:xfrm>
            <a:off x="456010" y="3716144"/>
            <a:ext cx="3455987" cy="2449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hart Placeholder 11">
            <a:extLst>
              <a:ext uri="{FF2B5EF4-FFF2-40B4-BE49-F238E27FC236}">
                <a16:creationId xmlns:a16="http://schemas.microsoft.com/office/drawing/2014/main" id="{41705DA0-757E-9823-39EC-372AB7348693}"/>
              </a:ext>
            </a:extLst>
          </p:cNvPr>
          <p:cNvSpPr>
            <a:spLocks noGrp="1"/>
          </p:cNvSpPr>
          <p:nvPr>
            <p:ph type="chart" sz="quarter" idx="14"/>
          </p:nvPr>
        </p:nvSpPr>
        <p:spPr>
          <a:xfrm>
            <a:off x="4368007" y="908321"/>
            <a:ext cx="3455987" cy="2664695"/>
          </a:xfrm>
        </p:spPr>
        <p:txBody>
          <a:bodyPr/>
          <a:lstStyle/>
          <a:p>
            <a:endParaRPr lang="en-AU"/>
          </a:p>
        </p:txBody>
      </p:sp>
      <p:sp>
        <p:nvSpPr>
          <p:cNvPr id="10" name="Text Placeholder 15">
            <a:extLst>
              <a:ext uri="{FF2B5EF4-FFF2-40B4-BE49-F238E27FC236}">
                <a16:creationId xmlns:a16="http://schemas.microsoft.com/office/drawing/2014/main" id="{3E12A228-DFF5-3E26-984E-8736155D804B}"/>
              </a:ext>
            </a:extLst>
          </p:cNvPr>
          <p:cNvSpPr>
            <a:spLocks noGrp="1"/>
          </p:cNvSpPr>
          <p:nvPr>
            <p:ph type="body" sz="quarter" idx="15"/>
          </p:nvPr>
        </p:nvSpPr>
        <p:spPr>
          <a:xfrm>
            <a:off x="4368007" y="3716144"/>
            <a:ext cx="3455987" cy="2449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hart Placeholder 11">
            <a:extLst>
              <a:ext uri="{FF2B5EF4-FFF2-40B4-BE49-F238E27FC236}">
                <a16:creationId xmlns:a16="http://schemas.microsoft.com/office/drawing/2014/main" id="{253AA851-EFB6-AB43-D71D-F2A9B89A9A9E}"/>
              </a:ext>
            </a:extLst>
          </p:cNvPr>
          <p:cNvSpPr>
            <a:spLocks noGrp="1"/>
          </p:cNvSpPr>
          <p:nvPr>
            <p:ph type="chart" sz="quarter" idx="16"/>
          </p:nvPr>
        </p:nvSpPr>
        <p:spPr>
          <a:xfrm>
            <a:off x="8280004" y="908321"/>
            <a:ext cx="3455987" cy="2664695"/>
          </a:xfrm>
        </p:spPr>
        <p:txBody>
          <a:bodyPr/>
          <a:lstStyle/>
          <a:p>
            <a:endParaRPr lang="en-AU"/>
          </a:p>
        </p:txBody>
      </p:sp>
      <p:sp>
        <p:nvSpPr>
          <p:cNvPr id="15" name="Text Placeholder 15">
            <a:extLst>
              <a:ext uri="{FF2B5EF4-FFF2-40B4-BE49-F238E27FC236}">
                <a16:creationId xmlns:a16="http://schemas.microsoft.com/office/drawing/2014/main" id="{0FCC6014-BB5A-8F4D-279C-E4EC1FAB0300}"/>
              </a:ext>
            </a:extLst>
          </p:cNvPr>
          <p:cNvSpPr>
            <a:spLocks noGrp="1"/>
          </p:cNvSpPr>
          <p:nvPr>
            <p:ph type="body" sz="quarter" idx="17"/>
          </p:nvPr>
        </p:nvSpPr>
        <p:spPr>
          <a:xfrm>
            <a:off x="8280004" y="3716144"/>
            <a:ext cx="3455987" cy="2449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6691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harts with tex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A54AA5-5711-656C-BCFA-46844F1E76AA}"/>
              </a:ext>
            </a:extLst>
          </p:cNvPr>
          <p:cNvSpPr/>
          <p:nvPr userDrawn="1"/>
        </p:nvSpPr>
        <p:spPr>
          <a:xfrm>
            <a:off x="0" y="4005064"/>
            <a:ext cx="12360696" cy="3168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Chart Placeholder 11">
            <a:extLst>
              <a:ext uri="{FF2B5EF4-FFF2-40B4-BE49-F238E27FC236}">
                <a16:creationId xmlns:a16="http://schemas.microsoft.com/office/drawing/2014/main" id="{152CEC00-5EDC-235D-B928-1963E5E2AC8E}"/>
              </a:ext>
            </a:extLst>
          </p:cNvPr>
          <p:cNvSpPr>
            <a:spLocks noGrp="1"/>
          </p:cNvSpPr>
          <p:nvPr>
            <p:ph type="chart" sz="quarter" idx="10"/>
          </p:nvPr>
        </p:nvSpPr>
        <p:spPr>
          <a:xfrm>
            <a:off x="456010" y="908321"/>
            <a:ext cx="3455987" cy="2952727"/>
          </a:xfrm>
        </p:spPr>
        <p:txBody>
          <a:bodyPr/>
          <a:lstStyle/>
          <a:p>
            <a:endParaRPr lang="en-AU"/>
          </a:p>
        </p:txBody>
      </p:sp>
      <p:sp>
        <p:nvSpPr>
          <p:cNvPr id="16" name="Text Placeholder 15">
            <a:extLst>
              <a:ext uri="{FF2B5EF4-FFF2-40B4-BE49-F238E27FC236}">
                <a16:creationId xmlns:a16="http://schemas.microsoft.com/office/drawing/2014/main" id="{A7DF46F5-A849-046C-272D-643A59EAAD14}"/>
              </a:ext>
            </a:extLst>
          </p:cNvPr>
          <p:cNvSpPr>
            <a:spLocks noGrp="1"/>
          </p:cNvSpPr>
          <p:nvPr>
            <p:ph type="body" sz="quarter" idx="13"/>
          </p:nvPr>
        </p:nvSpPr>
        <p:spPr>
          <a:xfrm>
            <a:off x="334963" y="4293095"/>
            <a:ext cx="3455987" cy="18722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hart Placeholder 11">
            <a:extLst>
              <a:ext uri="{FF2B5EF4-FFF2-40B4-BE49-F238E27FC236}">
                <a16:creationId xmlns:a16="http://schemas.microsoft.com/office/drawing/2014/main" id="{41705DA0-757E-9823-39EC-372AB7348693}"/>
              </a:ext>
            </a:extLst>
          </p:cNvPr>
          <p:cNvSpPr>
            <a:spLocks noGrp="1"/>
          </p:cNvSpPr>
          <p:nvPr>
            <p:ph type="chart" sz="quarter" idx="14"/>
          </p:nvPr>
        </p:nvSpPr>
        <p:spPr>
          <a:xfrm>
            <a:off x="4368007" y="908321"/>
            <a:ext cx="3455987" cy="2952727"/>
          </a:xfrm>
        </p:spPr>
        <p:txBody>
          <a:bodyPr/>
          <a:lstStyle/>
          <a:p>
            <a:endParaRPr lang="en-AU"/>
          </a:p>
        </p:txBody>
      </p:sp>
      <p:sp>
        <p:nvSpPr>
          <p:cNvPr id="10" name="Text Placeholder 15">
            <a:extLst>
              <a:ext uri="{FF2B5EF4-FFF2-40B4-BE49-F238E27FC236}">
                <a16:creationId xmlns:a16="http://schemas.microsoft.com/office/drawing/2014/main" id="{3E12A228-DFF5-3E26-984E-8736155D804B}"/>
              </a:ext>
            </a:extLst>
          </p:cNvPr>
          <p:cNvSpPr>
            <a:spLocks noGrp="1"/>
          </p:cNvSpPr>
          <p:nvPr>
            <p:ph type="body" sz="quarter" idx="15"/>
          </p:nvPr>
        </p:nvSpPr>
        <p:spPr>
          <a:xfrm>
            <a:off x="4368007" y="4293095"/>
            <a:ext cx="3455987" cy="18722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hart Placeholder 11">
            <a:extLst>
              <a:ext uri="{FF2B5EF4-FFF2-40B4-BE49-F238E27FC236}">
                <a16:creationId xmlns:a16="http://schemas.microsoft.com/office/drawing/2014/main" id="{253AA851-EFB6-AB43-D71D-F2A9B89A9A9E}"/>
              </a:ext>
            </a:extLst>
          </p:cNvPr>
          <p:cNvSpPr>
            <a:spLocks noGrp="1"/>
          </p:cNvSpPr>
          <p:nvPr>
            <p:ph type="chart" sz="quarter" idx="16"/>
          </p:nvPr>
        </p:nvSpPr>
        <p:spPr>
          <a:xfrm>
            <a:off x="8280004" y="908321"/>
            <a:ext cx="3455987" cy="2952727"/>
          </a:xfrm>
        </p:spPr>
        <p:txBody>
          <a:bodyPr/>
          <a:lstStyle/>
          <a:p>
            <a:endParaRPr lang="en-AU"/>
          </a:p>
        </p:txBody>
      </p:sp>
      <p:sp>
        <p:nvSpPr>
          <p:cNvPr id="15" name="Text Placeholder 15">
            <a:extLst>
              <a:ext uri="{FF2B5EF4-FFF2-40B4-BE49-F238E27FC236}">
                <a16:creationId xmlns:a16="http://schemas.microsoft.com/office/drawing/2014/main" id="{0FCC6014-BB5A-8F4D-279C-E4EC1FAB0300}"/>
              </a:ext>
            </a:extLst>
          </p:cNvPr>
          <p:cNvSpPr>
            <a:spLocks noGrp="1"/>
          </p:cNvSpPr>
          <p:nvPr>
            <p:ph type="body" sz="quarter" idx="17"/>
          </p:nvPr>
        </p:nvSpPr>
        <p:spPr>
          <a:xfrm>
            <a:off x="8280004" y="4293095"/>
            <a:ext cx="3455987" cy="18722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4551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image 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66D4B4-59A8-A48D-AB0C-FAAFDB8F1A6A}"/>
              </a:ext>
            </a:extLst>
          </p:cNvPr>
          <p:cNvSpPr>
            <a:spLocks noGrp="1"/>
          </p:cNvSpPr>
          <p:nvPr>
            <p:ph type="body" sz="quarter" idx="15"/>
          </p:nvPr>
        </p:nvSpPr>
        <p:spPr>
          <a:xfrm>
            <a:off x="334963" y="549275"/>
            <a:ext cx="6343650" cy="5759450"/>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762B2A84-3297-F61A-C7AE-83CAC0813F9F}"/>
              </a:ext>
            </a:extLst>
          </p:cNvPr>
          <p:cNvSpPr>
            <a:spLocks noGrp="1"/>
          </p:cNvSpPr>
          <p:nvPr>
            <p:ph type="title" hasCustomPrompt="1"/>
          </p:nvPr>
        </p:nvSpPr>
        <p:spPr>
          <a:xfrm>
            <a:off x="6830513" y="546773"/>
            <a:ext cx="5026525" cy="1995488"/>
          </a:xfrm>
        </p:spPr>
        <p:txBody>
          <a:bodyPr anchor="ctr">
            <a:normAutofit/>
          </a:bodyPr>
          <a:lstStyle>
            <a:lvl1pPr>
              <a:defRPr sz="4400"/>
            </a:lvl1pPr>
          </a:lstStyle>
          <a:p>
            <a:r>
              <a:rPr lang="en-US"/>
              <a:t>Title Here</a:t>
            </a:r>
            <a:endParaRPr lang="en-AU"/>
          </a:p>
        </p:txBody>
      </p:sp>
      <p:sp>
        <p:nvSpPr>
          <p:cNvPr id="9" name="Picture Placeholder 8">
            <a:extLst>
              <a:ext uri="{FF2B5EF4-FFF2-40B4-BE49-F238E27FC236}">
                <a16:creationId xmlns:a16="http://schemas.microsoft.com/office/drawing/2014/main" id="{845CE68D-83BE-1255-59A4-B18B01E531E1}"/>
              </a:ext>
            </a:extLst>
          </p:cNvPr>
          <p:cNvSpPr>
            <a:spLocks noGrp="1"/>
          </p:cNvSpPr>
          <p:nvPr>
            <p:ph type="pic" sz="quarter" idx="13"/>
          </p:nvPr>
        </p:nvSpPr>
        <p:spPr>
          <a:xfrm>
            <a:off x="6830513" y="2622304"/>
            <a:ext cx="5026525" cy="3688923"/>
          </a:xfrm>
        </p:spPr>
        <p:txBody>
          <a:bodyPr/>
          <a:lstStyle/>
          <a:p>
            <a:r>
              <a:rPr lang="en-GB"/>
              <a:t>Click icon to add picture</a:t>
            </a:r>
            <a:endParaRPr lang="en-AU"/>
          </a:p>
        </p:txBody>
      </p:sp>
    </p:spTree>
    <p:extLst>
      <p:ext uri="{BB962C8B-B14F-4D97-AF65-F5344CB8AC3E}">
        <p14:creationId xmlns:p14="http://schemas.microsoft.com/office/powerpoint/2010/main" val="350316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hree charts with tex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8D0091-7161-0092-FB97-EF5186E337FE}"/>
              </a:ext>
            </a:extLst>
          </p:cNvPr>
          <p:cNvSpPr/>
          <p:nvPr userDrawn="1"/>
        </p:nvSpPr>
        <p:spPr>
          <a:xfrm>
            <a:off x="4115780" y="37193"/>
            <a:ext cx="3960440" cy="7245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Chart Placeholder 11">
            <a:extLst>
              <a:ext uri="{FF2B5EF4-FFF2-40B4-BE49-F238E27FC236}">
                <a16:creationId xmlns:a16="http://schemas.microsoft.com/office/drawing/2014/main" id="{152CEC00-5EDC-235D-B928-1963E5E2AC8E}"/>
              </a:ext>
            </a:extLst>
          </p:cNvPr>
          <p:cNvSpPr>
            <a:spLocks noGrp="1"/>
          </p:cNvSpPr>
          <p:nvPr>
            <p:ph type="chart" sz="quarter" idx="10"/>
          </p:nvPr>
        </p:nvSpPr>
        <p:spPr>
          <a:xfrm>
            <a:off x="456010" y="908321"/>
            <a:ext cx="3455987" cy="2952727"/>
          </a:xfrm>
        </p:spPr>
        <p:txBody>
          <a:bodyPr/>
          <a:lstStyle/>
          <a:p>
            <a:endParaRPr lang="en-AU"/>
          </a:p>
        </p:txBody>
      </p:sp>
      <p:sp>
        <p:nvSpPr>
          <p:cNvPr id="16" name="Text Placeholder 15">
            <a:extLst>
              <a:ext uri="{FF2B5EF4-FFF2-40B4-BE49-F238E27FC236}">
                <a16:creationId xmlns:a16="http://schemas.microsoft.com/office/drawing/2014/main" id="{A7DF46F5-A849-046C-272D-643A59EAAD14}"/>
              </a:ext>
            </a:extLst>
          </p:cNvPr>
          <p:cNvSpPr>
            <a:spLocks noGrp="1"/>
          </p:cNvSpPr>
          <p:nvPr>
            <p:ph type="body" sz="quarter" idx="13"/>
          </p:nvPr>
        </p:nvSpPr>
        <p:spPr>
          <a:xfrm>
            <a:off x="395486" y="4293095"/>
            <a:ext cx="3577033" cy="187220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hart Placeholder 11">
            <a:extLst>
              <a:ext uri="{FF2B5EF4-FFF2-40B4-BE49-F238E27FC236}">
                <a16:creationId xmlns:a16="http://schemas.microsoft.com/office/drawing/2014/main" id="{41705DA0-757E-9823-39EC-372AB7348693}"/>
              </a:ext>
            </a:extLst>
          </p:cNvPr>
          <p:cNvSpPr>
            <a:spLocks noGrp="1"/>
          </p:cNvSpPr>
          <p:nvPr>
            <p:ph type="chart" sz="quarter" idx="14"/>
          </p:nvPr>
        </p:nvSpPr>
        <p:spPr>
          <a:xfrm>
            <a:off x="4368007" y="908321"/>
            <a:ext cx="3455987" cy="2952727"/>
          </a:xfrm>
        </p:spPr>
        <p:txBody>
          <a:bodyPr/>
          <a:lstStyle/>
          <a:p>
            <a:endParaRPr lang="en-AU"/>
          </a:p>
        </p:txBody>
      </p:sp>
      <p:sp>
        <p:nvSpPr>
          <p:cNvPr id="10" name="Text Placeholder 15">
            <a:extLst>
              <a:ext uri="{FF2B5EF4-FFF2-40B4-BE49-F238E27FC236}">
                <a16:creationId xmlns:a16="http://schemas.microsoft.com/office/drawing/2014/main" id="{3E12A228-DFF5-3E26-984E-8736155D804B}"/>
              </a:ext>
            </a:extLst>
          </p:cNvPr>
          <p:cNvSpPr>
            <a:spLocks noGrp="1"/>
          </p:cNvSpPr>
          <p:nvPr>
            <p:ph type="body" sz="quarter" idx="15"/>
          </p:nvPr>
        </p:nvSpPr>
        <p:spPr>
          <a:xfrm>
            <a:off x="4368007" y="4293095"/>
            <a:ext cx="3455987" cy="18722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hart Placeholder 11">
            <a:extLst>
              <a:ext uri="{FF2B5EF4-FFF2-40B4-BE49-F238E27FC236}">
                <a16:creationId xmlns:a16="http://schemas.microsoft.com/office/drawing/2014/main" id="{253AA851-EFB6-AB43-D71D-F2A9B89A9A9E}"/>
              </a:ext>
            </a:extLst>
          </p:cNvPr>
          <p:cNvSpPr>
            <a:spLocks noGrp="1"/>
          </p:cNvSpPr>
          <p:nvPr>
            <p:ph type="chart" sz="quarter" idx="16"/>
          </p:nvPr>
        </p:nvSpPr>
        <p:spPr>
          <a:xfrm>
            <a:off x="8280004" y="908321"/>
            <a:ext cx="3455987" cy="2952727"/>
          </a:xfrm>
        </p:spPr>
        <p:txBody>
          <a:bodyPr/>
          <a:lstStyle/>
          <a:p>
            <a:endParaRPr lang="en-AU"/>
          </a:p>
        </p:txBody>
      </p:sp>
      <p:sp>
        <p:nvSpPr>
          <p:cNvPr id="15" name="Text Placeholder 15">
            <a:extLst>
              <a:ext uri="{FF2B5EF4-FFF2-40B4-BE49-F238E27FC236}">
                <a16:creationId xmlns:a16="http://schemas.microsoft.com/office/drawing/2014/main" id="{0FCC6014-BB5A-8F4D-279C-E4EC1FAB0300}"/>
              </a:ext>
            </a:extLst>
          </p:cNvPr>
          <p:cNvSpPr>
            <a:spLocks noGrp="1"/>
          </p:cNvSpPr>
          <p:nvPr>
            <p:ph type="body" sz="quarter" idx="17"/>
          </p:nvPr>
        </p:nvSpPr>
        <p:spPr>
          <a:xfrm>
            <a:off x="8280004" y="4293095"/>
            <a:ext cx="3455988" cy="187220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48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AD50835-2EF8-7714-6D62-F12E65050420}"/>
              </a:ext>
            </a:extLst>
          </p:cNvPr>
          <p:cNvSpPr>
            <a:spLocks noGrp="1"/>
          </p:cNvSpPr>
          <p:nvPr>
            <p:ph type="body" sz="quarter" idx="12"/>
          </p:nvPr>
        </p:nvSpPr>
        <p:spPr>
          <a:xfrm>
            <a:off x="655638" y="836613"/>
            <a:ext cx="4824040" cy="5184775"/>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63865" y="836712"/>
            <a:ext cx="5472113" cy="5184576"/>
          </a:xfrm>
        </p:spPr>
        <p:txBody>
          <a:bodyPr/>
          <a:lstStyle/>
          <a:p>
            <a:r>
              <a:rPr lang="en-GB"/>
              <a:t>Click icon to add picture</a:t>
            </a:r>
            <a:endParaRPr lang="en-AU"/>
          </a:p>
        </p:txBody>
      </p:sp>
    </p:spTree>
    <p:extLst>
      <p:ext uri="{BB962C8B-B14F-4D97-AF65-F5344CB8AC3E}">
        <p14:creationId xmlns:p14="http://schemas.microsoft.com/office/powerpoint/2010/main" val="294357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0" y="0"/>
            <a:ext cx="5807968" cy="6858000"/>
          </a:xfrm>
          <a:custGeom>
            <a:avLst/>
            <a:gdLst>
              <a:gd name="connsiteX0" fmla="*/ 0 w 5807968"/>
              <a:gd name="connsiteY0" fmla="*/ 0 h 6858000"/>
              <a:gd name="connsiteX1" fmla="*/ 5807968 w 5807968"/>
              <a:gd name="connsiteY1" fmla="*/ 0 h 6858000"/>
              <a:gd name="connsiteX2" fmla="*/ 5807968 w 5807968"/>
              <a:gd name="connsiteY2" fmla="*/ 6858000 h 6858000"/>
              <a:gd name="connsiteX3" fmla="*/ 0 w 5807968"/>
              <a:gd name="connsiteY3" fmla="*/ 6858000 h 6858000"/>
              <a:gd name="connsiteX4" fmla="*/ 0 w 58079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968" h="6858000" fill="none" extrusionOk="0">
                <a:moveTo>
                  <a:pt x="0" y="0"/>
                </a:moveTo>
                <a:cubicBezTo>
                  <a:pt x="1109900" y="-105006"/>
                  <a:pt x="3153739" y="-21973"/>
                  <a:pt x="5807968" y="0"/>
                </a:cubicBezTo>
                <a:cubicBezTo>
                  <a:pt x="5795552" y="1991042"/>
                  <a:pt x="5775695" y="4892051"/>
                  <a:pt x="5807968" y="6858000"/>
                </a:cubicBezTo>
                <a:cubicBezTo>
                  <a:pt x="3265801" y="6936529"/>
                  <a:pt x="1810607" y="6717589"/>
                  <a:pt x="0" y="6858000"/>
                </a:cubicBezTo>
                <a:cubicBezTo>
                  <a:pt x="169379" y="5404359"/>
                  <a:pt x="63388" y="2786967"/>
                  <a:pt x="0" y="0"/>
                </a:cubicBezTo>
                <a:close/>
              </a:path>
              <a:path w="5807968" h="6858000" stroke="0" extrusionOk="0">
                <a:moveTo>
                  <a:pt x="0" y="0"/>
                </a:moveTo>
                <a:cubicBezTo>
                  <a:pt x="1735444" y="128263"/>
                  <a:pt x="4604151" y="18094"/>
                  <a:pt x="5807968" y="0"/>
                </a:cubicBezTo>
                <a:cubicBezTo>
                  <a:pt x="5795897" y="2551609"/>
                  <a:pt x="5743970" y="3746830"/>
                  <a:pt x="5807968" y="6858000"/>
                </a:cubicBezTo>
                <a:cubicBezTo>
                  <a:pt x="5149660" y="6736381"/>
                  <a:pt x="1967990" y="6999390"/>
                  <a:pt x="0" y="6858000"/>
                </a:cubicBezTo>
                <a:cubicBezTo>
                  <a:pt x="-86087" y="4683961"/>
                  <a:pt x="169657" y="1041185"/>
                  <a:pt x="0" y="0"/>
                </a:cubicBezTo>
                <a:close/>
              </a:path>
            </a:pathLst>
          </a:custGeom>
          <a:solidFill>
            <a:schemeClr val="accent2"/>
          </a:solidFill>
          <a:ln>
            <a:noFill/>
            <a:extLst>
              <a:ext uri="{C807C97D-BFC1-408E-A445-0C87EB9F89A2}">
                <ask:lineSketchStyleProps xmlns:ask="http://schemas.microsoft.com/office/drawing/2018/sketchyshapes" sd="143291637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63865" y="8367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479425"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9855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0" y="0"/>
            <a:ext cx="58079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6063865" y="8367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479425"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4097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E5D6C-63B9-B93F-7523-E621D1978C8A}"/>
              </a:ext>
            </a:extLst>
          </p:cNvPr>
          <p:cNvSpPr/>
          <p:nvPr userDrawn="1"/>
        </p:nvSpPr>
        <p:spPr>
          <a:xfrm>
            <a:off x="6384032" y="0"/>
            <a:ext cx="58079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icture Placeholder 8">
            <a:extLst>
              <a:ext uri="{FF2B5EF4-FFF2-40B4-BE49-F238E27FC236}">
                <a16:creationId xmlns:a16="http://schemas.microsoft.com/office/drawing/2014/main" id="{9E7F5345-BF9D-711E-FE41-075CFACBDE83}"/>
              </a:ext>
            </a:extLst>
          </p:cNvPr>
          <p:cNvSpPr>
            <a:spLocks noGrp="1"/>
          </p:cNvSpPr>
          <p:nvPr>
            <p:ph type="pic" sz="quarter" idx="11"/>
          </p:nvPr>
        </p:nvSpPr>
        <p:spPr>
          <a:xfrm>
            <a:off x="504233" y="836612"/>
            <a:ext cx="5472113" cy="5184576"/>
          </a:xfrm>
        </p:spPr>
        <p:txBody>
          <a:bodyPr/>
          <a:lstStyle/>
          <a:p>
            <a:r>
              <a:rPr lang="en-GB"/>
              <a:t>Click icon to add picture</a:t>
            </a:r>
            <a:endParaRPr lang="en-AU"/>
          </a:p>
        </p:txBody>
      </p:sp>
      <p:sp>
        <p:nvSpPr>
          <p:cNvPr id="6" name="Text Placeholder 5">
            <a:extLst>
              <a:ext uri="{FF2B5EF4-FFF2-40B4-BE49-F238E27FC236}">
                <a16:creationId xmlns:a16="http://schemas.microsoft.com/office/drawing/2014/main" id="{09B994D1-4841-429E-6559-C3BA477284AB}"/>
              </a:ext>
            </a:extLst>
          </p:cNvPr>
          <p:cNvSpPr>
            <a:spLocks noGrp="1"/>
          </p:cNvSpPr>
          <p:nvPr>
            <p:ph type="body" sz="quarter" idx="12"/>
          </p:nvPr>
        </p:nvSpPr>
        <p:spPr>
          <a:xfrm>
            <a:off x="6863457" y="836612"/>
            <a:ext cx="4895850" cy="5184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07032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A1CBD-A9B5-F277-C5E6-ED65E7539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04B2F983-18E5-588F-9F08-A5C356398FA0}"/>
              </a:ext>
            </a:extLst>
          </p:cNvPr>
          <p:cNvSpPr>
            <a:spLocks noGrp="1"/>
          </p:cNvSpPr>
          <p:nvPr>
            <p:ph type="body" idx="1"/>
          </p:nvPr>
        </p:nvSpPr>
        <p:spPr>
          <a:xfrm>
            <a:off x="838200" y="1825625"/>
            <a:ext cx="10515600" cy="4351338"/>
          </a:xfrm>
          <a:prstGeom prst="rect">
            <a:avLst/>
          </a:prstGeom>
        </p:spPr>
        <p:txBody>
          <a:bodyPr vert="horz" lIns="91440" tIns="45720" rIns="91440" bIns="45720" rtlCol="0" anchor="ct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B85F7D22-CEC1-E714-513D-379357475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360C1-95B5-43F5-958E-0D00E3971901}" type="datetimeFigureOut">
              <a:rPr lang="en-AU" smtClean="0"/>
              <a:t>8/4/2025</a:t>
            </a:fld>
            <a:endParaRPr lang="en-AU"/>
          </a:p>
        </p:txBody>
      </p:sp>
      <p:sp>
        <p:nvSpPr>
          <p:cNvPr id="5" name="Footer Placeholder 4">
            <a:extLst>
              <a:ext uri="{FF2B5EF4-FFF2-40B4-BE49-F238E27FC236}">
                <a16:creationId xmlns:a16="http://schemas.microsoft.com/office/drawing/2014/main" id="{E3CBDECC-2AF8-BA14-1B0B-A436BEF84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D143C1A-CD65-1CD7-87E0-429B7441C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5D897-B2EB-4317-AAE1-B9DA639D9A20}" type="slidenum">
              <a:rPr lang="en-AU" smtClean="0"/>
              <a:t>‹#›</a:t>
            </a:fld>
            <a:endParaRPr lang="en-AU"/>
          </a:p>
        </p:txBody>
      </p:sp>
    </p:spTree>
    <p:extLst>
      <p:ext uri="{BB962C8B-B14F-4D97-AF65-F5344CB8AC3E}">
        <p14:creationId xmlns:p14="http://schemas.microsoft.com/office/powerpoint/2010/main" val="1527495560"/>
      </p:ext>
    </p:extLst>
  </p:cSld>
  <p:clrMap bg1="lt1" tx1="dk1" bg2="lt2" tx2="dk2" accent1="accent1" accent2="accent2" accent3="accent3" accent4="accent4" accent5="accent5" accent6="accent6" hlink="hlink" folHlink="folHlink"/>
  <p:sldLayoutIdLst>
    <p:sldLayoutId id="2147483664" r:id="rId1"/>
    <p:sldLayoutId id="2147483672" r:id="rId2"/>
    <p:sldLayoutId id="2147483668" r:id="rId3"/>
    <p:sldLayoutId id="2147483689" r:id="rId4"/>
    <p:sldLayoutId id="2147483680" r:id="rId5"/>
    <p:sldLayoutId id="2147483701" r:id="rId6"/>
    <p:sldLayoutId id="2147483702" r:id="rId7"/>
    <p:sldLayoutId id="2147483704" r:id="rId8"/>
    <p:sldLayoutId id="2147483703" r:id="rId9"/>
    <p:sldLayoutId id="2147483709" r:id="rId10"/>
    <p:sldLayoutId id="2147483710" r:id="rId11"/>
    <p:sldLayoutId id="2147483705" r:id="rId12"/>
    <p:sldLayoutId id="2147483716" r:id="rId13"/>
    <p:sldLayoutId id="214748371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accent2"/>
          </a:solidFill>
          <a:latin typeface="Poppins" panose="00000500000000000000" pitchFamily="2" charset="0"/>
          <a:ea typeface="+mj-ea"/>
          <a:cs typeface="Poppins" panose="00000500000000000000" pitchFamily="2"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200" b="0" kern="1200">
          <a:solidFill>
            <a:schemeClr val="tx2"/>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500"/>
        </a:spcBef>
        <a:buFont typeface="Arial" panose="020B0604020202020204" pitchFamily="34" charset="0"/>
        <a:buNone/>
        <a:defRPr sz="2800" b="1" kern="1200">
          <a:solidFill>
            <a:schemeClr val="tx2"/>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500"/>
        </a:spcBef>
        <a:buFont typeface="Arial" panose="020B0604020202020204" pitchFamily="34" charset="0"/>
        <a:buNone/>
        <a:defRPr sz="2200" kern="1200">
          <a:solidFill>
            <a:schemeClr val="tx2"/>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100000"/>
        </a:lnSpc>
        <a:spcBef>
          <a:spcPts val="500"/>
        </a:spcBef>
        <a:buFont typeface="Arial" panose="020B0604020202020204" pitchFamily="34" charset="0"/>
        <a:buNone/>
        <a:defRPr sz="2400" b="1" kern="1200">
          <a:solidFill>
            <a:schemeClr val="tx2"/>
          </a:solidFill>
          <a:latin typeface="Poppins" panose="00000500000000000000" pitchFamily="2" charset="0"/>
          <a:ea typeface="+mn-ea"/>
          <a:cs typeface="Poppins" panose="00000500000000000000" pitchFamily="2" charset="0"/>
        </a:defRPr>
      </a:lvl4pPr>
      <a:lvl5pPr marL="0" indent="0" algn="l" defTabSz="914400" rtl="0" eaLnBrk="1" latinLnBrk="0" hangingPunct="1">
        <a:lnSpc>
          <a:spcPct val="100000"/>
        </a:lnSpc>
        <a:spcBef>
          <a:spcPts val="500"/>
        </a:spcBef>
        <a:buFont typeface="Arial" panose="020B0604020202020204" pitchFamily="34" charset="0"/>
        <a:buNone/>
        <a:defRPr sz="2400" u="sng" kern="1200">
          <a:solidFill>
            <a:schemeClr val="tx2"/>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orient="horz" pos="346" userDrawn="1">
          <p15:clr>
            <a:srgbClr val="F26B43"/>
          </p15:clr>
        </p15:guide>
        <p15:guide id="3" pos="211" userDrawn="1">
          <p15:clr>
            <a:srgbClr val="F26B43"/>
          </p15:clr>
        </p15:guide>
        <p15:guide id="4" pos="74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A1CBD-A9B5-F277-C5E6-ED65E7539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4B2F983-18E5-588F-9F08-A5C356398FA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5F7D22-CEC1-E714-513D-379357475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360C1-95B5-43F5-958E-0D00E3971901}" type="datetimeFigureOut">
              <a:rPr lang="en-AU" smtClean="0"/>
              <a:t>8/4/2025</a:t>
            </a:fld>
            <a:endParaRPr lang="en-AU"/>
          </a:p>
        </p:txBody>
      </p:sp>
      <p:sp>
        <p:nvSpPr>
          <p:cNvPr id="5" name="Footer Placeholder 4">
            <a:extLst>
              <a:ext uri="{FF2B5EF4-FFF2-40B4-BE49-F238E27FC236}">
                <a16:creationId xmlns:a16="http://schemas.microsoft.com/office/drawing/2014/main" id="{E3CBDECC-2AF8-BA14-1B0B-A436BEF84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D143C1A-CD65-1CD7-87E0-429B7441C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5D897-B2EB-4317-AAE1-B9DA639D9A20}" type="slidenum">
              <a:rPr lang="en-AU" smtClean="0"/>
              <a:t>‹#›</a:t>
            </a:fld>
            <a:endParaRPr lang="en-AU"/>
          </a:p>
        </p:txBody>
      </p:sp>
    </p:spTree>
    <p:extLst>
      <p:ext uri="{BB962C8B-B14F-4D97-AF65-F5344CB8AC3E}">
        <p14:creationId xmlns:p14="http://schemas.microsoft.com/office/powerpoint/2010/main" val="827402015"/>
      </p:ext>
    </p:extLst>
  </p:cSld>
  <p:clrMap bg1="lt1" tx1="dk1" bg2="lt2" tx2="dk2" accent1="accent1" accent2="accent2" accent3="accent3" accent4="accent4" accent5="accent5" accent6="accent6" hlink="hlink" folHlink="folHlink"/>
  <p:sldLayoutIdLst>
    <p:sldLayoutId id="2147483674" r:id="rId1"/>
    <p:sldLayoutId id="2147483677" r:id="rId2"/>
    <p:sldLayoutId id="2147483694" r:id="rId3"/>
    <p:sldLayoutId id="2147483676" r:id="rId4"/>
    <p:sldLayoutId id="2147483692" r:id="rId5"/>
    <p:sldLayoutId id="2147483698" r:id="rId6"/>
    <p:sldLayoutId id="2147483695" r:id="rId7"/>
    <p:sldLayoutId id="2147483681" r:id="rId8"/>
    <p:sldLayoutId id="2147483687" r:id="rId9"/>
    <p:sldLayoutId id="2147483696" r:id="rId10"/>
    <p:sldLayoutId id="2147483683" r:id="rId11"/>
    <p:sldLayoutId id="2147483697" r:id="rId12"/>
    <p:sldLayoutId id="2147483685" r:id="rId13"/>
    <p:sldLayoutId id="2147483684" r:id="rId14"/>
    <p:sldLayoutId id="2147483686" r:id="rId15"/>
    <p:sldLayoutId id="2147483688" r:id="rId16"/>
    <p:sldLayoutId id="2147483682" r:id="rId17"/>
    <p:sldLayoutId id="214748370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accent2"/>
          </a:solidFill>
          <a:latin typeface="Poppins" panose="00000500000000000000" pitchFamily="2" charset="0"/>
          <a:ea typeface="+mj-ea"/>
          <a:cs typeface="Poppins" panose="00000500000000000000" pitchFamily="2"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200" b="0" kern="1200" dirty="0" smtClean="0">
          <a:solidFill>
            <a:schemeClr val="tx2"/>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500"/>
        </a:spcBef>
        <a:buFont typeface="Arial" panose="020B0604020202020204" pitchFamily="34" charset="0"/>
        <a:buNone/>
        <a:defRPr lang="en-US" sz="2800" b="1" kern="1200" dirty="0" smtClean="0">
          <a:solidFill>
            <a:schemeClr val="tx2"/>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500"/>
        </a:spcBef>
        <a:buFont typeface="Arial" panose="020B0604020202020204" pitchFamily="34" charset="0"/>
        <a:buNone/>
        <a:defRPr lang="en-US" sz="2000" b="0" kern="1200" dirty="0" smtClean="0">
          <a:solidFill>
            <a:schemeClr val="tx2"/>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100000"/>
        </a:lnSpc>
        <a:spcBef>
          <a:spcPts val="500"/>
        </a:spcBef>
        <a:buFont typeface="Arial" panose="020B0604020202020204" pitchFamily="34" charset="0"/>
        <a:buNone/>
        <a:defRPr lang="en-US" sz="2400" b="1" kern="1200" dirty="0" smtClean="0">
          <a:solidFill>
            <a:schemeClr val="tx2"/>
          </a:solidFill>
          <a:latin typeface="Poppins" panose="00000500000000000000" pitchFamily="2" charset="0"/>
          <a:ea typeface="+mn-ea"/>
          <a:cs typeface="Poppins" panose="00000500000000000000" pitchFamily="2" charset="0"/>
        </a:defRPr>
      </a:lvl4pPr>
      <a:lvl5pPr marL="0" indent="0" algn="l" defTabSz="914400" rtl="0" eaLnBrk="1" latinLnBrk="0" hangingPunct="1">
        <a:lnSpc>
          <a:spcPct val="100000"/>
        </a:lnSpc>
        <a:spcBef>
          <a:spcPts val="500"/>
        </a:spcBef>
        <a:buFont typeface="Arial" panose="020B0604020202020204" pitchFamily="34" charset="0"/>
        <a:buNone/>
        <a:defRPr lang="en-AU" sz="2400" b="0" u="sng" kern="1200" dirty="0">
          <a:solidFill>
            <a:schemeClr val="tx2"/>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orient="horz" pos="346" userDrawn="1">
          <p15:clr>
            <a:srgbClr val="F26B43"/>
          </p15:clr>
        </p15:guide>
        <p15:guide id="3" pos="211" userDrawn="1">
          <p15:clr>
            <a:srgbClr val="F26B43"/>
          </p15:clr>
        </p15:guide>
        <p15:guide id="4" pos="746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A1CBD-A9B5-F277-C5E6-ED65E7539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4B2F983-18E5-588F-9F08-A5C356398FA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5F7D22-CEC1-E714-513D-379357475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360C1-95B5-43F5-958E-0D00E3971901}" type="datetimeFigureOut">
              <a:rPr lang="en-AU" smtClean="0"/>
              <a:t>8/4/2025</a:t>
            </a:fld>
            <a:endParaRPr lang="en-AU"/>
          </a:p>
        </p:txBody>
      </p:sp>
      <p:sp>
        <p:nvSpPr>
          <p:cNvPr id="5" name="Footer Placeholder 4">
            <a:extLst>
              <a:ext uri="{FF2B5EF4-FFF2-40B4-BE49-F238E27FC236}">
                <a16:creationId xmlns:a16="http://schemas.microsoft.com/office/drawing/2014/main" id="{E3CBDECC-2AF8-BA14-1B0B-A436BEF84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D143C1A-CD65-1CD7-87E0-429B7441C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5D897-B2EB-4317-AAE1-B9DA639D9A20}" type="slidenum">
              <a:rPr lang="en-AU" smtClean="0"/>
              <a:t>‹#›</a:t>
            </a:fld>
            <a:endParaRPr lang="en-AU"/>
          </a:p>
        </p:txBody>
      </p:sp>
    </p:spTree>
    <p:extLst>
      <p:ext uri="{BB962C8B-B14F-4D97-AF65-F5344CB8AC3E}">
        <p14:creationId xmlns:p14="http://schemas.microsoft.com/office/powerpoint/2010/main" val="1305123576"/>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54" r:id="rId3"/>
    <p:sldLayoutId id="2147483652" r:id="rId4"/>
    <p:sldLayoutId id="2147483655" r:id="rId5"/>
    <p:sldLayoutId id="2147483656" r:id="rId6"/>
    <p:sldLayoutId id="2147483657"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b="0" kern="1200">
          <a:solidFill>
            <a:schemeClr val="accent2"/>
          </a:solidFill>
          <a:latin typeface="Poppins" panose="00000500000000000000" pitchFamily="2" charset="0"/>
          <a:ea typeface="+mj-ea"/>
          <a:cs typeface="Poppins" panose="00000500000000000000" pitchFamily="2"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400" b="0" kern="1200" dirty="0">
          <a:solidFill>
            <a:schemeClr val="tx2"/>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500"/>
        </a:spcBef>
        <a:buFont typeface="Arial" panose="020B0604020202020204" pitchFamily="34" charset="0"/>
        <a:buNone/>
        <a:defRPr lang="en-US" sz="2800" b="1" kern="1200" dirty="0">
          <a:solidFill>
            <a:schemeClr val="tx2"/>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500"/>
        </a:spcBef>
        <a:buFont typeface="Arial" panose="020B0604020202020204" pitchFamily="34" charset="0"/>
        <a:buNone/>
        <a:defRPr lang="en-US" sz="2200" b="0" kern="1200" dirty="0">
          <a:solidFill>
            <a:schemeClr val="tx2"/>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100000"/>
        </a:lnSpc>
        <a:spcBef>
          <a:spcPts val="500"/>
        </a:spcBef>
        <a:buFont typeface="Arial" panose="020B0604020202020204" pitchFamily="34" charset="0"/>
        <a:buNone/>
        <a:defRPr lang="en-US" sz="2400" b="1" kern="1200" dirty="0">
          <a:solidFill>
            <a:schemeClr val="tx2"/>
          </a:solidFill>
          <a:latin typeface="Poppins" panose="00000500000000000000" pitchFamily="2" charset="0"/>
          <a:ea typeface="+mn-ea"/>
          <a:cs typeface="Poppins" panose="00000500000000000000" pitchFamily="2" charset="0"/>
        </a:defRPr>
      </a:lvl4pPr>
      <a:lvl5pPr marL="0" indent="0" algn="l" defTabSz="914400" rtl="0" eaLnBrk="1" latinLnBrk="0" hangingPunct="1">
        <a:lnSpc>
          <a:spcPct val="100000"/>
        </a:lnSpc>
        <a:spcBef>
          <a:spcPts val="500"/>
        </a:spcBef>
        <a:buFont typeface="Arial" panose="020B0604020202020204" pitchFamily="34" charset="0"/>
        <a:buNone/>
        <a:defRPr lang="en-AU" sz="2400" b="0" u="sng" kern="1200" dirty="0">
          <a:solidFill>
            <a:schemeClr val="tx2"/>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orient="horz" pos="346" userDrawn="1">
          <p15:clr>
            <a:srgbClr val="F26B43"/>
          </p15:clr>
        </p15:guide>
        <p15:guide id="3" pos="211" userDrawn="1">
          <p15:clr>
            <a:srgbClr val="F26B43"/>
          </p15:clr>
        </p15:guide>
        <p15:guide id="4" pos="746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A1CBD-A9B5-F277-C5E6-ED65E7539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4B2F983-18E5-588F-9F08-A5C356398FA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5F7D22-CEC1-E714-513D-379357475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360C1-95B5-43F5-958E-0D00E3971901}" type="datetimeFigureOut">
              <a:rPr lang="en-AU" smtClean="0"/>
              <a:t>8/4/2025</a:t>
            </a:fld>
            <a:endParaRPr lang="en-AU"/>
          </a:p>
        </p:txBody>
      </p:sp>
      <p:sp>
        <p:nvSpPr>
          <p:cNvPr id="5" name="Footer Placeholder 4">
            <a:extLst>
              <a:ext uri="{FF2B5EF4-FFF2-40B4-BE49-F238E27FC236}">
                <a16:creationId xmlns:a16="http://schemas.microsoft.com/office/drawing/2014/main" id="{E3CBDECC-2AF8-BA14-1B0B-A436BEF84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D143C1A-CD65-1CD7-87E0-429B7441C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5D897-B2EB-4317-AAE1-B9DA639D9A20}" type="slidenum">
              <a:rPr lang="en-AU" smtClean="0"/>
              <a:t>‹#›</a:t>
            </a:fld>
            <a:endParaRPr lang="en-AU"/>
          </a:p>
        </p:txBody>
      </p:sp>
    </p:spTree>
    <p:extLst>
      <p:ext uri="{BB962C8B-B14F-4D97-AF65-F5344CB8AC3E}">
        <p14:creationId xmlns:p14="http://schemas.microsoft.com/office/powerpoint/2010/main" val="2972600469"/>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99" r:id="rId4"/>
    <p:sldLayoutId id="2147483706" r:id="rId5"/>
    <p:sldLayoutId id="2147483707" r:id="rId6"/>
    <p:sldLayoutId id="214748371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b="0" kern="1200">
          <a:solidFill>
            <a:schemeClr val="accent2"/>
          </a:solidFill>
          <a:latin typeface="Poppins" panose="00000500000000000000" pitchFamily="2" charset="0"/>
          <a:ea typeface="+mj-ea"/>
          <a:cs typeface="Poppins" panose="00000500000000000000" pitchFamily="2"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400" b="0" kern="1200" dirty="0">
          <a:solidFill>
            <a:schemeClr val="tx2"/>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500"/>
        </a:spcBef>
        <a:buFont typeface="Arial" panose="020B0604020202020204" pitchFamily="34" charset="0"/>
        <a:buNone/>
        <a:defRPr lang="en-US" sz="2800" b="1" kern="1200" dirty="0">
          <a:solidFill>
            <a:schemeClr val="tx2"/>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500"/>
        </a:spcBef>
        <a:buFont typeface="Arial" panose="020B0604020202020204" pitchFamily="34" charset="0"/>
        <a:buNone/>
        <a:defRPr lang="en-US" sz="2200" b="0" kern="1200" dirty="0">
          <a:solidFill>
            <a:schemeClr val="tx2"/>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100000"/>
        </a:lnSpc>
        <a:spcBef>
          <a:spcPts val="500"/>
        </a:spcBef>
        <a:buFont typeface="Arial" panose="020B0604020202020204" pitchFamily="34" charset="0"/>
        <a:buNone/>
        <a:defRPr lang="en-US" sz="2400" b="1" kern="1200" dirty="0">
          <a:solidFill>
            <a:schemeClr val="tx2"/>
          </a:solidFill>
          <a:latin typeface="Poppins" panose="00000500000000000000" pitchFamily="2" charset="0"/>
          <a:ea typeface="+mn-ea"/>
          <a:cs typeface="Poppins" panose="00000500000000000000" pitchFamily="2" charset="0"/>
        </a:defRPr>
      </a:lvl4pPr>
      <a:lvl5pPr marL="0" indent="0" algn="l" defTabSz="914400" rtl="0" eaLnBrk="1" latinLnBrk="0" hangingPunct="1">
        <a:lnSpc>
          <a:spcPct val="100000"/>
        </a:lnSpc>
        <a:spcBef>
          <a:spcPts val="500"/>
        </a:spcBef>
        <a:buFont typeface="Arial" panose="020B0604020202020204" pitchFamily="34" charset="0"/>
        <a:buNone/>
        <a:defRPr lang="en-AU" sz="2400" b="0" u="sng" kern="1200" dirty="0">
          <a:solidFill>
            <a:schemeClr val="tx2"/>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orient="horz" pos="346" userDrawn="1">
          <p15:clr>
            <a:srgbClr val="F26B43"/>
          </p15:clr>
        </p15:guide>
        <p15:guide id="3" pos="211" userDrawn="1">
          <p15:clr>
            <a:srgbClr val="F26B43"/>
          </p15:clr>
        </p15:guide>
        <p15:guide id="4" pos="746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mailto:jamie.towers@mazars.com.au" TargetMode="External"/><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mailto:iraspin@bnrpartners.com.a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EB45B50-3F37-F2F2-01AF-63A3572D832F}"/>
              </a:ext>
            </a:extLst>
          </p:cNvPr>
          <p:cNvSpPr>
            <a:spLocks noGrp="1"/>
          </p:cNvSpPr>
          <p:nvPr>
            <p:ph type="title"/>
          </p:nvPr>
        </p:nvSpPr>
        <p:spPr>
          <a:xfrm>
            <a:off x="475405" y="2286000"/>
            <a:ext cx="5840214" cy="3076773"/>
          </a:xfrm>
        </p:spPr>
        <p:txBody>
          <a:bodyPr anchor="b">
            <a:normAutofit fontScale="90000"/>
          </a:bodyPr>
          <a:lstStyle/>
          <a:p>
            <a:r>
              <a:rPr lang="en-AU" dirty="0"/>
              <a:t>Executor Commissions and Complications</a:t>
            </a:r>
          </a:p>
        </p:txBody>
      </p:sp>
      <p:pic>
        <p:nvPicPr>
          <p:cNvPr id="2" name="Picture 1" descr="A blue and black logo&#10;&#10;Description automatically generated">
            <a:extLst>
              <a:ext uri="{FF2B5EF4-FFF2-40B4-BE49-F238E27FC236}">
                <a16:creationId xmlns:a16="http://schemas.microsoft.com/office/drawing/2014/main" id="{CB9A4486-0A13-36E0-750E-C9C1302E5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4252" y="260648"/>
            <a:ext cx="3420380" cy="1296144"/>
          </a:xfrm>
          <a:prstGeom prst="rect">
            <a:avLst/>
          </a:prstGeom>
        </p:spPr>
      </p:pic>
      <p:pic>
        <p:nvPicPr>
          <p:cNvPr id="24" name="Picture Placeholder 23" descr="A person holding a paper with a pen&#10;&#10;AI-generated content may be incorrect.">
            <a:extLst>
              <a:ext uri="{FF2B5EF4-FFF2-40B4-BE49-F238E27FC236}">
                <a16:creationId xmlns:a16="http://schemas.microsoft.com/office/drawing/2014/main" id="{F0F1D806-71AD-DC95-1A21-FB433BAF6846}"/>
              </a:ext>
            </a:extLst>
          </p:cNvPr>
          <p:cNvPicPr>
            <a:picLocks noGrp="1" noChangeAspect="1"/>
          </p:cNvPicPr>
          <p:nvPr>
            <p:ph type="pic" sz="quarter" idx="13"/>
          </p:nvPr>
        </p:nvPicPr>
        <p:blipFill rotWithShape="1">
          <a:blip r:embed="rId4"/>
          <a:srcRect l="-6027" r="-6027"/>
          <a:stretch/>
        </p:blipFill>
        <p:spPr/>
      </p:pic>
    </p:spTree>
    <p:extLst>
      <p:ext uri="{BB962C8B-B14F-4D97-AF65-F5344CB8AC3E}">
        <p14:creationId xmlns:p14="http://schemas.microsoft.com/office/powerpoint/2010/main" val="324933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blue and green building with columns and scales of justice&#10;&#10;AI-generated content may be incorrect.">
            <a:extLst>
              <a:ext uri="{FF2B5EF4-FFF2-40B4-BE49-F238E27FC236}">
                <a16:creationId xmlns:a16="http://schemas.microsoft.com/office/drawing/2014/main" id="{D3B3256C-7513-8545-5C66-6FE6EAA8E20D}"/>
              </a:ext>
            </a:extLst>
          </p:cNvPr>
          <p:cNvPicPr>
            <a:picLocks noGrp="1" noChangeAspect="1"/>
          </p:cNvPicPr>
          <p:nvPr>
            <p:ph type="pic" sz="quarter" idx="11"/>
          </p:nvPr>
        </p:nvPicPr>
        <p:blipFill rotWithShape="1">
          <a:blip r:embed="rId2"/>
          <a:srcRect l="-2773" r="-2773"/>
          <a:stretch/>
        </p:blipFill>
        <p:spPr/>
      </p:pic>
      <p:sp>
        <p:nvSpPr>
          <p:cNvPr id="3" name="Text Placeholder 2">
            <a:extLst>
              <a:ext uri="{FF2B5EF4-FFF2-40B4-BE49-F238E27FC236}">
                <a16:creationId xmlns:a16="http://schemas.microsoft.com/office/drawing/2014/main" id="{C35509E7-B31A-7E0B-1750-4EBC160CD5A0}"/>
              </a:ext>
            </a:extLst>
          </p:cNvPr>
          <p:cNvSpPr>
            <a:spLocks noGrp="1"/>
          </p:cNvSpPr>
          <p:nvPr>
            <p:ph type="body" sz="quarter" idx="12"/>
          </p:nvPr>
        </p:nvSpPr>
        <p:spPr>
          <a:xfrm>
            <a:off x="6497782" y="836612"/>
            <a:ext cx="5597236" cy="5184776"/>
          </a:xfrm>
        </p:spPr>
        <p:txBody>
          <a:bodyPr/>
          <a:lstStyle/>
          <a:p>
            <a:r>
              <a:rPr lang="en-US" sz="3200" b="1" dirty="0"/>
              <a:t>Legal contests and lay executors</a:t>
            </a:r>
          </a:p>
          <a:p>
            <a:endParaRPr lang="en-US" sz="3200" b="1" dirty="0"/>
          </a:p>
          <a:p>
            <a:pPr marL="342900" indent="-342900">
              <a:buFont typeface="Arial" panose="020B0604020202020204" pitchFamily="34" charset="0"/>
              <a:buChar char="•"/>
            </a:pPr>
            <a:r>
              <a:rPr lang="en-US" sz="3200" dirty="0"/>
              <a:t>Will they vigorously defend?</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Are they willing to compromise?</a:t>
            </a:r>
          </a:p>
        </p:txBody>
      </p:sp>
    </p:spTree>
    <p:extLst>
      <p:ext uri="{BB962C8B-B14F-4D97-AF65-F5344CB8AC3E}">
        <p14:creationId xmlns:p14="http://schemas.microsoft.com/office/powerpoint/2010/main" val="73651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F7DDF4-F60C-9B3B-287D-89031612F1AE}"/>
              </a:ext>
            </a:extLst>
          </p:cNvPr>
          <p:cNvSpPr>
            <a:spLocks noGrp="1"/>
          </p:cNvSpPr>
          <p:nvPr>
            <p:ph type="body" sz="quarter" idx="12"/>
          </p:nvPr>
        </p:nvSpPr>
        <p:spPr>
          <a:xfrm>
            <a:off x="479425" y="471488"/>
            <a:ext cx="4895850" cy="5549900"/>
          </a:xfrm>
        </p:spPr>
        <p:txBody>
          <a:bodyPr/>
          <a:lstStyle/>
          <a:p>
            <a:r>
              <a:rPr lang="en-US" sz="3200" b="1" dirty="0"/>
              <a:t>Maintaining positive relationships</a:t>
            </a:r>
          </a:p>
          <a:p>
            <a:pPr marL="342900" indent="-342900">
              <a:buFont typeface="Arial" panose="020B0604020202020204" pitchFamily="34" charset="0"/>
              <a:buChar char="•"/>
            </a:pPr>
            <a:r>
              <a:rPr lang="en-US" sz="3200" dirty="0"/>
              <a:t>Gratitude</a:t>
            </a:r>
          </a:p>
          <a:p>
            <a:pPr marL="342900" indent="-342900">
              <a:buFont typeface="Arial" panose="020B0604020202020204" pitchFamily="34" charset="0"/>
              <a:buChar char="•"/>
            </a:pPr>
            <a:r>
              <a:rPr lang="en-US" sz="3200" dirty="0"/>
              <a:t>Grief</a:t>
            </a:r>
          </a:p>
          <a:p>
            <a:pPr marL="342900" indent="-342900">
              <a:buFont typeface="Arial" panose="020B0604020202020204" pitchFamily="34" charset="0"/>
              <a:buChar char="•"/>
            </a:pPr>
            <a:r>
              <a:rPr lang="en-US" sz="3200" dirty="0"/>
              <a:t>Get personal </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Phone calls &gt; emails</a:t>
            </a:r>
          </a:p>
          <a:p>
            <a:pPr marL="342900" indent="-342900">
              <a:buFont typeface="Arial" panose="020B0604020202020204" pitchFamily="34" charset="0"/>
              <a:buChar char="•"/>
            </a:pPr>
            <a:r>
              <a:rPr lang="en-US" sz="3200" dirty="0"/>
              <a:t>Is it worth the fight?</a:t>
            </a:r>
          </a:p>
          <a:p>
            <a:pPr marL="342900" indent="-342900">
              <a:buFont typeface="Arial" panose="020B0604020202020204" pitchFamily="34" charset="0"/>
              <a:buChar char="•"/>
            </a:pPr>
            <a:r>
              <a:rPr lang="en-US" sz="3200" dirty="0"/>
              <a:t>Ask and accept less </a:t>
            </a:r>
          </a:p>
        </p:txBody>
      </p:sp>
      <p:pic>
        <p:nvPicPr>
          <p:cNvPr id="11" name="Picture Placeholder 10" descr="A person and person giving each other a high five&#10;&#10;AI-generated content may be incorrect.">
            <a:extLst>
              <a:ext uri="{FF2B5EF4-FFF2-40B4-BE49-F238E27FC236}">
                <a16:creationId xmlns:a16="http://schemas.microsoft.com/office/drawing/2014/main" id="{31D0E424-8DCA-258C-30BA-ABE3CAC47D0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625" b="2625"/>
          <a:stretch>
            <a:fillRect/>
          </a:stretch>
        </p:blipFill>
        <p:spPr/>
      </p:pic>
    </p:spTree>
    <p:extLst>
      <p:ext uri="{BB962C8B-B14F-4D97-AF65-F5344CB8AC3E}">
        <p14:creationId xmlns:p14="http://schemas.microsoft.com/office/powerpoint/2010/main" val="9453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5418D-3990-ED5B-AD87-2C0B9F349A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CE97D8-1ABD-2762-3F22-9D09344EF4CC}"/>
              </a:ext>
            </a:extLst>
          </p:cNvPr>
          <p:cNvSpPr>
            <a:spLocks noGrp="1"/>
          </p:cNvSpPr>
          <p:nvPr>
            <p:ph type="title"/>
          </p:nvPr>
        </p:nvSpPr>
        <p:spPr>
          <a:xfrm>
            <a:off x="0" y="2766218"/>
            <a:ext cx="12192000" cy="1325563"/>
          </a:xfrm>
        </p:spPr>
        <p:txBody>
          <a:bodyPr/>
          <a:lstStyle/>
          <a:p>
            <a:r>
              <a:rPr lang="en-US" sz="5000" dirty="0"/>
              <a:t>Executor’s Commissions</a:t>
            </a:r>
          </a:p>
        </p:txBody>
      </p:sp>
    </p:spTree>
    <p:extLst>
      <p:ext uri="{BB962C8B-B14F-4D97-AF65-F5344CB8AC3E}">
        <p14:creationId xmlns:p14="http://schemas.microsoft.com/office/powerpoint/2010/main" val="284237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CFCF30BF-9DFB-E1C3-11CE-BF405719F852}"/>
              </a:ext>
            </a:extLst>
          </p:cNvPr>
          <p:cNvGrpSpPr/>
          <p:nvPr/>
        </p:nvGrpSpPr>
        <p:grpSpPr>
          <a:xfrm>
            <a:off x="2067946" y="1937519"/>
            <a:ext cx="6976042" cy="3922620"/>
            <a:chOff x="0" y="0"/>
            <a:chExt cx="10899933" cy="6273245"/>
          </a:xfrm>
        </p:grpSpPr>
        <p:sp>
          <p:nvSpPr>
            <p:cNvPr id="5" name="Freeform 6">
              <a:extLst>
                <a:ext uri="{FF2B5EF4-FFF2-40B4-BE49-F238E27FC236}">
                  <a16:creationId xmlns:a16="http://schemas.microsoft.com/office/drawing/2014/main" id="{CF1E7FFA-8F82-2522-DCEE-7563B58D1DCB}"/>
                </a:ext>
              </a:extLst>
            </p:cNvPr>
            <p:cNvSpPr/>
            <p:nvPr/>
          </p:nvSpPr>
          <p:spPr>
            <a:xfrm>
              <a:off x="4736470" y="0"/>
              <a:ext cx="6163463" cy="6273245"/>
            </a:xfrm>
            <a:custGeom>
              <a:avLst/>
              <a:gdLst/>
              <a:ahLst/>
              <a:cxnLst/>
              <a:rect l="l" t="t" r="r" b="b"/>
              <a:pathLst>
                <a:path w="6163463" h="6273245">
                  <a:moveTo>
                    <a:pt x="0" y="0"/>
                  </a:moveTo>
                  <a:lnTo>
                    <a:pt x="6163464" y="0"/>
                  </a:lnTo>
                  <a:lnTo>
                    <a:pt x="6163464" y="6273245"/>
                  </a:lnTo>
                  <a:lnTo>
                    <a:pt x="0" y="62732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7">
              <a:extLst>
                <a:ext uri="{FF2B5EF4-FFF2-40B4-BE49-F238E27FC236}">
                  <a16:creationId xmlns:a16="http://schemas.microsoft.com/office/drawing/2014/main" id="{D8A06690-704B-9046-77BE-FE92BAED884E}"/>
                </a:ext>
              </a:extLst>
            </p:cNvPr>
            <p:cNvSpPr txBox="1"/>
            <p:nvPr/>
          </p:nvSpPr>
          <p:spPr>
            <a:xfrm>
              <a:off x="6108278" y="5658147"/>
              <a:ext cx="1137843" cy="458023"/>
            </a:xfrm>
            <a:prstGeom prst="rect">
              <a:avLst/>
            </a:prstGeom>
          </p:spPr>
          <p:txBody>
            <a:bodyPr lIns="0" tIns="0" rIns="0" bIns="0" rtlCol="0" anchor="t">
              <a:spAutoFit/>
            </a:bodyPr>
            <a:lstStyle/>
            <a:p>
              <a:pPr marL="0" lvl="0" indent="0" algn="ctr">
                <a:lnSpc>
                  <a:spcPts val="2584"/>
                </a:lnSpc>
                <a:spcBef>
                  <a:spcPct val="0"/>
                </a:spcBef>
              </a:pPr>
              <a:r>
                <a:rPr lang="en-US" sz="2461" u="none" strike="noStrike">
                  <a:solidFill>
                    <a:srgbClr val="000000"/>
                  </a:solidFill>
                  <a:latin typeface="Clear Sans"/>
                </a:rPr>
                <a:t>Taxes</a:t>
              </a:r>
            </a:p>
          </p:txBody>
        </p:sp>
        <p:sp>
          <p:nvSpPr>
            <p:cNvPr id="7" name="TextBox 8">
              <a:extLst>
                <a:ext uri="{FF2B5EF4-FFF2-40B4-BE49-F238E27FC236}">
                  <a16:creationId xmlns:a16="http://schemas.microsoft.com/office/drawing/2014/main" id="{E43A919D-19AA-1226-4E50-55DC1DBD3A96}"/>
                </a:ext>
              </a:extLst>
            </p:cNvPr>
            <p:cNvSpPr txBox="1"/>
            <p:nvPr/>
          </p:nvSpPr>
          <p:spPr>
            <a:xfrm>
              <a:off x="4643268" y="4462429"/>
              <a:ext cx="2033931" cy="458023"/>
            </a:xfrm>
            <a:prstGeom prst="rect">
              <a:avLst/>
            </a:prstGeom>
          </p:spPr>
          <p:txBody>
            <a:bodyPr lIns="0" tIns="0" rIns="0" bIns="0" rtlCol="0" anchor="t">
              <a:spAutoFit/>
            </a:bodyPr>
            <a:lstStyle/>
            <a:p>
              <a:pPr marL="0" lvl="0" indent="0" algn="ctr">
                <a:lnSpc>
                  <a:spcPts val="2584"/>
                </a:lnSpc>
                <a:spcBef>
                  <a:spcPct val="0"/>
                </a:spcBef>
              </a:pPr>
              <a:r>
                <a:rPr lang="en-US" sz="2461">
                  <a:solidFill>
                    <a:srgbClr val="000000"/>
                  </a:solidFill>
                  <a:latin typeface="Clear Sans"/>
                </a:rPr>
                <a:t>Legal Fees</a:t>
              </a:r>
            </a:p>
          </p:txBody>
        </p:sp>
        <p:sp>
          <p:nvSpPr>
            <p:cNvPr id="8" name="TextBox 9">
              <a:extLst>
                <a:ext uri="{FF2B5EF4-FFF2-40B4-BE49-F238E27FC236}">
                  <a16:creationId xmlns:a16="http://schemas.microsoft.com/office/drawing/2014/main" id="{0A6B1F89-2959-5B2A-387D-C3CD5DF1BE05}"/>
                </a:ext>
              </a:extLst>
            </p:cNvPr>
            <p:cNvSpPr txBox="1"/>
            <p:nvPr/>
          </p:nvSpPr>
          <p:spPr>
            <a:xfrm>
              <a:off x="1110412" y="3268324"/>
              <a:ext cx="4997867" cy="444567"/>
            </a:xfrm>
            <a:prstGeom prst="rect">
              <a:avLst/>
            </a:prstGeom>
          </p:spPr>
          <p:txBody>
            <a:bodyPr wrap="square" lIns="0" tIns="0" rIns="0" bIns="0" rtlCol="0" anchor="t">
              <a:spAutoFit/>
            </a:bodyPr>
            <a:lstStyle/>
            <a:p>
              <a:pPr marL="0" lvl="0" indent="0" algn="ctr">
                <a:lnSpc>
                  <a:spcPts val="2584"/>
                </a:lnSpc>
                <a:spcBef>
                  <a:spcPct val="0"/>
                </a:spcBef>
              </a:pPr>
              <a:r>
                <a:rPr lang="en-US" sz="2461" dirty="0">
                  <a:solidFill>
                    <a:srgbClr val="000000"/>
                  </a:solidFill>
                  <a:latin typeface="Clear Sans"/>
                </a:rPr>
                <a:t>Executor’s Commission</a:t>
              </a:r>
            </a:p>
          </p:txBody>
        </p:sp>
        <p:sp>
          <p:nvSpPr>
            <p:cNvPr id="9" name="TextBox 10">
              <a:extLst>
                <a:ext uri="{FF2B5EF4-FFF2-40B4-BE49-F238E27FC236}">
                  <a16:creationId xmlns:a16="http://schemas.microsoft.com/office/drawing/2014/main" id="{ACBDFF6F-27B1-7DF0-EFE1-B20DAD4F4CC9}"/>
                </a:ext>
              </a:extLst>
            </p:cNvPr>
            <p:cNvSpPr txBox="1"/>
            <p:nvPr/>
          </p:nvSpPr>
          <p:spPr>
            <a:xfrm>
              <a:off x="2601613" y="2074219"/>
              <a:ext cx="2924102" cy="458023"/>
            </a:xfrm>
            <a:prstGeom prst="rect">
              <a:avLst/>
            </a:prstGeom>
          </p:spPr>
          <p:txBody>
            <a:bodyPr lIns="0" tIns="0" rIns="0" bIns="0" rtlCol="0" anchor="t">
              <a:spAutoFit/>
            </a:bodyPr>
            <a:lstStyle/>
            <a:p>
              <a:pPr marL="0" lvl="0" indent="0" algn="ctr">
                <a:lnSpc>
                  <a:spcPts val="2584"/>
                </a:lnSpc>
                <a:spcBef>
                  <a:spcPct val="0"/>
                </a:spcBef>
              </a:pPr>
              <a:r>
                <a:rPr lang="en-US" sz="2461">
                  <a:solidFill>
                    <a:srgbClr val="000000"/>
                  </a:solidFill>
                  <a:latin typeface="Clear Sans"/>
                </a:rPr>
                <a:t>Pecuniary Gifts</a:t>
              </a:r>
            </a:p>
          </p:txBody>
        </p:sp>
        <p:sp>
          <p:nvSpPr>
            <p:cNvPr id="10" name="TextBox 11">
              <a:extLst>
                <a:ext uri="{FF2B5EF4-FFF2-40B4-BE49-F238E27FC236}">
                  <a16:creationId xmlns:a16="http://schemas.microsoft.com/office/drawing/2014/main" id="{8802E9C0-85F8-33BA-0E8C-D81844538C8C}"/>
                </a:ext>
              </a:extLst>
            </p:cNvPr>
            <p:cNvSpPr txBox="1"/>
            <p:nvPr/>
          </p:nvSpPr>
          <p:spPr>
            <a:xfrm>
              <a:off x="0" y="800354"/>
              <a:ext cx="4997867" cy="458023"/>
            </a:xfrm>
            <a:prstGeom prst="rect">
              <a:avLst/>
            </a:prstGeom>
          </p:spPr>
          <p:txBody>
            <a:bodyPr lIns="0" tIns="0" rIns="0" bIns="0" rtlCol="0" anchor="t">
              <a:spAutoFit/>
            </a:bodyPr>
            <a:lstStyle/>
            <a:p>
              <a:pPr marL="0" lvl="0" indent="0" algn="ctr">
                <a:lnSpc>
                  <a:spcPts val="2584"/>
                </a:lnSpc>
                <a:spcBef>
                  <a:spcPct val="0"/>
                </a:spcBef>
              </a:pPr>
              <a:r>
                <a:rPr lang="en-US" sz="2461">
                  <a:solidFill>
                    <a:srgbClr val="000000"/>
                  </a:solidFill>
                  <a:latin typeface="Clear Sans"/>
                </a:rPr>
                <a:t>Liabilities of the deceased</a:t>
              </a:r>
            </a:p>
          </p:txBody>
        </p:sp>
      </p:grpSp>
      <p:sp>
        <p:nvSpPr>
          <p:cNvPr id="13" name="TextBox 15">
            <a:extLst>
              <a:ext uri="{FF2B5EF4-FFF2-40B4-BE49-F238E27FC236}">
                <a16:creationId xmlns:a16="http://schemas.microsoft.com/office/drawing/2014/main" id="{B17C5273-AEC3-09BB-FD2D-538161B176E6}"/>
              </a:ext>
            </a:extLst>
          </p:cNvPr>
          <p:cNvSpPr txBox="1"/>
          <p:nvPr/>
        </p:nvSpPr>
        <p:spPr>
          <a:xfrm>
            <a:off x="2565244" y="1131385"/>
            <a:ext cx="2474430" cy="432554"/>
          </a:xfrm>
          <a:prstGeom prst="rect">
            <a:avLst/>
          </a:prstGeom>
        </p:spPr>
        <p:txBody>
          <a:bodyPr lIns="0" tIns="0" rIns="0" bIns="0" rtlCol="0" anchor="t">
            <a:spAutoFit/>
          </a:bodyPr>
          <a:lstStyle/>
          <a:p>
            <a:pPr marL="0" lvl="0" indent="0" algn="l">
              <a:lnSpc>
                <a:spcPts val="3491"/>
              </a:lnSpc>
              <a:spcBef>
                <a:spcPct val="0"/>
              </a:spcBef>
            </a:pPr>
            <a:r>
              <a:rPr lang="en-US" sz="2400" b="1" u="none" strike="noStrike" dirty="0">
                <a:solidFill>
                  <a:srgbClr val="000000"/>
                </a:solidFill>
                <a:latin typeface="Poppins" pitchFamily="2" charset="77"/>
                <a:cs typeface="Poppins" pitchFamily="2" charset="77"/>
              </a:rPr>
              <a:t>ESTATE ASSETS</a:t>
            </a:r>
          </a:p>
        </p:txBody>
      </p:sp>
      <p:sp>
        <p:nvSpPr>
          <p:cNvPr id="15" name="Freeform 12">
            <a:extLst>
              <a:ext uri="{FF2B5EF4-FFF2-40B4-BE49-F238E27FC236}">
                <a16:creationId xmlns:a16="http://schemas.microsoft.com/office/drawing/2014/main" id="{D6EF22CA-7541-D2F2-C12C-22D0EEE7EB35}"/>
              </a:ext>
            </a:extLst>
          </p:cNvPr>
          <p:cNvSpPr/>
          <p:nvPr/>
        </p:nvSpPr>
        <p:spPr>
          <a:xfrm rot="7775134" flipH="1">
            <a:off x="4326799" y="-315795"/>
            <a:ext cx="2110715" cy="3008422"/>
          </a:xfrm>
          <a:custGeom>
            <a:avLst/>
            <a:gdLst/>
            <a:ahLst/>
            <a:cxnLst/>
            <a:rect l="l" t="t" r="r" b="b"/>
            <a:pathLst>
              <a:path w="2999510" h="3946724">
                <a:moveTo>
                  <a:pt x="2999510" y="0"/>
                </a:moveTo>
                <a:lnTo>
                  <a:pt x="0" y="0"/>
                </a:lnTo>
                <a:lnTo>
                  <a:pt x="0" y="3946723"/>
                </a:lnTo>
                <a:lnTo>
                  <a:pt x="2999510" y="3946723"/>
                </a:lnTo>
                <a:lnTo>
                  <a:pt x="299951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16">
            <a:extLst>
              <a:ext uri="{FF2B5EF4-FFF2-40B4-BE49-F238E27FC236}">
                <a16:creationId xmlns:a16="http://schemas.microsoft.com/office/drawing/2014/main" id="{F9FFCDC1-2EB6-0EC9-06AF-1EA1ACAE48E0}"/>
              </a:ext>
            </a:extLst>
          </p:cNvPr>
          <p:cNvSpPr txBox="1"/>
          <p:nvPr/>
        </p:nvSpPr>
        <p:spPr>
          <a:xfrm>
            <a:off x="5977291" y="6026732"/>
            <a:ext cx="3016300" cy="481488"/>
          </a:xfrm>
          <a:prstGeom prst="rect">
            <a:avLst/>
          </a:prstGeom>
        </p:spPr>
        <p:txBody>
          <a:bodyPr lIns="0" tIns="0" rIns="0" bIns="0" rtlCol="0" anchor="t">
            <a:spAutoFit/>
          </a:bodyPr>
          <a:lstStyle/>
          <a:p>
            <a:pPr marL="0" lvl="0" indent="0" algn="l">
              <a:lnSpc>
                <a:spcPts val="3911"/>
              </a:lnSpc>
              <a:spcBef>
                <a:spcPct val="0"/>
              </a:spcBef>
            </a:pPr>
            <a:r>
              <a:rPr lang="en-US" sz="2400" b="1" u="none" strike="noStrike" dirty="0">
                <a:solidFill>
                  <a:srgbClr val="000000"/>
                </a:solidFill>
                <a:latin typeface="Poppins" pitchFamily="2" charset="77"/>
                <a:cs typeface="Poppins" pitchFamily="2" charset="77"/>
              </a:rPr>
              <a:t>RESIDUARY GIFTS</a:t>
            </a:r>
          </a:p>
        </p:txBody>
      </p:sp>
    </p:spTree>
    <p:extLst>
      <p:ext uri="{BB962C8B-B14F-4D97-AF65-F5344CB8AC3E}">
        <p14:creationId xmlns:p14="http://schemas.microsoft.com/office/powerpoint/2010/main" val="372295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tack of paper money and coins&#10;&#10;AI-generated content may be incorrect.">
            <a:extLst>
              <a:ext uri="{FF2B5EF4-FFF2-40B4-BE49-F238E27FC236}">
                <a16:creationId xmlns:a16="http://schemas.microsoft.com/office/drawing/2014/main" id="{F9F50BEC-DBE8-AEA5-1CFF-953D017F719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625" b="2625"/>
          <a:stretch>
            <a:fillRect/>
          </a:stretch>
        </p:blipFill>
        <p:spPr/>
      </p:pic>
      <p:sp>
        <p:nvSpPr>
          <p:cNvPr id="3" name="Text Placeholder 2">
            <a:extLst>
              <a:ext uri="{FF2B5EF4-FFF2-40B4-BE49-F238E27FC236}">
                <a16:creationId xmlns:a16="http://schemas.microsoft.com/office/drawing/2014/main" id="{90CF5814-7B57-E83C-6703-3FFFA3C1FF18}"/>
              </a:ext>
            </a:extLst>
          </p:cNvPr>
          <p:cNvSpPr>
            <a:spLocks noGrp="1"/>
          </p:cNvSpPr>
          <p:nvPr>
            <p:ph type="body" sz="quarter" idx="12"/>
          </p:nvPr>
        </p:nvSpPr>
        <p:spPr>
          <a:xfrm>
            <a:off x="138546" y="836612"/>
            <a:ext cx="5805055" cy="5184776"/>
          </a:xfrm>
        </p:spPr>
        <p:txBody>
          <a:bodyPr/>
          <a:lstStyle/>
          <a:p>
            <a:r>
              <a:rPr lang="en-US" sz="3200" b="1" dirty="0"/>
              <a:t>Background</a:t>
            </a:r>
          </a:p>
          <a:p>
            <a:endParaRPr lang="en-US" sz="3200" b="1" dirty="0"/>
          </a:p>
          <a:p>
            <a:pPr marL="342900" indent="-342900">
              <a:buFont typeface="Arial" panose="020B0604020202020204" pitchFamily="34" charset="0"/>
              <a:buChar char="•"/>
            </a:pPr>
            <a:r>
              <a:rPr lang="en-US" sz="3200" dirty="0"/>
              <a:t>Trustee fees/commission different</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Compensate for “pains and troubles”</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Distinct from reimbursements and solicitor fees</a:t>
            </a:r>
          </a:p>
        </p:txBody>
      </p:sp>
    </p:spTree>
    <p:extLst>
      <p:ext uri="{BB962C8B-B14F-4D97-AF65-F5344CB8AC3E}">
        <p14:creationId xmlns:p14="http://schemas.microsoft.com/office/powerpoint/2010/main" val="349142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
            <a:extLst>
              <a:ext uri="{FF2B5EF4-FFF2-40B4-BE49-F238E27FC236}">
                <a16:creationId xmlns:a16="http://schemas.microsoft.com/office/drawing/2014/main" id="{9934840C-0127-4147-8158-AC800026908F}"/>
              </a:ext>
            </a:extLst>
          </p:cNvPr>
          <p:cNvSpPr>
            <a:spLocks noChangeArrowheads="1"/>
          </p:cNvSpPr>
          <p:nvPr/>
        </p:nvSpPr>
        <p:spPr bwMode="auto">
          <a:xfrm>
            <a:off x="5200274" y="1717813"/>
            <a:ext cx="4730004" cy="3109388"/>
          </a:xfrm>
          <a:custGeom>
            <a:avLst/>
            <a:gdLst>
              <a:gd name="T0" fmla="*/ 1654 w 3795"/>
              <a:gd name="T1" fmla="*/ 2454 h 2497"/>
              <a:gd name="T2" fmla="*/ 1583 w 3795"/>
              <a:gd name="T3" fmla="*/ 2098 h 2497"/>
              <a:gd name="T4" fmla="*/ 1618 w 3795"/>
              <a:gd name="T5" fmla="*/ 1960 h 2497"/>
              <a:gd name="T6" fmla="*/ 1626 w 3795"/>
              <a:gd name="T7" fmla="*/ 1947 h 2497"/>
              <a:gd name="T8" fmla="*/ 1635 w 3795"/>
              <a:gd name="T9" fmla="*/ 1935 h 2497"/>
              <a:gd name="T10" fmla="*/ 1676 w 3795"/>
              <a:gd name="T11" fmla="*/ 1893 h 2497"/>
              <a:gd name="T12" fmla="*/ 2138 w 3795"/>
              <a:gd name="T13" fmla="*/ 1906 h 2497"/>
              <a:gd name="T14" fmla="*/ 2215 w 3795"/>
              <a:gd name="T15" fmla="*/ 2098 h 2497"/>
              <a:gd name="T16" fmla="*/ 2139 w 3795"/>
              <a:gd name="T17" fmla="*/ 2452 h 2497"/>
              <a:gd name="T18" fmla="*/ 2218 w 3795"/>
              <a:gd name="T19" fmla="*/ 2496 h 2497"/>
              <a:gd name="T20" fmla="*/ 2632 w 3795"/>
              <a:gd name="T21" fmla="*/ 2496 h 2497"/>
              <a:gd name="T22" fmla="*/ 3156 w 3795"/>
              <a:gd name="T23" fmla="*/ 1475 h 2497"/>
              <a:gd name="T24" fmla="*/ 3183 w 3795"/>
              <a:gd name="T25" fmla="*/ 1451 h 2497"/>
              <a:gd name="T26" fmla="*/ 3327 w 3795"/>
              <a:gd name="T27" fmla="*/ 1441 h 2497"/>
              <a:gd name="T28" fmla="*/ 3641 w 3795"/>
              <a:gd name="T29" fmla="*/ 1505 h 2497"/>
              <a:gd name="T30" fmla="*/ 3794 w 3795"/>
              <a:gd name="T31" fmla="*/ 1250 h 2497"/>
              <a:gd name="T32" fmla="*/ 3704 w 3795"/>
              <a:gd name="T33" fmla="*/ 1028 h 2497"/>
              <a:gd name="T34" fmla="*/ 3702 w 3795"/>
              <a:gd name="T35" fmla="*/ 1027 h 2497"/>
              <a:gd name="T36" fmla="*/ 3682 w 3795"/>
              <a:gd name="T37" fmla="*/ 1014 h 2497"/>
              <a:gd name="T38" fmla="*/ 3569 w 3795"/>
              <a:gd name="T39" fmla="*/ 985 h 2497"/>
              <a:gd name="T40" fmla="*/ 3187 w 3795"/>
              <a:gd name="T41" fmla="*/ 1048 h 2497"/>
              <a:gd name="T42" fmla="*/ 3150 w 3795"/>
              <a:gd name="T43" fmla="*/ 1005 h 2497"/>
              <a:gd name="T44" fmla="*/ 2156 w 3795"/>
              <a:gd name="T45" fmla="*/ 0 h 2497"/>
              <a:gd name="T46" fmla="*/ 2136 w 3795"/>
              <a:gd name="T47" fmla="*/ 108 h 2497"/>
              <a:gd name="T48" fmla="*/ 2211 w 3795"/>
              <a:gd name="T49" fmla="*/ 389 h 2497"/>
              <a:gd name="T50" fmla="*/ 2175 w 3795"/>
              <a:gd name="T51" fmla="*/ 512 h 2497"/>
              <a:gd name="T52" fmla="*/ 2170 w 3795"/>
              <a:gd name="T53" fmla="*/ 522 h 2497"/>
              <a:gd name="T54" fmla="*/ 2164 w 3795"/>
              <a:gd name="T55" fmla="*/ 531 h 2497"/>
              <a:gd name="T56" fmla="*/ 2158 w 3795"/>
              <a:gd name="T57" fmla="*/ 539 h 2497"/>
              <a:gd name="T58" fmla="*/ 1895 w 3795"/>
              <a:gd name="T59" fmla="*/ 649 h 2497"/>
              <a:gd name="T60" fmla="*/ 1592 w 3795"/>
              <a:gd name="T61" fmla="*/ 461 h 2497"/>
              <a:gd name="T62" fmla="*/ 1659 w 3795"/>
              <a:gd name="T63" fmla="*/ 108 h 2497"/>
              <a:gd name="T64" fmla="*/ 1652 w 3795"/>
              <a:gd name="T65" fmla="*/ 15 h 2497"/>
              <a:gd name="T66" fmla="*/ 1169 w 3795"/>
              <a:gd name="T67" fmla="*/ 0 h 2497"/>
              <a:gd name="T68" fmla="*/ 652 w 3795"/>
              <a:gd name="T69" fmla="*/ 996 h 2497"/>
              <a:gd name="T70" fmla="*/ 647 w 3795"/>
              <a:gd name="T71" fmla="*/ 1011 h 2497"/>
              <a:gd name="T72" fmla="*/ 612 w 3795"/>
              <a:gd name="T73" fmla="*/ 1046 h 2497"/>
              <a:gd name="T74" fmla="*/ 468 w 3795"/>
              <a:gd name="T75" fmla="*/ 1056 h 2497"/>
              <a:gd name="T76" fmla="*/ 153 w 3795"/>
              <a:gd name="T77" fmla="*/ 992 h 2497"/>
              <a:gd name="T78" fmla="*/ 0 w 3795"/>
              <a:gd name="T79" fmla="*/ 1247 h 2497"/>
              <a:gd name="T80" fmla="*/ 92 w 3795"/>
              <a:gd name="T81" fmla="*/ 1470 h 2497"/>
              <a:gd name="T82" fmla="*/ 100 w 3795"/>
              <a:gd name="T83" fmla="*/ 1475 h 2497"/>
              <a:gd name="T84" fmla="*/ 113 w 3795"/>
              <a:gd name="T85" fmla="*/ 1483 h 2497"/>
              <a:gd name="T86" fmla="*/ 212 w 3795"/>
              <a:gd name="T87" fmla="*/ 1510 h 2497"/>
              <a:gd name="T88" fmla="*/ 276 w 3795"/>
              <a:gd name="T89" fmla="*/ 1507 h 2497"/>
              <a:gd name="T90" fmla="*/ 500 w 3795"/>
              <a:gd name="T91" fmla="*/ 1430 h 2497"/>
              <a:gd name="T92" fmla="*/ 579 w 3795"/>
              <a:gd name="T93" fmla="*/ 1435 h 2497"/>
              <a:gd name="T94" fmla="*/ 639 w 3795"/>
              <a:gd name="T95" fmla="*/ 1475 h 2497"/>
              <a:gd name="T96" fmla="*/ 652 w 3795"/>
              <a:gd name="T97" fmla="*/ 1501 h 2497"/>
              <a:gd name="T98" fmla="*/ 653 w 3795"/>
              <a:gd name="T99" fmla="*/ 2007 h 2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95" h="2497">
                <a:moveTo>
                  <a:pt x="1169" y="2496"/>
                </a:moveTo>
                <a:lnTo>
                  <a:pt x="1577" y="2496"/>
                </a:lnTo>
                <a:lnTo>
                  <a:pt x="1577" y="2496"/>
                </a:lnTo>
                <a:cubicBezTo>
                  <a:pt x="1608" y="2496"/>
                  <a:pt x="1637" y="2480"/>
                  <a:pt x="1654" y="2454"/>
                </a:cubicBezTo>
                <a:lnTo>
                  <a:pt x="1654" y="2454"/>
                </a:lnTo>
                <a:cubicBezTo>
                  <a:pt x="1671" y="2426"/>
                  <a:pt x="1673" y="2393"/>
                  <a:pt x="1659" y="2364"/>
                </a:cubicBezTo>
                <a:lnTo>
                  <a:pt x="1659" y="2364"/>
                </a:lnTo>
                <a:cubicBezTo>
                  <a:pt x="1611" y="2267"/>
                  <a:pt x="1583" y="2167"/>
                  <a:pt x="1583" y="2098"/>
                </a:cubicBezTo>
                <a:lnTo>
                  <a:pt x="1583" y="2098"/>
                </a:lnTo>
                <a:cubicBezTo>
                  <a:pt x="1583" y="2093"/>
                  <a:pt x="1583" y="2087"/>
                  <a:pt x="1583" y="2083"/>
                </a:cubicBezTo>
                <a:lnTo>
                  <a:pt x="1583" y="2083"/>
                </a:lnTo>
                <a:cubicBezTo>
                  <a:pt x="1585" y="2038"/>
                  <a:pt x="1597" y="1996"/>
                  <a:pt x="1618" y="1960"/>
                </a:cubicBezTo>
                <a:lnTo>
                  <a:pt x="1618" y="1960"/>
                </a:lnTo>
                <a:cubicBezTo>
                  <a:pt x="1620" y="1957"/>
                  <a:pt x="1622" y="1953"/>
                  <a:pt x="1624" y="1951"/>
                </a:cubicBezTo>
                <a:lnTo>
                  <a:pt x="1626" y="1947"/>
                </a:lnTo>
                <a:lnTo>
                  <a:pt x="1626" y="1947"/>
                </a:lnTo>
                <a:cubicBezTo>
                  <a:pt x="1628" y="1946"/>
                  <a:pt x="1628" y="1944"/>
                  <a:pt x="1629" y="1942"/>
                </a:cubicBezTo>
                <a:lnTo>
                  <a:pt x="1630" y="1941"/>
                </a:lnTo>
                <a:lnTo>
                  <a:pt x="1630" y="1941"/>
                </a:lnTo>
                <a:cubicBezTo>
                  <a:pt x="1632" y="1939"/>
                  <a:pt x="1634" y="1937"/>
                  <a:pt x="1635" y="1935"/>
                </a:cubicBezTo>
                <a:lnTo>
                  <a:pt x="1636" y="1933"/>
                </a:lnTo>
                <a:lnTo>
                  <a:pt x="1636" y="1933"/>
                </a:lnTo>
                <a:cubicBezTo>
                  <a:pt x="1648" y="1918"/>
                  <a:pt x="1662" y="1905"/>
                  <a:pt x="1676" y="1893"/>
                </a:cubicBezTo>
                <a:lnTo>
                  <a:pt x="1676" y="1893"/>
                </a:lnTo>
                <a:cubicBezTo>
                  <a:pt x="1732" y="1847"/>
                  <a:pt x="1811" y="1822"/>
                  <a:pt x="1899" y="1822"/>
                </a:cubicBezTo>
                <a:lnTo>
                  <a:pt x="1899" y="1822"/>
                </a:lnTo>
                <a:cubicBezTo>
                  <a:pt x="1998" y="1822"/>
                  <a:pt x="2081" y="1851"/>
                  <a:pt x="2138" y="1906"/>
                </a:cubicBezTo>
                <a:lnTo>
                  <a:pt x="2138" y="1906"/>
                </a:lnTo>
                <a:cubicBezTo>
                  <a:pt x="2168" y="1935"/>
                  <a:pt x="2190" y="1970"/>
                  <a:pt x="2202" y="2011"/>
                </a:cubicBezTo>
                <a:lnTo>
                  <a:pt x="2202" y="2011"/>
                </a:lnTo>
                <a:cubicBezTo>
                  <a:pt x="2211" y="2038"/>
                  <a:pt x="2215" y="2067"/>
                  <a:pt x="2215" y="2098"/>
                </a:cubicBezTo>
                <a:lnTo>
                  <a:pt x="2215" y="2098"/>
                </a:lnTo>
                <a:cubicBezTo>
                  <a:pt x="2215" y="2166"/>
                  <a:pt x="2185" y="2265"/>
                  <a:pt x="2136" y="2364"/>
                </a:cubicBezTo>
                <a:lnTo>
                  <a:pt x="2136" y="2364"/>
                </a:lnTo>
                <a:cubicBezTo>
                  <a:pt x="2121" y="2392"/>
                  <a:pt x="2122" y="2425"/>
                  <a:pt x="2139" y="2452"/>
                </a:cubicBezTo>
                <a:lnTo>
                  <a:pt x="2139" y="2452"/>
                </a:lnTo>
                <a:cubicBezTo>
                  <a:pt x="2139" y="2453"/>
                  <a:pt x="2141" y="2454"/>
                  <a:pt x="2141" y="2454"/>
                </a:cubicBezTo>
                <a:lnTo>
                  <a:pt x="2143" y="2457"/>
                </a:lnTo>
                <a:lnTo>
                  <a:pt x="2143" y="2457"/>
                </a:lnTo>
                <a:cubicBezTo>
                  <a:pt x="2160" y="2482"/>
                  <a:pt x="2188" y="2496"/>
                  <a:pt x="2218" y="2496"/>
                </a:cubicBezTo>
                <a:lnTo>
                  <a:pt x="2218" y="2496"/>
                </a:lnTo>
                <a:lnTo>
                  <a:pt x="2218" y="2496"/>
                </a:lnTo>
                <a:lnTo>
                  <a:pt x="2632" y="2496"/>
                </a:lnTo>
                <a:lnTo>
                  <a:pt x="2632" y="2496"/>
                </a:lnTo>
                <a:cubicBezTo>
                  <a:pt x="2917" y="2496"/>
                  <a:pt x="3150" y="2264"/>
                  <a:pt x="3150" y="1979"/>
                </a:cubicBezTo>
                <a:lnTo>
                  <a:pt x="3150" y="1492"/>
                </a:lnTo>
                <a:lnTo>
                  <a:pt x="3150" y="1492"/>
                </a:lnTo>
                <a:cubicBezTo>
                  <a:pt x="3150" y="1485"/>
                  <a:pt x="3151" y="1480"/>
                  <a:pt x="3156" y="1475"/>
                </a:cubicBezTo>
                <a:lnTo>
                  <a:pt x="3156" y="1475"/>
                </a:lnTo>
                <a:cubicBezTo>
                  <a:pt x="3163" y="1466"/>
                  <a:pt x="3172" y="1459"/>
                  <a:pt x="3181" y="1453"/>
                </a:cubicBezTo>
                <a:lnTo>
                  <a:pt x="3183" y="1451"/>
                </a:lnTo>
                <a:lnTo>
                  <a:pt x="3183" y="1451"/>
                </a:lnTo>
                <a:cubicBezTo>
                  <a:pt x="3185" y="1449"/>
                  <a:pt x="3186" y="1448"/>
                  <a:pt x="3189" y="1447"/>
                </a:cubicBezTo>
                <a:lnTo>
                  <a:pt x="3189" y="1447"/>
                </a:lnTo>
                <a:cubicBezTo>
                  <a:pt x="3231" y="1420"/>
                  <a:pt x="3283" y="1419"/>
                  <a:pt x="3327" y="1441"/>
                </a:cubicBezTo>
                <a:lnTo>
                  <a:pt x="3327" y="1441"/>
                </a:lnTo>
                <a:cubicBezTo>
                  <a:pt x="3418" y="1488"/>
                  <a:pt x="3509" y="1515"/>
                  <a:pt x="3569" y="1515"/>
                </a:cubicBezTo>
                <a:lnTo>
                  <a:pt x="3569" y="1515"/>
                </a:lnTo>
                <a:cubicBezTo>
                  <a:pt x="3595" y="1515"/>
                  <a:pt x="3619" y="1511"/>
                  <a:pt x="3641" y="1505"/>
                </a:cubicBezTo>
                <a:lnTo>
                  <a:pt x="3641" y="1505"/>
                </a:lnTo>
                <a:cubicBezTo>
                  <a:pt x="3674" y="1495"/>
                  <a:pt x="3702" y="1477"/>
                  <a:pt x="3725" y="1453"/>
                </a:cubicBezTo>
                <a:lnTo>
                  <a:pt x="3725" y="1453"/>
                </a:lnTo>
                <a:cubicBezTo>
                  <a:pt x="3770" y="1406"/>
                  <a:pt x="3794" y="1336"/>
                  <a:pt x="3794" y="1250"/>
                </a:cubicBezTo>
                <a:lnTo>
                  <a:pt x="3794" y="1250"/>
                </a:lnTo>
                <a:cubicBezTo>
                  <a:pt x="3794" y="1174"/>
                  <a:pt x="3773" y="1106"/>
                  <a:pt x="3735" y="1059"/>
                </a:cubicBezTo>
                <a:lnTo>
                  <a:pt x="3735" y="1059"/>
                </a:lnTo>
                <a:cubicBezTo>
                  <a:pt x="3726" y="1047"/>
                  <a:pt x="3715" y="1037"/>
                  <a:pt x="3704" y="1028"/>
                </a:cubicBezTo>
                <a:lnTo>
                  <a:pt x="3704" y="1028"/>
                </a:lnTo>
                <a:lnTo>
                  <a:pt x="3702" y="1027"/>
                </a:lnTo>
                <a:lnTo>
                  <a:pt x="3702" y="1027"/>
                </a:lnTo>
                <a:lnTo>
                  <a:pt x="3702" y="1027"/>
                </a:lnTo>
                <a:lnTo>
                  <a:pt x="3702" y="1027"/>
                </a:lnTo>
                <a:cubicBezTo>
                  <a:pt x="3701" y="1025"/>
                  <a:pt x="3699" y="1025"/>
                  <a:pt x="3697" y="1024"/>
                </a:cubicBezTo>
                <a:lnTo>
                  <a:pt x="3689" y="1018"/>
                </a:lnTo>
                <a:lnTo>
                  <a:pt x="3689" y="1018"/>
                </a:lnTo>
                <a:cubicBezTo>
                  <a:pt x="3687" y="1016"/>
                  <a:pt x="3684" y="1015"/>
                  <a:pt x="3682" y="1014"/>
                </a:cubicBezTo>
                <a:lnTo>
                  <a:pt x="3682" y="1014"/>
                </a:lnTo>
                <a:cubicBezTo>
                  <a:pt x="3652" y="997"/>
                  <a:pt x="3619" y="987"/>
                  <a:pt x="3582" y="985"/>
                </a:cubicBezTo>
                <a:lnTo>
                  <a:pt x="3582" y="985"/>
                </a:lnTo>
                <a:cubicBezTo>
                  <a:pt x="3578" y="985"/>
                  <a:pt x="3574" y="985"/>
                  <a:pt x="3569" y="985"/>
                </a:cubicBezTo>
                <a:lnTo>
                  <a:pt x="3569" y="985"/>
                </a:lnTo>
                <a:cubicBezTo>
                  <a:pt x="3507" y="985"/>
                  <a:pt x="3416" y="1011"/>
                  <a:pt x="3326" y="1056"/>
                </a:cubicBezTo>
                <a:lnTo>
                  <a:pt x="3326" y="1056"/>
                </a:lnTo>
                <a:cubicBezTo>
                  <a:pt x="3281" y="1078"/>
                  <a:pt x="3229" y="1074"/>
                  <a:pt x="3187" y="1048"/>
                </a:cubicBezTo>
                <a:lnTo>
                  <a:pt x="3187" y="1048"/>
                </a:lnTo>
                <a:cubicBezTo>
                  <a:pt x="3175" y="1041"/>
                  <a:pt x="3165" y="1032"/>
                  <a:pt x="3156" y="1021"/>
                </a:cubicBezTo>
                <a:lnTo>
                  <a:pt x="3156" y="1021"/>
                </a:lnTo>
                <a:cubicBezTo>
                  <a:pt x="3151" y="1017"/>
                  <a:pt x="3150" y="1011"/>
                  <a:pt x="3150" y="1005"/>
                </a:cubicBezTo>
                <a:lnTo>
                  <a:pt x="3150" y="517"/>
                </a:lnTo>
                <a:lnTo>
                  <a:pt x="3150" y="517"/>
                </a:lnTo>
                <a:cubicBezTo>
                  <a:pt x="3150" y="232"/>
                  <a:pt x="2917" y="0"/>
                  <a:pt x="2632" y="0"/>
                </a:cubicBezTo>
                <a:lnTo>
                  <a:pt x="2156" y="0"/>
                </a:lnTo>
                <a:lnTo>
                  <a:pt x="2156" y="0"/>
                </a:lnTo>
                <a:cubicBezTo>
                  <a:pt x="2150" y="5"/>
                  <a:pt x="2145" y="12"/>
                  <a:pt x="2141" y="18"/>
                </a:cubicBezTo>
                <a:lnTo>
                  <a:pt x="2141" y="18"/>
                </a:lnTo>
                <a:cubicBezTo>
                  <a:pt x="2123" y="45"/>
                  <a:pt x="2122" y="79"/>
                  <a:pt x="2136" y="108"/>
                </a:cubicBezTo>
                <a:lnTo>
                  <a:pt x="2136" y="108"/>
                </a:lnTo>
                <a:cubicBezTo>
                  <a:pt x="2183" y="205"/>
                  <a:pt x="2211" y="304"/>
                  <a:pt x="2211" y="374"/>
                </a:cubicBezTo>
                <a:lnTo>
                  <a:pt x="2211" y="374"/>
                </a:lnTo>
                <a:cubicBezTo>
                  <a:pt x="2211" y="379"/>
                  <a:pt x="2211" y="384"/>
                  <a:pt x="2211" y="389"/>
                </a:cubicBezTo>
                <a:lnTo>
                  <a:pt x="2211" y="389"/>
                </a:lnTo>
                <a:cubicBezTo>
                  <a:pt x="2209" y="434"/>
                  <a:pt x="2197" y="475"/>
                  <a:pt x="2177" y="511"/>
                </a:cubicBezTo>
                <a:lnTo>
                  <a:pt x="2177" y="511"/>
                </a:lnTo>
                <a:cubicBezTo>
                  <a:pt x="2177" y="511"/>
                  <a:pt x="2176" y="512"/>
                  <a:pt x="2175" y="512"/>
                </a:cubicBezTo>
                <a:lnTo>
                  <a:pt x="2175" y="512"/>
                </a:lnTo>
                <a:cubicBezTo>
                  <a:pt x="2174" y="515"/>
                  <a:pt x="2173" y="518"/>
                  <a:pt x="2171" y="520"/>
                </a:cubicBezTo>
                <a:lnTo>
                  <a:pt x="2170" y="522"/>
                </a:lnTo>
                <a:lnTo>
                  <a:pt x="2170" y="522"/>
                </a:lnTo>
                <a:cubicBezTo>
                  <a:pt x="2169" y="523"/>
                  <a:pt x="2169" y="523"/>
                  <a:pt x="2168" y="525"/>
                </a:cubicBezTo>
                <a:lnTo>
                  <a:pt x="2168" y="525"/>
                </a:lnTo>
                <a:cubicBezTo>
                  <a:pt x="2168" y="526"/>
                  <a:pt x="2166" y="527"/>
                  <a:pt x="2166" y="529"/>
                </a:cubicBezTo>
                <a:lnTo>
                  <a:pt x="2164" y="531"/>
                </a:lnTo>
                <a:lnTo>
                  <a:pt x="2164" y="531"/>
                </a:lnTo>
                <a:cubicBezTo>
                  <a:pt x="2163" y="533"/>
                  <a:pt x="2161" y="535"/>
                  <a:pt x="2159" y="537"/>
                </a:cubicBezTo>
                <a:lnTo>
                  <a:pt x="2158" y="539"/>
                </a:lnTo>
                <a:lnTo>
                  <a:pt x="2158" y="539"/>
                </a:lnTo>
                <a:cubicBezTo>
                  <a:pt x="2146" y="554"/>
                  <a:pt x="2133" y="567"/>
                  <a:pt x="2118" y="579"/>
                </a:cubicBezTo>
                <a:lnTo>
                  <a:pt x="2118" y="579"/>
                </a:lnTo>
                <a:cubicBezTo>
                  <a:pt x="2063" y="624"/>
                  <a:pt x="1984" y="649"/>
                  <a:pt x="1895" y="649"/>
                </a:cubicBezTo>
                <a:lnTo>
                  <a:pt x="1895" y="649"/>
                </a:lnTo>
                <a:cubicBezTo>
                  <a:pt x="1796" y="649"/>
                  <a:pt x="1714" y="621"/>
                  <a:pt x="1657" y="566"/>
                </a:cubicBezTo>
                <a:lnTo>
                  <a:pt x="1657" y="566"/>
                </a:lnTo>
                <a:cubicBezTo>
                  <a:pt x="1627" y="537"/>
                  <a:pt x="1605" y="501"/>
                  <a:pt x="1592" y="461"/>
                </a:cubicBezTo>
                <a:lnTo>
                  <a:pt x="1592" y="461"/>
                </a:lnTo>
                <a:cubicBezTo>
                  <a:pt x="1584" y="433"/>
                  <a:pt x="1579" y="404"/>
                  <a:pt x="1579" y="374"/>
                </a:cubicBezTo>
                <a:lnTo>
                  <a:pt x="1579" y="374"/>
                </a:lnTo>
                <a:cubicBezTo>
                  <a:pt x="1579" y="306"/>
                  <a:pt x="1609" y="206"/>
                  <a:pt x="1659" y="108"/>
                </a:cubicBezTo>
                <a:lnTo>
                  <a:pt x="1659" y="108"/>
                </a:lnTo>
                <a:cubicBezTo>
                  <a:pt x="1673" y="80"/>
                  <a:pt x="1672" y="47"/>
                  <a:pt x="1656" y="19"/>
                </a:cubicBezTo>
                <a:lnTo>
                  <a:pt x="1656" y="19"/>
                </a:lnTo>
                <a:cubicBezTo>
                  <a:pt x="1655" y="19"/>
                  <a:pt x="1654" y="18"/>
                  <a:pt x="1654" y="17"/>
                </a:cubicBezTo>
                <a:lnTo>
                  <a:pt x="1652" y="15"/>
                </a:lnTo>
                <a:lnTo>
                  <a:pt x="1652" y="15"/>
                </a:lnTo>
                <a:cubicBezTo>
                  <a:pt x="1648" y="9"/>
                  <a:pt x="1644" y="4"/>
                  <a:pt x="1639" y="0"/>
                </a:cubicBezTo>
                <a:lnTo>
                  <a:pt x="1169" y="0"/>
                </a:lnTo>
                <a:lnTo>
                  <a:pt x="1169" y="0"/>
                </a:lnTo>
                <a:cubicBezTo>
                  <a:pt x="892" y="0"/>
                  <a:pt x="665" y="217"/>
                  <a:pt x="653" y="492"/>
                </a:cubicBezTo>
                <a:lnTo>
                  <a:pt x="653" y="492"/>
                </a:lnTo>
                <a:cubicBezTo>
                  <a:pt x="653" y="500"/>
                  <a:pt x="652" y="509"/>
                  <a:pt x="652" y="517"/>
                </a:cubicBezTo>
                <a:lnTo>
                  <a:pt x="652" y="996"/>
                </a:lnTo>
                <a:lnTo>
                  <a:pt x="652" y="996"/>
                </a:lnTo>
                <a:cubicBezTo>
                  <a:pt x="652" y="997"/>
                  <a:pt x="652" y="999"/>
                  <a:pt x="652" y="1000"/>
                </a:cubicBezTo>
                <a:lnTo>
                  <a:pt x="652" y="1000"/>
                </a:lnTo>
                <a:cubicBezTo>
                  <a:pt x="652" y="1004"/>
                  <a:pt x="649" y="1008"/>
                  <a:pt x="647" y="1011"/>
                </a:cubicBezTo>
                <a:lnTo>
                  <a:pt x="647" y="1011"/>
                </a:lnTo>
                <a:cubicBezTo>
                  <a:pt x="638" y="1024"/>
                  <a:pt x="626" y="1035"/>
                  <a:pt x="613" y="1045"/>
                </a:cubicBezTo>
                <a:lnTo>
                  <a:pt x="612" y="1046"/>
                </a:lnTo>
                <a:lnTo>
                  <a:pt x="612" y="1046"/>
                </a:lnTo>
                <a:cubicBezTo>
                  <a:pt x="610" y="1047"/>
                  <a:pt x="608" y="1049"/>
                  <a:pt x="606" y="1050"/>
                </a:cubicBezTo>
                <a:lnTo>
                  <a:pt x="606" y="1050"/>
                </a:lnTo>
                <a:cubicBezTo>
                  <a:pt x="563" y="1076"/>
                  <a:pt x="512" y="1078"/>
                  <a:pt x="468" y="1056"/>
                </a:cubicBezTo>
                <a:lnTo>
                  <a:pt x="468" y="1056"/>
                </a:lnTo>
                <a:cubicBezTo>
                  <a:pt x="376" y="1009"/>
                  <a:pt x="286" y="982"/>
                  <a:pt x="225" y="982"/>
                </a:cubicBezTo>
                <a:lnTo>
                  <a:pt x="225" y="982"/>
                </a:lnTo>
                <a:cubicBezTo>
                  <a:pt x="199" y="982"/>
                  <a:pt x="176" y="985"/>
                  <a:pt x="153" y="992"/>
                </a:cubicBezTo>
                <a:lnTo>
                  <a:pt x="153" y="992"/>
                </a:lnTo>
                <a:cubicBezTo>
                  <a:pt x="121" y="1002"/>
                  <a:pt x="93" y="1019"/>
                  <a:pt x="70" y="1044"/>
                </a:cubicBezTo>
                <a:lnTo>
                  <a:pt x="70" y="1044"/>
                </a:lnTo>
                <a:cubicBezTo>
                  <a:pt x="25" y="1091"/>
                  <a:pt x="0" y="1161"/>
                  <a:pt x="0" y="1247"/>
                </a:cubicBezTo>
                <a:lnTo>
                  <a:pt x="0" y="1247"/>
                </a:lnTo>
                <a:cubicBezTo>
                  <a:pt x="0" y="1323"/>
                  <a:pt x="22" y="1391"/>
                  <a:pt x="59" y="1438"/>
                </a:cubicBezTo>
                <a:lnTo>
                  <a:pt x="59" y="1438"/>
                </a:lnTo>
                <a:cubicBezTo>
                  <a:pt x="69" y="1449"/>
                  <a:pt x="80" y="1460"/>
                  <a:pt x="91" y="1469"/>
                </a:cubicBezTo>
                <a:lnTo>
                  <a:pt x="92" y="1470"/>
                </a:lnTo>
                <a:lnTo>
                  <a:pt x="92" y="1470"/>
                </a:lnTo>
                <a:cubicBezTo>
                  <a:pt x="94" y="1471"/>
                  <a:pt x="96" y="1472"/>
                  <a:pt x="98" y="1474"/>
                </a:cubicBezTo>
                <a:lnTo>
                  <a:pt x="100" y="1475"/>
                </a:lnTo>
                <a:lnTo>
                  <a:pt x="100" y="1475"/>
                </a:lnTo>
                <a:cubicBezTo>
                  <a:pt x="101" y="1476"/>
                  <a:pt x="102" y="1476"/>
                  <a:pt x="102" y="1477"/>
                </a:cubicBezTo>
                <a:lnTo>
                  <a:pt x="105" y="1479"/>
                </a:lnTo>
                <a:lnTo>
                  <a:pt x="105" y="1479"/>
                </a:lnTo>
                <a:cubicBezTo>
                  <a:pt x="108" y="1481"/>
                  <a:pt x="110" y="1482"/>
                  <a:pt x="113" y="1483"/>
                </a:cubicBezTo>
                <a:lnTo>
                  <a:pt x="113" y="1483"/>
                </a:lnTo>
                <a:cubicBezTo>
                  <a:pt x="116" y="1485"/>
                  <a:pt x="120" y="1487"/>
                  <a:pt x="124" y="1489"/>
                </a:cubicBezTo>
                <a:lnTo>
                  <a:pt x="124" y="1489"/>
                </a:lnTo>
                <a:cubicBezTo>
                  <a:pt x="150" y="1503"/>
                  <a:pt x="180" y="1509"/>
                  <a:pt x="212" y="1510"/>
                </a:cubicBezTo>
                <a:lnTo>
                  <a:pt x="212" y="1510"/>
                </a:lnTo>
                <a:cubicBezTo>
                  <a:pt x="217" y="1511"/>
                  <a:pt x="221" y="1511"/>
                  <a:pt x="225" y="1511"/>
                </a:cubicBezTo>
                <a:lnTo>
                  <a:pt x="225" y="1511"/>
                </a:lnTo>
                <a:cubicBezTo>
                  <a:pt x="240" y="1511"/>
                  <a:pt x="258" y="1509"/>
                  <a:pt x="276" y="1507"/>
                </a:cubicBezTo>
                <a:lnTo>
                  <a:pt x="276" y="1507"/>
                </a:lnTo>
                <a:cubicBezTo>
                  <a:pt x="333" y="1498"/>
                  <a:pt x="401" y="1474"/>
                  <a:pt x="469" y="1441"/>
                </a:cubicBezTo>
                <a:lnTo>
                  <a:pt x="469" y="1441"/>
                </a:lnTo>
                <a:cubicBezTo>
                  <a:pt x="479" y="1436"/>
                  <a:pt x="490" y="1433"/>
                  <a:pt x="500" y="1430"/>
                </a:cubicBezTo>
                <a:lnTo>
                  <a:pt x="500" y="1430"/>
                </a:lnTo>
                <a:cubicBezTo>
                  <a:pt x="525" y="1425"/>
                  <a:pt x="550" y="1426"/>
                  <a:pt x="574" y="1433"/>
                </a:cubicBezTo>
                <a:lnTo>
                  <a:pt x="574" y="1433"/>
                </a:lnTo>
                <a:cubicBezTo>
                  <a:pt x="576" y="1434"/>
                  <a:pt x="578" y="1435"/>
                  <a:pt x="579" y="1435"/>
                </a:cubicBezTo>
                <a:lnTo>
                  <a:pt x="579" y="1435"/>
                </a:lnTo>
                <a:cubicBezTo>
                  <a:pt x="589" y="1439"/>
                  <a:pt x="599" y="1443"/>
                  <a:pt x="607" y="1449"/>
                </a:cubicBezTo>
                <a:lnTo>
                  <a:pt x="607" y="1449"/>
                </a:lnTo>
                <a:cubicBezTo>
                  <a:pt x="619" y="1456"/>
                  <a:pt x="630" y="1465"/>
                  <a:pt x="639" y="1475"/>
                </a:cubicBezTo>
                <a:lnTo>
                  <a:pt x="639" y="1475"/>
                </a:lnTo>
                <a:cubicBezTo>
                  <a:pt x="642" y="1478"/>
                  <a:pt x="645" y="1482"/>
                  <a:pt x="647" y="1485"/>
                </a:cubicBezTo>
                <a:lnTo>
                  <a:pt x="647" y="1485"/>
                </a:lnTo>
                <a:cubicBezTo>
                  <a:pt x="650" y="1490"/>
                  <a:pt x="652" y="1495"/>
                  <a:pt x="652" y="1501"/>
                </a:cubicBezTo>
                <a:lnTo>
                  <a:pt x="652" y="1979"/>
                </a:lnTo>
                <a:lnTo>
                  <a:pt x="652" y="1979"/>
                </a:lnTo>
                <a:cubicBezTo>
                  <a:pt x="652" y="1988"/>
                  <a:pt x="653" y="1998"/>
                  <a:pt x="653" y="2007"/>
                </a:cubicBezTo>
                <a:lnTo>
                  <a:pt x="653" y="2007"/>
                </a:lnTo>
                <a:cubicBezTo>
                  <a:pt x="667" y="2281"/>
                  <a:pt x="894" y="2496"/>
                  <a:pt x="1169" y="2496"/>
                </a:cubicBezTo>
              </a:path>
            </a:pathLst>
          </a:custGeom>
          <a:solidFill>
            <a:srgbClr val="3FC19B"/>
          </a:solidFill>
          <a:ln>
            <a:noFill/>
          </a:ln>
          <a:effectLst/>
        </p:spPr>
        <p:txBody>
          <a:bodyPr wrap="none" anchor="ctr"/>
          <a:lstStyle/>
          <a:p>
            <a:endParaRPr lang="en-US" sz="6530"/>
          </a:p>
        </p:txBody>
      </p:sp>
      <p:sp>
        <p:nvSpPr>
          <p:cNvPr id="124" name="Rectangle 123"/>
          <p:cNvSpPr/>
          <p:nvPr/>
        </p:nvSpPr>
        <p:spPr>
          <a:xfrm>
            <a:off x="6300499" y="3037106"/>
            <a:ext cx="2529554" cy="369332"/>
          </a:xfrm>
          <a:prstGeom prst="rect">
            <a:avLst/>
          </a:prstGeom>
        </p:spPr>
        <p:txBody>
          <a:bodyPr wrap="square">
            <a:spAutoFit/>
          </a:bodyPr>
          <a:lstStyle/>
          <a:p>
            <a:pPr lvl="0" algn="ctr"/>
            <a:r>
              <a:rPr lang="en-AU">
                <a:solidFill>
                  <a:schemeClr val="bg1"/>
                </a:solidFill>
              </a:rPr>
              <a:t>LEGAL FEES</a:t>
            </a:r>
            <a:endParaRPr lang="en-US">
              <a:solidFill>
                <a:schemeClr val="bg1"/>
              </a:solidFill>
            </a:endParaRPr>
          </a:p>
        </p:txBody>
      </p:sp>
      <p:sp>
        <p:nvSpPr>
          <p:cNvPr id="22" name="Freeform 4">
            <a:extLst>
              <a:ext uri="{FF2B5EF4-FFF2-40B4-BE49-F238E27FC236}">
                <a16:creationId xmlns:a16="http://schemas.microsoft.com/office/drawing/2014/main" id="{816829F7-81A4-8D4F-942F-EADC00DD9F86}"/>
              </a:ext>
            </a:extLst>
          </p:cNvPr>
          <p:cNvSpPr>
            <a:spLocks noChangeArrowheads="1"/>
          </p:cNvSpPr>
          <p:nvPr/>
        </p:nvSpPr>
        <p:spPr bwMode="auto">
          <a:xfrm>
            <a:off x="2838017" y="910246"/>
            <a:ext cx="3109388" cy="4724511"/>
          </a:xfrm>
          <a:custGeom>
            <a:avLst/>
            <a:gdLst>
              <a:gd name="T0" fmla="*/ 1486 w 2497"/>
              <a:gd name="T1" fmla="*/ 647 h 3793"/>
              <a:gd name="T2" fmla="*/ 1451 w 2497"/>
              <a:gd name="T3" fmla="*/ 611 h 3793"/>
              <a:gd name="T4" fmla="*/ 1441 w 2497"/>
              <a:gd name="T5" fmla="*/ 467 h 3793"/>
              <a:gd name="T6" fmla="*/ 1504 w 2497"/>
              <a:gd name="T7" fmla="*/ 153 h 3793"/>
              <a:gd name="T8" fmla="*/ 1251 w 2497"/>
              <a:gd name="T9" fmla="*/ 0 h 3793"/>
              <a:gd name="T10" fmla="*/ 1027 w 2497"/>
              <a:gd name="T11" fmla="*/ 92 h 3793"/>
              <a:gd name="T12" fmla="*/ 1022 w 2497"/>
              <a:gd name="T13" fmla="*/ 99 h 3793"/>
              <a:gd name="T14" fmla="*/ 1015 w 2497"/>
              <a:gd name="T15" fmla="*/ 112 h 3793"/>
              <a:gd name="T16" fmla="*/ 986 w 2497"/>
              <a:gd name="T17" fmla="*/ 224 h 3793"/>
              <a:gd name="T18" fmla="*/ 1049 w 2497"/>
              <a:gd name="T19" fmla="*/ 607 h 3793"/>
              <a:gd name="T20" fmla="*/ 997 w 2497"/>
              <a:gd name="T21" fmla="*/ 651 h 3793"/>
              <a:gd name="T22" fmla="*/ 0 w 2497"/>
              <a:gd name="T23" fmla="*/ 1576 h 3793"/>
              <a:gd name="T24" fmla="*/ 132 w 2497"/>
              <a:gd name="T25" fmla="*/ 1658 h 3793"/>
              <a:gd name="T26" fmla="*/ 414 w 2497"/>
              <a:gd name="T27" fmla="*/ 1582 h 3793"/>
              <a:gd name="T28" fmla="*/ 545 w 2497"/>
              <a:gd name="T29" fmla="*/ 1623 h 3793"/>
              <a:gd name="T30" fmla="*/ 556 w 2497"/>
              <a:gd name="T31" fmla="*/ 1630 h 3793"/>
              <a:gd name="T32" fmla="*/ 564 w 2497"/>
              <a:gd name="T33" fmla="*/ 1636 h 3793"/>
              <a:gd name="T34" fmla="*/ 674 w 2497"/>
              <a:gd name="T35" fmla="*/ 1898 h 3793"/>
              <a:gd name="T36" fmla="*/ 486 w 2497"/>
              <a:gd name="T37" fmla="*/ 2200 h 3793"/>
              <a:gd name="T38" fmla="*/ 132 w 2497"/>
              <a:gd name="T39" fmla="*/ 2135 h 3793"/>
              <a:gd name="T40" fmla="*/ 45 w 2497"/>
              <a:gd name="T41" fmla="*/ 2138 h 3793"/>
              <a:gd name="T42" fmla="*/ 0 w 2497"/>
              <a:gd name="T43" fmla="*/ 2216 h 3793"/>
              <a:gd name="T44" fmla="*/ 518 w 2497"/>
              <a:gd name="T45" fmla="*/ 3148 h 3793"/>
              <a:gd name="T46" fmla="*/ 1022 w 2497"/>
              <a:gd name="T47" fmla="*/ 3154 h 3793"/>
              <a:gd name="T48" fmla="*/ 1050 w 2497"/>
              <a:gd name="T49" fmla="*/ 3187 h 3793"/>
              <a:gd name="T50" fmla="*/ 982 w 2497"/>
              <a:gd name="T51" fmla="*/ 3568 h 3793"/>
              <a:gd name="T52" fmla="*/ 992 w 2497"/>
              <a:gd name="T53" fmla="*/ 3639 h 3793"/>
              <a:gd name="T54" fmla="*/ 1044 w 2497"/>
              <a:gd name="T55" fmla="*/ 3723 h 3793"/>
              <a:gd name="T56" fmla="*/ 1437 w 2497"/>
              <a:gd name="T57" fmla="*/ 3733 h 3793"/>
              <a:gd name="T58" fmla="*/ 1469 w 2497"/>
              <a:gd name="T59" fmla="*/ 3701 h 3793"/>
              <a:gd name="T60" fmla="*/ 1473 w 2497"/>
              <a:gd name="T61" fmla="*/ 3695 h 3793"/>
              <a:gd name="T62" fmla="*/ 1479 w 2497"/>
              <a:gd name="T63" fmla="*/ 3687 h 3793"/>
              <a:gd name="T64" fmla="*/ 1499 w 2497"/>
              <a:gd name="T65" fmla="*/ 3646 h 3793"/>
              <a:gd name="T66" fmla="*/ 1511 w 2497"/>
              <a:gd name="T67" fmla="*/ 3568 h 3793"/>
              <a:gd name="T68" fmla="*/ 1448 w 2497"/>
              <a:gd name="T69" fmla="*/ 3185 h 3793"/>
              <a:gd name="T70" fmla="*/ 1492 w 2497"/>
              <a:gd name="T71" fmla="*/ 3148 h 3793"/>
              <a:gd name="T72" fmla="*/ 2496 w 2497"/>
              <a:gd name="T73" fmla="*/ 2657 h 3793"/>
              <a:gd name="T74" fmla="*/ 2495 w 2497"/>
              <a:gd name="T75" fmla="*/ 2642 h 3793"/>
              <a:gd name="T76" fmla="*/ 2474 w 2497"/>
              <a:gd name="T77" fmla="*/ 2140 h 3793"/>
              <a:gd name="T78" fmla="*/ 2431 w 2497"/>
              <a:gd name="T79" fmla="*/ 2126 h 3793"/>
              <a:gd name="T80" fmla="*/ 2119 w 2497"/>
              <a:gd name="T81" fmla="*/ 2210 h 3793"/>
              <a:gd name="T82" fmla="*/ 1981 w 2497"/>
              <a:gd name="T83" fmla="*/ 2175 h 3793"/>
              <a:gd name="T84" fmla="*/ 1968 w 2497"/>
              <a:gd name="T85" fmla="*/ 2167 h 3793"/>
              <a:gd name="T86" fmla="*/ 1956 w 2497"/>
              <a:gd name="T87" fmla="*/ 2158 h 3793"/>
              <a:gd name="T88" fmla="*/ 1953 w 2497"/>
              <a:gd name="T89" fmla="*/ 2156 h 3793"/>
              <a:gd name="T90" fmla="*/ 1843 w 2497"/>
              <a:gd name="T91" fmla="*/ 1895 h 3793"/>
              <a:gd name="T92" fmla="*/ 2032 w 2497"/>
              <a:gd name="T93" fmla="*/ 1591 h 3793"/>
              <a:gd name="T94" fmla="*/ 2385 w 2497"/>
              <a:gd name="T95" fmla="*/ 1658 h 3793"/>
              <a:gd name="T96" fmla="*/ 2478 w 2497"/>
              <a:gd name="T97" fmla="*/ 1651 h 3793"/>
              <a:gd name="T98" fmla="*/ 2495 w 2497"/>
              <a:gd name="T99" fmla="*/ 1165 h 3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7" h="3793">
                <a:moveTo>
                  <a:pt x="1980" y="651"/>
                </a:moveTo>
                <a:lnTo>
                  <a:pt x="1500" y="651"/>
                </a:lnTo>
                <a:lnTo>
                  <a:pt x="1500" y="651"/>
                </a:lnTo>
                <a:cubicBezTo>
                  <a:pt x="1495" y="651"/>
                  <a:pt x="1490" y="650"/>
                  <a:pt x="1486" y="647"/>
                </a:cubicBezTo>
                <a:lnTo>
                  <a:pt x="1486" y="647"/>
                </a:lnTo>
                <a:cubicBezTo>
                  <a:pt x="1472" y="637"/>
                  <a:pt x="1461" y="626"/>
                  <a:pt x="1452" y="613"/>
                </a:cubicBezTo>
                <a:lnTo>
                  <a:pt x="1451" y="611"/>
                </a:lnTo>
                <a:lnTo>
                  <a:pt x="1451" y="611"/>
                </a:lnTo>
                <a:cubicBezTo>
                  <a:pt x="1450" y="609"/>
                  <a:pt x="1448" y="607"/>
                  <a:pt x="1446" y="605"/>
                </a:cubicBezTo>
                <a:lnTo>
                  <a:pt x="1446" y="605"/>
                </a:lnTo>
                <a:cubicBezTo>
                  <a:pt x="1420" y="562"/>
                  <a:pt x="1418" y="511"/>
                  <a:pt x="1441" y="467"/>
                </a:cubicBezTo>
                <a:lnTo>
                  <a:pt x="1441" y="467"/>
                </a:lnTo>
                <a:cubicBezTo>
                  <a:pt x="1487" y="375"/>
                  <a:pt x="1515" y="285"/>
                  <a:pt x="1515" y="224"/>
                </a:cubicBezTo>
                <a:lnTo>
                  <a:pt x="1515" y="224"/>
                </a:lnTo>
                <a:cubicBezTo>
                  <a:pt x="1515" y="199"/>
                  <a:pt x="1511" y="175"/>
                  <a:pt x="1504" y="153"/>
                </a:cubicBezTo>
                <a:lnTo>
                  <a:pt x="1504" y="153"/>
                </a:lnTo>
                <a:cubicBezTo>
                  <a:pt x="1494" y="120"/>
                  <a:pt x="1477" y="92"/>
                  <a:pt x="1453" y="69"/>
                </a:cubicBezTo>
                <a:lnTo>
                  <a:pt x="1453" y="69"/>
                </a:lnTo>
                <a:cubicBezTo>
                  <a:pt x="1405" y="23"/>
                  <a:pt x="1335" y="0"/>
                  <a:pt x="1251" y="0"/>
                </a:cubicBezTo>
                <a:lnTo>
                  <a:pt x="1251" y="0"/>
                </a:lnTo>
                <a:cubicBezTo>
                  <a:pt x="1175" y="0"/>
                  <a:pt x="1107" y="21"/>
                  <a:pt x="1060" y="58"/>
                </a:cubicBezTo>
                <a:lnTo>
                  <a:pt x="1060" y="58"/>
                </a:lnTo>
                <a:cubicBezTo>
                  <a:pt x="1048" y="68"/>
                  <a:pt x="1038" y="79"/>
                  <a:pt x="1028" y="90"/>
                </a:cubicBezTo>
                <a:lnTo>
                  <a:pt x="1027" y="92"/>
                </a:lnTo>
                <a:lnTo>
                  <a:pt x="1027" y="92"/>
                </a:lnTo>
                <a:cubicBezTo>
                  <a:pt x="1026" y="93"/>
                  <a:pt x="1025" y="95"/>
                  <a:pt x="1024" y="96"/>
                </a:cubicBezTo>
                <a:lnTo>
                  <a:pt x="1022" y="99"/>
                </a:lnTo>
                <a:lnTo>
                  <a:pt x="1022" y="99"/>
                </a:lnTo>
                <a:cubicBezTo>
                  <a:pt x="1022" y="99"/>
                  <a:pt x="1021" y="101"/>
                  <a:pt x="1021" y="102"/>
                </a:cubicBezTo>
                <a:lnTo>
                  <a:pt x="1019" y="105"/>
                </a:lnTo>
                <a:lnTo>
                  <a:pt x="1019" y="105"/>
                </a:lnTo>
                <a:cubicBezTo>
                  <a:pt x="1017" y="107"/>
                  <a:pt x="1016" y="109"/>
                  <a:pt x="1015" y="112"/>
                </a:cubicBezTo>
                <a:lnTo>
                  <a:pt x="1015" y="112"/>
                </a:lnTo>
                <a:cubicBezTo>
                  <a:pt x="997" y="141"/>
                  <a:pt x="987" y="175"/>
                  <a:pt x="986" y="211"/>
                </a:cubicBezTo>
                <a:lnTo>
                  <a:pt x="986" y="211"/>
                </a:lnTo>
                <a:cubicBezTo>
                  <a:pt x="986" y="216"/>
                  <a:pt x="986" y="220"/>
                  <a:pt x="986" y="224"/>
                </a:cubicBezTo>
                <a:lnTo>
                  <a:pt x="986" y="224"/>
                </a:lnTo>
                <a:cubicBezTo>
                  <a:pt x="986" y="286"/>
                  <a:pt x="1012" y="378"/>
                  <a:pt x="1056" y="468"/>
                </a:cubicBezTo>
                <a:lnTo>
                  <a:pt x="1056" y="468"/>
                </a:lnTo>
                <a:cubicBezTo>
                  <a:pt x="1078" y="513"/>
                  <a:pt x="1075" y="565"/>
                  <a:pt x="1049" y="607"/>
                </a:cubicBezTo>
                <a:lnTo>
                  <a:pt x="1049" y="607"/>
                </a:lnTo>
                <a:cubicBezTo>
                  <a:pt x="1039" y="622"/>
                  <a:pt x="1027" y="636"/>
                  <a:pt x="1012" y="647"/>
                </a:cubicBezTo>
                <a:lnTo>
                  <a:pt x="1012" y="647"/>
                </a:lnTo>
                <a:cubicBezTo>
                  <a:pt x="1008" y="650"/>
                  <a:pt x="1002" y="651"/>
                  <a:pt x="997" y="651"/>
                </a:cubicBezTo>
                <a:lnTo>
                  <a:pt x="517" y="651"/>
                </a:lnTo>
                <a:lnTo>
                  <a:pt x="517" y="651"/>
                </a:lnTo>
                <a:cubicBezTo>
                  <a:pt x="232" y="651"/>
                  <a:pt x="0" y="883"/>
                  <a:pt x="0" y="1168"/>
                </a:cubicBezTo>
                <a:lnTo>
                  <a:pt x="0" y="1576"/>
                </a:lnTo>
                <a:lnTo>
                  <a:pt x="0" y="1576"/>
                </a:lnTo>
                <a:cubicBezTo>
                  <a:pt x="0" y="1607"/>
                  <a:pt x="16" y="1636"/>
                  <a:pt x="43" y="1653"/>
                </a:cubicBezTo>
                <a:lnTo>
                  <a:pt x="43" y="1653"/>
                </a:lnTo>
                <a:cubicBezTo>
                  <a:pt x="70" y="1670"/>
                  <a:pt x="104" y="1672"/>
                  <a:pt x="132" y="1658"/>
                </a:cubicBezTo>
                <a:lnTo>
                  <a:pt x="132" y="1658"/>
                </a:lnTo>
                <a:cubicBezTo>
                  <a:pt x="230" y="1611"/>
                  <a:pt x="329" y="1582"/>
                  <a:pt x="399" y="1582"/>
                </a:cubicBezTo>
                <a:lnTo>
                  <a:pt x="399" y="1582"/>
                </a:lnTo>
                <a:cubicBezTo>
                  <a:pt x="403" y="1582"/>
                  <a:pt x="409" y="1582"/>
                  <a:pt x="414" y="1582"/>
                </a:cubicBezTo>
                <a:lnTo>
                  <a:pt x="414" y="1582"/>
                </a:lnTo>
                <a:cubicBezTo>
                  <a:pt x="459" y="1585"/>
                  <a:pt x="500" y="1596"/>
                  <a:pt x="536" y="1617"/>
                </a:cubicBezTo>
                <a:lnTo>
                  <a:pt x="536" y="1617"/>
                </a:lnTo>
                <a:cubicBezTo>
                  <a:pt x="540" y="1619"/>
                  <a:pt x="543" y="1621"/>
                  <a:pt x="545" y="1623"/>
                </a:cubicBezTo>
                <a:lnTo>
                  <a:pt x="550" y="1625"/>
                </a:lnTo>
                <a:lnTo>
                  <a:pt x="550" y="1625"/>
                </a:lnTo>
                <a:cubicBezTo>
                  <a:pt x="551" y="1626"/>
                  <a:pt x="552" y="1627"/>
                  <a:pt x="553" y="1628"/>
                </a:cubicBezTo>
                <a:lnTo>
                  <a:pt x="556" y="1630"/>
                </a:lnTo>
                <a:lnTo>
                  <a:pt x="556" y="1630"/>
                </a:lnTo>
                <a:cubicBezTo>
                  <a:pt x="558" y="1631"/>
                  <a:pt x="560" y="1632"/>
                  <a:pt x="562" y="1634"/>
                </a:cubicBezTo>
                <a:lnTo>
                  <a:pt x="564" y="1636"/>
                </a:lnTo>
                <a:lnTo>
                  <a:pt x="564" y="1636"/>
                </a:lnTo>
                <a:cubicBezTo>
                  <a:pt x="578" y="1647"/>
                  <a:pt x="592" y="1661"/>
                  <a:pt x="603" y="1675"/>
                </a:cubicBezTo>
                <a:lnTo>
                  <a:pt x="603" y="1675"/>
                </a:lnTo>
                <a:cubicBezTo>
                  <a:pt x="649" y="1731"/>
                  <a:pt x="674" y="1810"/>
                  <a:pt x="674" y="1898"/>
                </a:cubicBezTo>
                <a:lnTo>
                  <a:pt x="674" y="1898"/>
                </a:lnTo>
                <a:cubicBezTo>
                  <a:pt x="674" y="1997"/>
                  <a:pt x="645" y="2080"/>
                  <a:pt x="591" y="2136"/>
                </a:cubicBezTo>
                <a:lnTo>
                  <a:pt x="591" y="2136"/>
                </a:lnTo>
                <a:cubicBezTo>
                  <a:pt x="561" y="2166"/>
                  <a:pt x="526" y="2187"/>
                  <a:pt x="486" y="2200"/>
                </a:cubicBezTo>
                <a:lnTo>
                  <a:pt x="486" y="2200"/>
                </a:lnTo>
                <a:cubicBezTo>
                  <a:pt x="459" y="2209"/>
                  <a:pt x="429" y="2213"/>
                  <a:pt x="399" y="2213"/>
                </a:cubicBezTo>
                <a:lnTo>
                  <a:pt x="399" y="2213"/>
                </a:lnTo>
                <a:cubicBezTo>
                  <a:pt x="330" y="2213"/>
                  <a:pt x="231" y="2183"/>
                  <a:pt x="132" y="2135"/>
                </a:cubicBezTo>
                <a:lnTo>
                  <a:pt x="132" y="2135"/>
                </a:lnTo>
                <a:cubicBezTo>
                  <a:pt x="120" y="2128"/>
                  <a:pt x="106" y="2125"/>
                  <a:pt x="92" y="2125"/>
                </a:cubicBezTo>
                <a:lnTo>
                  <a:pt x="92" y="2125"/>
                </a:lnTo>
                <a:cubicBezTo>
                  <a:pt x="76" y="2125"/>
                  <a:pt x="59" y="2129"/>
                  <a:pt x="45" y="2138"/>
                </a:cubicBezTo>
                <a:lnTo>
                  <a:pt x="45" y="2138"/>
                </a:lnTo>
                <a:cubicBezTo>
                  <a:pt x="43" y="2139"/>
                  <a:pt x="43" y="2140"/>
                  <a:pt x="42" y="2140"/>
                </a:cubicBezTo>
                <a:lnTo>
                  <a:pt x="40" y="2142"/>
                </a:lnTo>
                <a:lnTo>
                  <a:pt x="40" y="2142"/>
                </a:lnTo>
                <a:cubicBezTo>
                  <a:pt x="15" y="2158"/>
                  <a:pt x="0" y="2186"/>
                  <a:pt x="0" y="2216"/>
                </a:cubicBezTo>
                <a:lnTo>
                  <a:pt x="0" y="2631"/>
                </a:lnTo>
                <a:lnTo>
                  <a:pt x="0" y="2631"/>
                </a:lnTo>
                <a:cubicBezTo>
                  <a:pt x="0" y="2916"/>
                  <a:pt x="232" y="3148"/>
                  <a:pt x="517" y="3148"/>
                </a:cubicBezTo>
                <a:lnTo>
                  <a:pt x="518" y="3148"/>
                </a:lnTo>
                <a:lnTo>
                  <a:pt x="1006" y="3148"/>
                </a:lnTo>
                <a:lnTo>
                  <a:pt x="1006" y="3148"/>
                </a:lnTo>
                <a:cubicBezTo>
                  <a:pt x="1012" y="3148"/>
                  <a:pt x="1017" y="3149"/>
                  <a:pt x="1022" y="3154"/>
                </a:cubicBezTo>
                <a:lnTo>
                  <a:pt x="1022" y="3154"/>
                </a:lnTo>
                <a:cubicBezTo>
                  <a:pt x="1031" y="3161"/>
                  <a:pt x="1039" y="3170"/>
                  <a:pt x="1045" y="3179"/>
                </a:cubicBezTo>
                <a:lnTo>
                  <a:pt x="1046" y="3181"/>
                </a:lnTo>
                <a:lnTo>
                  <a:pt x="1046" y="3181"/>
                </a:lnTo>
                <a:cubicBezTo>
                  <a:pt x="1048" y="3182"/>
                  <a:pt x="1049" y="3185"/>
                  <a:pt x="1050" y="3187"/>
                </a:cubicBezTo>
                <a:lnTo>
                  <a:pt x="1050" y="3187"/>
                </a:lnTo>
                <a:cubicBezTo>
                  <a:pt x="1077" y="3230"/>
                  <a:pt x="1079" y="3281"/>
                  <a:pt x="1057" y="3325"/>
                </a:cubicBezTo>
                <a:lnTo>
                  <a:pt x="1057" y="3325"/>
                </a:lnTo>
                <a:cubicBezTo>
                  <a:pt x="1010" y="3417"/>
                  <a:pt x="982" y="3507"/>
                  <a:pt x="982" y="3568"/>
                </a:cubicBezTo>
                <a:lnTo>
                  <a:pt x="982" y="3568"/>
                </a:lnTo>
                <a:cubicBezTo>
                  <a:pt x="982" y="3574"/>
                  <a:pt x="982" y="3580"/>
                  <a:pt x="982" y="3586"/>
                </a:cubicBezTo>
                <a:lnTo>
                  <a:pt x="982" y="3586"/>
                </a:lnTo>
                <a:cubicBezTo>
                  <a:pt x="984" y="3605"/>
                  <a:pt x="987" y="3623"/>
                  <a:pt x="992" y="3639"/>
                </a:cubicBezTo>
                <a:lnTo>
                  <a:pt x="992" y="3639"/>
                </a:lnTo>
                <a:cubicBezTo>
                  <a:pt x="1000" y="3664"/>
                  <a:pt x="1012" y="3686"/>
                  <a:pt x="1027" y="3705"/>
                </a:cubicBezTo>
                <a:lnTo>
                  <a:pt x="1027" y="3705"/>
                </a:lnTo>
                <a:cubicBezTo>
                  <a:pt x="1033" y="3711"/>
                  <a:pt x="1038" y="3717"/>
                  <a:pt x="1044" y="3723"/>
                </a:cubicBezTo>
                <a:lnTo>
                  <a:pt x="1044" y="3723"/>
                </a:lnTo>
                <a:cubicBezTo>
                  <a:pt x="1091" y="3768"/>
                  <a:pt x="1162" y="3792"/>
                  <a:pt x="1247" y="3792"/>
                </a:cubicBezTo>
                <a:lnTo>
                  <a:pt x="1247" y="3792"/>
                </a:lnTo>
                <a:cubicBezTo>
                  <a:pt x="1322" y="3792"/>
                  <a:pt x="1390" y="3772"/>
                  <a:pt x="1437" y="3733"/>
                </a:cubicBezTo>
                <a:lnTo>
                  <a:pt x="1437" y="3733"/>
                </a:lnTo>
                <a:cubicBezTo>
                  <a:pt x="1449" y="3724"/>
                  <a:pt x="1459" y="3713"/>
                  <a:pt x="1468" y="3702"/>
                </a:cubicBezTo>
                <a:lnTo>
                  <a:pt x="1468" y="3702"/>
                </a:lnTo>
                <a:lnTo>
                  <a:pt x="1469" y="3701"/>
                </a:lnTo>
                <a:lnTo>
                  <a:pt x="1469" y="3701"/>
                </a:lnTo>
                <a:lnTo>
                  <a:pt x="1470" y="3700"/>
                </a:lnTo>
                <a:lnTo>
                  <a:pt x="1470" y="3700"/>
                </a:lnTo>
                <a:cubicBezTo>
                  <a:pt x="1471" y="3699"/>
                  <a:pt x="1472" y="3697"/>
                  <a:pt x="1473" y="3695"/>
                </a:cubicBezTo>
                <a:lnTo>
                  <a:pt x="1474" y="3694"/>
                </a:lnTo>
                <a:lnTo>
                  <a:pt x="1474" y="3694"/>
                </a:lnTo>
                <a:cubicBezTo>
                  <a:pt x="1475" y="3692"/>
                  <a:pt x="1476" y="3691"/>
                  <a:pt x="1476" y="3690"/>
                </a:cubicBezTo>
                <a:lnTo>
                  <a:pt x="1479" y="3687"/>
                </a:lnTo>
                <a:lnTo>
                  <a:pt x="1479" y="3687"/>
                </a:lnTo>
                <a:cubicBezTo>
                  <a:pt x="1480" y="3685"/>
                  <a:pt x="1481" y="3683"/>
                  <a:pt x="1483" y="3680"/>
                </a:cubicBezTo>
                <a:lnTo>
                  <a:pt x="1483" y="3680"/>
                </a:lnTo>
                <a:cubicBezTo>
                  <a:pt x="1489" y="3669"/>
                  <a:pt x="1495" y="3658"/>
                  <a:pt x="1499" y="3646"/>
                </a:cubicBezTo>
                <a:lnTo>
                  <a:pt x="1499" y="3646"/>
                </a:lnTo>
                <a:cubicBezTo>
                  <a:pt x="1506" y="3625"/>
                  <a:pt x="1510" y="3603"/>
                  <a:pt x="1511" y="3581"/>
                </a:cubicBezTo>
                <a:lnTo>
                  <a:pt x="1511" y="3581"/>
                </a:lnTo>
                <a:cubicBezTo>
                  <a:pt x="1511" y="3576"/>
                  <a:pt x="1511" y="3572"/>
                  <a:pt x="1511" y="3568"/>
                </a:cubicBezTo>
                <a:lnTo>
                  <a:pt x="1511" y="3568"/>
                </a:lnTo>
                <a:cubicBezTo>
                  <a:pt x="1511" y="3505"/>
                  <a:pt x="1485" y="3414"/>
                  <a:pt x="1441" y="3324"/>
                </a:cubicBezTo>
                <a:lnTo>
                  <a:pt x="1441" y="3324"/>
                </a:lnTo>
                <a:cubicBezTo>
                  <a:pt x="1419" y="3279"/>
                  <a:pt x="1422" y="3227"/>
                  <a:pt x="1448" y="3185"/>
                </a:cubicBezTo>
                <a:lnTo>
                  <a:pt x="1448" y="3185"/>
                </a:lnTo>
                <a:cubicBezTo>
                  <a:pt x="1455" y="3174"/>
                  <a:pt x="1464" y="3164"/>
                  <a:pt x="1475" y="3154"/>
                </a:cubicBezTo>
                <a:lnTo>
                  <a:pt x="1475" y="3154"/>
                </a:lnTo>
                <a:cubicBezTo>
                  <a:pt x="1479" y="3150"/>
                  <a:pt x="1486" y="3148"/>
                  <a:pt x="1492" y="3148"/>
                </a:cubicBezTo>
                <a:lnTo>
                  <a:pt x="1982" y="3148"/>
                </a:lnTo>
                <a:lnTo>
                  <a:pt x="1982" y="3148"/>
                </a:lnTo>
                <a:cubicBezTo>
                  <a:pt x="2257" y="3146"/>
                  <a:pt x="2483" y="2930"/>
                  <a:pt x="2496" y="2657"/>
                </a:cubicBezTo>
                <a:lnTo>
                  <a:pt x="2496" y="2657"/>
                </a:lnTo>
                <a:cubicBezTo>
                  <a:pt x="2496" y="2653"/>
                  <a:pt x="2496" y="2649"/>
                  <a:pt x="2495" y="2646"/>
                </a:cubicBezTo>
                <a:lnTo>
                  <a:pt x="2495" y="2646"/>
                </a:lnTo>
                <a:cubicBezTo>
                  <a:pt x="2495" y="2644"/>
                  <a:pt x="2495" y="2643"/>
                  <a:pt x="2495" y="2642"/>
                </a:cubicBezTo>
                <a:lnTo>
                  <a:pt x="2495" y="2642"/>
                </a:lnTo>
                <a:cubicBezTo>
                  <a:pt x="2495" y="2637"/>
                  <a:pt x="2495" y="2632"/>
                  <a:pt x="2495" y="2627"/>
                </a:cubicBezTo>
                <a:lnTo>
                  <a:pt x="2495" y="2156"/>
                </a:lnTo>
                <a:lnTo>
                  <a:pt x="2495" y="2156"/>
                </a:lnTo>
                <a:cubicBezTo>
                  <a:pt x="2489" y="2151"/>
                  <a:pt x="2483" y="2144"/>
                  <a:pt x="2474" y="2140"/>
                </a:cubicBezTo>
                <a:lnTo>
                  <a:pt x="2474" y="2140"/>
                </a:lnTo>
                <a:cubicBezTo>
                  <a:pt x="2472" y="2138"/>
                  <a:pt x="2468" y="2136"/>
                  <a:pt x="2464" y="2134"/>
                </a:cubicBezTo>
                <a:lnTo>
                  <a:pt x="2464" y="2134"/>
                </a:lnTo>
                <a:cubicBezTo>
                  <a:pt x="2454" y="2129"/>
                  <a:pt x="2442" y="2127"/>
                  <a:pt x="2431" y="2126"/>
                </a:cubicBezTo>
                <a:lnTo>
                  <a:pt x="2431" y="2126"/>
                </a:lnTo>
                <a:cubicBezTo>
                  <a:pt x="2415" y="2125"/>
                  <a:pt x="2399" y="2129"/>
                  <a:pt x="2385" y="2135"/>
                </a:cubicBezTo>
                <a:lnTo>
                  <a:pt x="2385" y="2135"/>
                </a:lnTo>
                <a:cubicBezTo>
                  <a:pt x="2288" y="2181"/>
                  <a:pt x="2189" y="2210"/>
                  <a:pt x="2119" y="2210"/>
                </a:cubicBezTo>
                <a:lnTo>
                  <a:pt x="2119" y="2210"/>
                </a:lnTo>
                <a:cubicBezTo>
                  <a:pt x="2114" y="2210"/>
                  <a:pt x="2109" y="2210"/>
                  <a:pt x="2104" y="2210"/>
                </a:cubicBezTo>
                <a:lnTo>
                  <a:pt x="2104" y="2210"/>
                </a:lnTo>
                <a:cubicBezTo>
                  <a:pt x="2059" y="2207"/>
                  <a:pt x="2018" y="2195"/>
                  <a:pt x="1981" y="2175"/>
                </a:cubicBezTo>
                <a:lnTo>
                  <a:pt x="1981" y="2175"/>
                </a:lnTo>
                <a:cubicBezTo>
                  <a:pt x="1978" y="2173"/>
                  <a:pt x="1975" y="2171"/>
                  <a:pt x="1972" y="2169"/>
                </a:cubicBezTo>
                <a:lnTo>
                  <a:pt x="1968" y="2167"/>
                </a:lnTo>
                <a:lnTo>
                  <a:pt x="1968" y="2167"/>
                </a:lnTo>
                <a:cubicBezTo>
                  <a:pt x="1967" y="2165"/>
                  <a:pt x="1966" y="2165"/>
                  <a:pt x="1964" y="2164"/>
                </a:cubicBezTo>
                <a:lnTo>
                  <a:pt x="1963" y="2163"/>
                </a:lnTo>
                <a:lnTo>
                  <a:pt x="1963" y="2163"/>
                </a:lnTo>
                <a:cubicBezTo>
                  <a:pt x="1960" y="2160"/>
                  <a:pt x="1958" y="2159"/>
                  <a:pt x="1956" y="2158"/>
                </a:cubicBezTo>
                <a:lnTo>
                  <a:pt x="1954" y="2156"/>
                </a:lnTo>
                <a:lnTo>
                  <a:pt x="1954" y="2156"/>
                </a:lnTo>
                <a:lnTo>
                  <a:pt x="1953" y="2156"/>
                </a:lnTo>
                <a:lnTo>
                  <a:pt x="1953" y="2156"/>
                </a:lnTo>
                <a:cubicBezTo>
                  <a:pt x="1939" y="2146"/>
                  <a:pt x="1926" y="2132"/>
                  <a:pt x="1914" y="2118"/>
                </a:cubicBezTo>
                <a:lnTo>
                  <a:pt x="1914" y="2118"/>
                </a:lnTo>
                <a:cubicBezTo>
                  <a:pt x="1869" y="2062"/>
                  <a:pt x="1843" y="1982"/>
                  <a:pt x="1843" y="1895"/>
                </a:cubicBezTo>
                <a:lnTo>
                  <a:pt x="1843" y="1895"/>
                </a:lnTo>
                <a:cubicBezTo>
                  <a:pt x="1843" y="1796"/>
                  <a:pt x="1872" y="1713"/>
                  <a:pt x="1927" y="1656"/>
                </a:cubicBezTo>
                <a:lnTo>
                  <a:pt x="1927" y="1656"/>
                </a:lnTo>
                <a:cubicBezTo>
                  <a:pt x="1956" y="1626"/>
                  <a:pt x="1991" y="1604"/>
                  <a:pt x="2032" y="1591"/>
                </a:cubicBezTo>
                <a:lnTo>
                  <a:pt x="2032" y="1591"/>
                </a:lnTo>
                <a:cubicBezTo>
                  <a:pt x="2059" y="1583"/>
                  <a:pt x="2089" y="1579"/>
                  <a:pt x="2119" y="1579"/>
                </a:cubicBezTo>
                <a:lnTo>
                  <a:pt x="2119" y="1579"/>
                </a:lnTo>
                <a:cubicBezTo>
                  <a:pt x="2187" y="1579"/>
                  <a:pt x="2287" y="1609"/>
                  <a:pt x="2385" y="1658"/>
                </a:cubicBezTo>
                <a:lnTo>
                  <a:pt x="2385" y="1658"/>
                </a:lnTo>
                <a:cubicBezTo>
                  <a:pt x="2413" y="1673"/>
                  <a:pt x="2446" y="1671"/>
                  <a:pt x="2473" y="1654"/>
                </a:cubicBezTo>
                <a:lnTo>
                  <a:pt x="2473" y="1654"/>
                </a:lnTo>
                <a:cubicBezTo>
                  <a:pt x="2474" y="1654"/>
                  <a:pt x="2475" y="1653"/>
                  <a:pt x="2476" y="1653"/>
                </a:cubicBezTo>
                <a:lnTo>
                  <a:pt x="2478" y="1651"/>
                </a:lnTo>
                <a:lnTo>
                  <a:pt x="2478" y="1651"/>
                </a:lnTo>
                <a:cubicBezTo>
                  <a:pt x="2484" y="1647"/>
                  <a:pt x="2490" y="1641"/>
                  <a:pt x="2495" y="1636"/>
                </a:cubicBezTo>
                <a:lnTo>
                  <a:pt x="2495" y="1165"/>
                </a:lnTo>
                <a:lnTo>
                  <a:pt x="2495" y="1165"/>
                </a:lnTo>
                <a:cubicBezTo>
                  <a:pt x="2495" y="1156"/>
                  <a:pt x="2495" y="1148"/>
                  <a:pt x="2496" y="1139"/>
                </a:cubicBezTo>
                <a:lnTo>
                  <a:pt x="2496" y="1139"/>
                </a:lnTo>
                <a:cubicBezTo>
                  <a:pt x="2480" y="866"/>
                  <a:pt x="2254" y="651"/>
                  <a:pt x="1980" y="651"/>
                </a:cubicBezTo>
              </a:path>
            </a:pathLst>
          </a:custGeom>
          <a:solidFill>
            <a:srgbClr val="3B8E81"/>
          </a:solidFill>
          <a:ln>
            <a:noFill/>
          </a:ln>
          <a:effectLst/>
        </p:spPr>
        <p:txBody>
          <a:bodyPr wrap="none" anchor="ctr"/>
          <a:lstStyle/>
          <a:p>
            <a:pPr algn="ctr"/>
            <a:endParaRPr lang="en-US" sz="6530"/>
          </a:p>
        </p:txBody>
      </p:sp>
      <p:sp>
        <p:nvSpPr>
          <p:cNvPr id="123" name="Rectangle 122"/>
          <p:cNvSpPr/>
          <p:nvPr/>
        </p:nvSpPr>
        <p:spPr>
          <a:xfrm>
            <a:off x="2838017" y="2975551"/>
            <a:ext cx="3109388" cy="646331"/>
          </a:xfrm>
          <a:prstGeom prst="rect">
            <a:avLst/>
          </a:prstGeom>
        </p:spPr>
        <p:txBody>
          <a:bodyPr wrap="square">
            <a:spAutoFit/>
          </a:bodyPr>
          <a:lstStyle/>
          <a:p>
            <a:pPr algn="ctr"/>
            <a:r>
              <a:rPr lang="en-US" dirty="0">
                <a:solidFill>
                  <a:schemeClr val="bg1"/>
                </a:solidFill>
              </a:rPr>
              <a:t>EXECUTOR’S</a:t>
            </a:r>
          </a:p>
          <a:p>
            <a:pPr algn="ctr"/>
            <a:r>
              <a:rPr lang="en-US" dirty="0">
                <a:solidFill>
                  <a:schemeClr val="bg1"/>
                </a:solidFill>
              </a:rPr>
              <a:t>COMMISSION</a:t>
            </a:r>
          </a:p>
        </p:txBody>
      </p:sp>
    </p:spTree>
    <p:extLst>
      <p:ext uri="{BB962C8B-B14F-4D97-AF65-F5344CB8AC3E}">
        <p14:creationId xmlns:p14="http://schemas.microsoft.com/office/powerpoint/2010/main" val="3559765324"/>
      </p:ext>
    </p:extLst>
  </p:cSld>
  <p:clrMapOvr>
    <a:masterClrMapping/>
  </p:clrMapOvr>
  <mc:AlternateContent xmlns:mc="http://schemas.openxmlformats.org/markup-compatibility/2006" xmlns:p14="http://schemas.microsoft.com/office/powerpoint/2010/main">
    <mc:Choice Requires="p14">
      <p:transition p14:dur="10" advClick="0" advTm="315208"/>
    </mc:Choice>
    <mc:Fallback xmlns="">
      <p:transition advClick="0" advTm="31520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0B9B785-4433-A6D0-A7E3-427B31CC3E5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17" r="2217"/>
          <a:stretch>
            <a:fillRect/>
          </a:stretch>
        </p:blipFill>
        <p:spPr>
          <a:xfrm>
            <a:off x="839416" y="1232756"/>
            <a:ext cx="4636097" cy="4392489"/>
          </a:xfrm>
        </p:spPr>
      </p:pic>
      <p:sp>
        <p:nvSpPr>
          <p:cNvPr id="3" name="Text Placeholder 2">
            <a:extLst>
              <a:ext uri="{FF2B5EF4-FFF2-40B4-BE49-F238E27FC236}">
                <a16:creationId xmlns:a16="http://schemas.microsoft.com/office/drawing/2014/main" id="{6CFCCF95-782F-9AE6-FEDB-1FC557DF12EA}"/>
              </a:ext>
            </a:extLst>
          </p:cNvPr>
          <p:cNvSpPr>
            <a:spLocks noGrp="1"/>
          </p:cNvSpPr>
          <p:nvPr>
            <p:ph type="body" sz="quarter" idx="12"/>
          </p:nvPr>
        </p:nvSpPr>
        <p:spPr>
          <a:xfrm>
            <a:off x="7032104" y="-123100"/>
            <a:ext cx="4608512" cy="6039290"/>
          </a:xfrm>
        </p:spPr>
        <p:txBody>
          <a:bodyPr/>
          <a:lstStyle/>
          <a:p>
            <a:r>
              <a:rPr lang="en-US" sz="3200" b="1" dirty="0"/>
              <a:t>Three ways to obtain commission:</a:t>
            </a:r>
          </a:p>
          <a:p>
            <a:endParaRPr lang="en-US" sz="3200" b="1" dirty="0"/>
          </a:p>
          <a:p>
            <a:pPr marL="457200" indent="-457200">
              <a:buFont typeface="+mj-lt"/>
              <a:buAutoNum type="arabicPeriod"/>
            </a:pPr>
            <a:r>
              <a:rPr lang="en-US" sz="3200" dirty="0"/>
              <a:t>Specified in Will</a:t>
            </a:r>
          </a:p>
          <a:p>
            <a:pPr marL="457200" indent="-457200">
              <a:buFont typeface="+mj-lt"/>
              <a:buAutoNum type="arabicPeriod"/>
            </a:pPr>
            <a:endParaRPr lang="en-US" sz="3200" dirty="0"/>
          </a:p>
          <a:p>
            <a:pPr marL="457200" indent="-457200">
              <a:buFont typeface="+mj-lt"/>
              <a:buAutoNum type="arabicPeriod"/>
            </a:pPr>
            <a:r>
              <a:rPr lang="en-US" sz="3200" dirty="0"/>
              <a:t>Obtain consent of beneficiaries</a:t>
            </a:r>
          </a:p>
          <a:p>
            <a:pPr marL="457200" indent="-457200">
              <a:buFont typeface="+mj-lt"/>
              <a:buAutoNum type="arabicPeriod"/>
            </a:pPr>
            <a:endParaRPr lang="en-US" sz="3200" dirty="0"/>
          </a:p>
          <a:p>
            <a:pPr marL="457200" indent="-457200">
              <a:buFont typeface="+mj-lt"/>
              <a:buAutoNum type="arabicPeriod"/>
            </a:pPr>
            <a:r>
              <a:rPr lang="en-US" sz="3200" dirty="0"/>
              <a:t>Apply to the court</a:t>
            </a:r>
          </a:p>
        </p:txBody>
      </p:sp>
    </p:spTree>
    <p:extLst>
      <p:ext uri="{BB962C8B-B14F-4D97-AF65-F5344CB8AC3E}">
        <p14:creationId xmlns:p14="http://schemas.microsoft.com/office/powerpoint/2010/main" val="2823228829"/>
      </p:ext>
    </p:extLst>
  </p:cSld>
  <p:clrMapOvr>
    <a:masterClrMapping/>
  </p:clrMapOvr>
  <mc:AlternateContent xmlns:mc="http://schemas.openxmlformats.org/markup-compatibility/2006" xmlns:p14="http://schemas.microsoft.com/office/powerpoint/2010/main">
    <mc:Choice Requires="p14">
      <p:transition spd="med" p14:dur="700" advTm="19098">
        <p:fade/>
      </p:transition>
    </mc:Choice>
    <mc:Fallback xmlns="">
      <p:transition spd="med" advTm="19098">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6583FA4-4432-6A79-2B26-A9991562BBEA}"/>
              </a:ext>
            </a:extLst>
          </p:cNvPr>
          <p:cNvPicPr>
            <a:picLocks noGrp="1" noChangeAspect="1"/>
          </p:cNvPicPr>
          <p:nvPr>
            <p:ph type="pic" sz="quarter" idx="11"/>
          </p:nvPr>
        </p:nvPicPr>
        <p:blipFill rotWithShape="1">
          <a:blip r:embed="rId3"/>
          <a:srcRect l="-2773" r="-2773"/>
          <a:stretch/>
        </p:blipFill>
        <p:spPr>
          <a:xfrm>
            <a:off x="6063997" y="836712"/>
            <a:ext cx="5471848" cy="5184576"/>
          </a:xfrm>
          <a:noFill/>
        </p:spPr>
      </p:pic>
      <p:sp>
        <p:nvSpPr>
          <p:cNvPr id="3" name="Text Placeholder 2">
            <a:extLst>
              <a:ext uri="{FF2B5EF4-FFF2-40B4-BE49-F238E27FC236}">
                <a16:creationId xmlns:a16="http://schemas.microsoft.com/office/drawing/2014/main" id="{8D012E74-2845-3F23-0523-E8E67F90A264}"/>
              </a:ext>
            </a:extLst>
          </p:cNvPr>
          <p:cNvSpPr>
            <a:spLocks noGrp="1"/>
          </p:cNvSpPr>
          <p:nvPr>
            <p:ph type="body" sz="quarter" idx="12"/>
          </p:nvPr>
        </p:nvSpPr>
        <p:spPr>
          <a:xfrm>
            <a:off x="138544" y="193964"/>
            <a:ext cx="5611091" cy="6664036"/>
          </a:xfrm>
        </p:spPr>
        <p:txBody>
          <a:bodyPr anchor="ctr">
            <a:normAutofit/>
          </a:bodyPr>
          <a:lstStyle/>
          <a:p>
            <a:pPr>
              <a:lnSpc>
                <a:spcPct val="90000"/>
              </a:lnSpc>
            </a:pPr>
            <a:r>
              <a:rPr lang="en-US" sz="2800" b="1" dirty="0"/>
              <a:t>Specified in Will</a:t>
            </a:r>
          </a:p>
          <a:p>
            <a:pPr>
              <a:lnSpc>
                <a:spcPct val="90000"/>
              </a:lnSpc>
            </a:pPr>
            <a:r>
              <a:rPr lang="en-AU" sz="2400" dirty="0"/>
              <a:t>Gift to executor not excluding commission:</a:t>
            </a:r>
          </a:p>
          <a:p>
            <a:pPr>
              <a:lnSpc>
                <a:spcPct val="90000"/>
              </a:lnSpc>
            </a:pPr>
            <a:r>
              <a:rPr lang="en-AU" sz="2400" i="1" dirty="0"/>
              <a:t>“My executors or any of them may, in addition to accepting any gift given to them in this will, receive a 1% commission for their pains and trouble.”</a:t>
            </a:r>
          </a:p>
          <a:p>
            <a:pPr>
              <a:lnSpc>
                <a:spcPct val="90000"/>
              </a:lnSpc>
            </a:pPr>
            <a:r>
              <a:rPr lang="en-AU" sz="2400" dirty="0"/>
              <a:t> </a:t>
            </a:r>
          </a:p>
          <a:p>
            <a:pPr>
              <a:lnSpc>
                <a:spcPct val="90000"/>
              </a:lnSpc>
            </a:pPr>
            <a:r>
              <a:rPr lang="en-AU" sz="2400" dirty="0"/>
              <a:t>Gift to executor excluding commission:</a:t>
            </a:r>
          </a:p>
          <a:p>
            <a:pPr>
              <a:lnSpc>
                <a:spcPct val="90000"/>
              </a:lnSpc>
            </a:pPr>
            <a:r>
              <a:rPr lang="en-AU" sz="2400" i="1" dirty="0"/>
              <a:t>I give my executor Jane Doe,  a legacy of $10,000 instead of commission.</a:t>
            </a:r>
          </a:p>
          <a:p>
            <a:pPr marL="457200" indent="-457200">
              <a:lnSpc>
                <a:spcPct val="90000"/>
              </a:lnSpc>
              <a:buAutoNum type="arabicPeriod"/>
            </a:pPr>
            <a:endParaRPr lang="en-US" dirty="0"/>
          </a:p>
          <a:p>
            <a:pPr>
              <a:lnSpc>
                <a:spcPct val="90000"/>
              </a:lnSpc>
            </a:pPr>
            <a:endParaRPr lang="en-US" dirty="0"/>
          </a:p>
        </p:txBody>
      </p:sp>
    </p:spTree>
    <p:extLst>
      <p:ext uri="{BB962C8B-B14F-4D97-AF65-F5344CB8AC3E}">
        <p14:creationId xmlns:p14="http://schemas.microsoft.com/office/powerpoint/2010/main" val="2716530003"/>
      </p:ext>
    </p:extLst>
  </p:cSld>
  <p:clrMapOvr>
    <a:masterClrMapping/>
  </p:clrMapOvr>
  <mc:AlternateContent xmlns:mc="http://schemas.openxmlformats.org/markup-compatibility/2006" xmlns:p14="http://schemas.microsoft.com/office/powerpoint/2010/main">
    <mc:Choice Requires="p14">
      <p:transition spd="med" p14:dur="700" advTm="121583">
        <p:fade/>
      </p:transition>
    </mc:Choice>
    <mc:Fallback xmlns="">
      <p:transition spd="med" advTm="121583">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8CEEBF-235F-1F28-4C46-026D965C32E2}"/>
              </a:ext>
            </a:extLst>
          </p:cNvPr>
          <p:cNvSpPr>
            <a:spLocks noGrp="1"/>
          </p:cNvSpPr>
          <p:nvPr>
            <p:ph type="body" sz="quarter" idx="12"/>
          </p:nvPr>
        </p:nvSpPr>
        <p:spPr>
          <a:xfrm>
            <a:off x="6608618" y="250064"/>
            <a:ext cx="5472113" cy="6021388"/>
          </a:xfrm>
        </p:spPr>
        <p:txBody>
          <a:bodyPr/>
          <a:lstStyle/>
          <a:p>
            <a:r>
              <a:rPr lang="en-US" sz="3200" b="1" dirty="0"/>
              <a:t>Seek approval from residuary beneficiaries</a:t>
            </a:r>
          </a:p>
          <a:p>
            <a:pPr marL="342900" indent="-342900">
              <a:buFont typeface="Arial" panose="020B0604020202020204" pitchFamily="34" charset="0"/>
              <a:buChar char="•"/>
            </a:pPr>
            <a:r>
              <a:rPr lang="en-US" sz="3200" dirty="0"/>
              <a:t>Ask solicitor for pains and troubles</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Charities should compare notes</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May want a policy for your charity</a:t>
            </a:r>
          </a:p>
        </p:txBody>
      </p:sp>
      <p:pic>
        <p:nvPicPr>
          <p:cNvPr id="16" name="Picture Placeholder 15" descr="A blue and white envelope with a black background&#10;&#10;AI-generated content may be incorrect.">
            <a:extLst>
              <a:ext uri="{FF2B5EF4-FFF2-40B4-BE49-F238E27FC236}">
                <a16:creationId xmlns:a16="http://schemas.microsoft.com/office/drawing/2014/main" id="{76681D63-2EEC-55EB-93C6-CCB9A307631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625" b="2625"/>
          <a:stretch>
            <a:fillRect/>
          </a:stretch>
        </p:blipFill>
        <p:spPr/>
      </p:pic>
    </p:spTree>
    <p:extLst>
      <p:ext uri="{BB962C8B-B14F-4D97-AF65-F5344CB8AC3E}">
        <p14:creationId xmlns:p14="http://schemas.microsoft.com/office/powerpoint/2010/main" val="1976681100"/>
      </p:ext>
    </p:extLst>
  </p:cSld>
  <p:clrMapOvr>
    <a:masterClrMapping/>
  </p:clrMapOvr>
  <mc:AlternateContent xmlns:mc="http://schemas.openxmlformats.org/markup-compatibility/2006" xmlns:p14="http://schemas.microsoft.com/office/powerpoint/2010/main">
    <mc:Choice Requires="p14">
      <p:transition spd="med" p14:dur="700" advTm="245922">
        <p:fade/>
      </p:transition>
    </mc:Choice>
    <mc:Fallback xmlns="">
      <p:transition spd="med" advTm="245922">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838200" y="3737850"/>
            <a:ext cx="3404531" cy="5106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9" name="Rectangle 28"/>
          <p:cNvSpPr/>
          <p:nvPr/>
        </p:nvSpPr>
        <p:spPr>
          <a:xfrm>
            <a:off x="4886317" y="3737850"/>
            <a:ext cx="3401206" cy="5101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2" name="Rectangle 31"/>
          <p:cNvSpPr/>
          <p:nvPr/>
        </p:nvSpPr>
        <p:spPr>
          <a:xfrm>
            <a:off x="4886317" y="4527837"/>
            <a:ext cx="3401206" cy="19455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pic>
        <p:nvPicPr>
          <p:cNvPr id="2" name="Picture 1">
            <a:extLst>
              <a:ext uri="{FF2B5EF4-FFF2-40B4-BE49-F238E27FC236}">
                <a16:creationId xmlns:a16="http://schemas.microsoft.com/office/drawing/2014/main" id="{A341DCFB-2A62-47FD-9319-D76CBB89FE37}"/>
              </a:ext>
            </a:extLst>
          </p:cNvPr>
          <p:cNvPicPr>
            <a:picLocks noChangeAspect="1"/>
          </p:cNvPicPr>
          <p:nvPr/>
        </p:nvPicPr>
        <p:blipFill>
          <a:blip r:embed="rId3"/>
          <a:stretch>
            <a:fillRect/>
          </a:stretch>
        </p:blipFill>
        <p:spPr>
          <a:xfrm rot="21414534">
            <a:off x="768713" y="1563742"/>
            <a:ext cx="11022106" cy="3016549"/>
          </a:xfrm>
          <a:prstGeom prst="rect">
            <a:avLst/>
          </a:prstGeom>
          <a:noFill/>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6082003"/>
      </p:ext>
    </p:extLst>
  </p:cSld>
  <p:clrMapOvr>
    <a:masterClrMapping/>
  </p:clrMapOvr>
  <mc:AlternateContent xmlns:mc="http://schemas.openxmlformats.org/markup-compatibility/2006" xmlns:p14="http://schemas.microsoft.com/office/powerpoint/2010/main">
    <mc:Choice Requires="p14">
      <p:transition p14:dur="10" advClick="0" advTm="80348"/>
    </mc:Choice>
    <mc:Fallback xmlns="">
      <p:transition advClick="0" advTm="8034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person speaking to a group of people&#10;&#10;Description automatically generated">
            <a:extLst>
              <a:ext uri="{FF2B5EF4-FFF2-40B4-BE49-F238E27FC236}">
                <a16:creationId xmlns:a16="http://schemas.microsoft.com/office/drawing/2014/main" id="{409B775B-E319-B2D4-1B56-00C9AA1CE83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781" b="-16781"/>
          <a:stretch/>
        </p:blipFill>
        <p:spPr/>
      </p:pic>
      <p:sp>
        <p:nvSpPr>
          <p:cNvPr id="3" name="Text Placeholder 2">
            <a:extLst>
              <a:ext uri="{FF2B5EF4-FFF2-40B4-BE49-F238E27FC236}">
                <a16:creationId xmlns:a16="http://schemas.microsoft.com/office/drawing/2014/main" id="{430D77EB-4BA1-BCAB-7561-00D8BEE80893}"/>
              </a:ext>
            </a:extLst>
          </p:cNvPr>
          <p:cNvSpPr>
            <a:spLocks noGrp="1"/>
          </p:cNvSpPr>
          <p:nvPr>
            <p:ph type="body" sz="quarter" idx="12"/>
          </p:nvPr>
        </p:nvSpPr>
        <p:spPr/>
        <p:txBody>
          <a:bodyPr/>
          <a:lstStyle/>
          <a:p>
            <a:r>
              <a:rPr lang="en-US" sz="2800" b="1" dirty="0"/>
              <a:t>Disclaimer</a:t>
            </a:r>
          </a:p>
          <a:p>
            <a:r>
              <a:rPr lang="en-US" sz="2800" dirty="0"/>
              <a:t>This presentation contains general advice only. The advice contained within should not be relied upon without seeking professional advice pertaining to your unique circumstances. </a:t>
            </a:r>
          </a:p>
        </p:txBody>
      </p:sp>
    </p:spTree>
    <p:extLst>
      <p:ext uri="{BB962C8B-B14F-4D97-AF65-F5344CB8AC3E}">
        <p14:creationId xmlns:p14="http://schemas.microsoft.com/office/powerpoint/2010/main" val="200457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5A288E-FB0F-D303-B05A-EF754D123E89}"/>
              </a:ext>
            </a:extLst>
          </p:cNvPr>
          <p:cNvSpPr>
            <a:spLocks noGrp="1"/>
          </p:cNvSpPr>
          <p:nvPr>
            <p:ph type="body" sz="quarter" idx="12"/>
          </p:nvPr>
        </p:nvSpPr>
        <p:spPr/>
        <p:txBody>
          <a:bodyPr/>
          <a:lstStyle/>
          <a:p>
            <a:r>
              <a:rPr lang="en-US" sz="3200" b="1" dirty="0"/>
              <a:t>Apply to court</a:t>
            </a:r>
          </a:p>
          <a:p>
            <a:endParaRPr lang="en-US" sz="3200" b="1" dirty="0"/>
          </a:p>
          <a:p>
            <a:pPr marL="342900" indent="-342900">
              <a:buFont typeface="Arial" panose="020B0604020202020204" pitchFamily="34" charset="0"/>
              <a:buChar char="•"/>
            </a:pPr>
            <a:r>
              <a:rPr lang="en-US" sz="3200" dirty="0"/>
              <a:t>Cost for application to court comes out of Estate</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Court will consider pains and troubles </a:t>
            </a:r>
          </a:p>
        </p:txBody>
      </p:sp>
      <p:pic>
        <p:nvPicPr>
          <p:cNvPr id="6" name="Picture Placeholder 6" descr="A person holding a magnifying glass&#10;&#10;Description automatically generated">
            <a:extLst>
              <a:ext uri="{FF2B5EF4-FFF2-40B4-BE49-F238E27FC236}">
                <a16:creationId xmlns:a16="http://schemas.microsoft.com/office/drawing/2014/main" id="{9011CB63-79F2-9154-A3E1-7CDD79B68D8C}"/>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6189" t="-2405" r="-33640" b="5083"/>
          <a:stretch/>
        </p:blipFill>
        <p:spPr>
          <a:xfrm>
            <a:off x="6240016" y="620738"/>
            <a:ext cx="5712913" cy="5616524"/>
          </a:xfrm>
          <a:noFill/>
        </p:spPr>
      </p:pic>
    </p:spTree>
    <p:extLst>
      <p:ext uri="{BB962C8B-B14F-4D97-AF65-F5344CB8AC3E}">
        <p14:creationId xmlns:p14="http://schemas.microsoft.com/office/powerpoint/2010/main" val="4189513118"/>
      </p:ext>
    </p:extLst>
  </p:cSld>
  <p:clrMapOvr>
    <a:masterClrMapping/>
  </p:clrMapOvr>
  <mc:AlternateContent xmlns:mc="http://schemas.openxmlformats.org/markup-compatibility/2006" xmlns:p14="http://schemas.microsoft.com/office/powerpoint/2010/main">
    <mc:Choice Requires="p14">
      <p:transition spd="med" p14:dur="700" advTm="111995">
        <p:fade/>
      </p:transition>
    </mc:Choice>
    <mc:Fallback xmlns="">
      <p:transition spd="med" advTm="111995">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nd talking to another person&#10;&#10;Description automatically generated">
            <a:extLst>
              <a:ext uri="{FF2B5EF4-FFF2-40B4-BE49-F238E27FC236}">
                <a16:creationId xmlns:a16="http://schemas.microsoft.com/office/drawing/2014/main" id="{DF0052C0-BB46-D850-79EF-0E571F81835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781" b="-16781"/>
          <a:stretch/>
        </p:blipFill>
        <p:spPr/>
      </p:pic>
      <p:sp>
        <p:nvSpPr>
          <p:cNvPr id="3" name="Text Placeholder 2">
            <a:extLst>
              <a:ext uri="{FF2B5EF4-FFF2-40B4-BE49-F238E27FC236}">
                <a16:creationId xmlns:a16="http://schemas.microsoft.com/office/drawing/2014/main" id="{0F6E3E38-82DC-4CBC-D0AA-19CE51B0E9CB}"/>
              </a:ext>
            </a:extLst>
          </p:cNvPr>
          <p:cNvSpPr>
            <a:spLocks noGrp="1"/>
          </p:cNvSpPr>
          <p:nvPr>
            <p:ph type="body" sz="quarter" idx="12"/>
          </p:nvPr>
        </p:nvSpPr>
        <p:spPr>
          <a:xfrm>
            <a:off x="191838" y="836612"/>
            <a:ext cx="5472113" cy="5184776"/>
          </a:xfrm>
        </p:spPr>
        <p:txBody>
          <a:bodyPr/>
          <a:lstStyle/>
          <a:p>
            <a:r>
              <a:rPr lang="en-US" sz="2800" b="1" dirty="0"/>
              <a:t>Pushing back on a commission</a:t>
            </a:r>
          </a:p>
          <a:p>
            <a:pPr marL="342900" indent="-342900">
              <a:buFont typeface="Arial" panose="020B0604020202020204" pitchFamily="34" charset="0"/>
              <a:buChar char="•"/>
            </a:pPr>
            <a:r>
              <a:rPr lang="en-US" sz="2800" dirty="0"/>
              <a:t>Ask for legal fees </a:t>
            </a:r>
          </a:p>
          <a:p>
            <a:pPr marL="342900" indent="-342900">
              <a:buFont typeface="Arial" panose="020B0604020202020204" pitchFamily="34" charset="0"/>
              <a:buChar char="•"/>
            </a:pPr>
            <a:r>
              <a:rPr lang="en-US" sz="2800" dirty="0"/>
              <a:t>Ask for “pains and troubles”</a:t>
            </a:r>
          </a:p>
          <a:p>
            <a:pPr marL="342900" indent="-342900">
              <a:buFont typeface="Arial" panose="020B0604020202020204" pitchFamily="34" charset="0"/>
              <a:buChar char="•"/>
            </a:pPr>
            <a:r>
              <a:rPr lang="en-US" sz="2800" dirty="0"/>
              <a:t>If professional executor: check for double dipping </a:t>
            </a:r>
          </a:p>
          <a:p>
            <a:pPr marL="342900" indent="-342900">
              <a:buFont typeface="Arial" panose="020B0604020202020204" pitchFamily="34" charset="0"/>
              <a:buChar char="•"/>
            </a:pPr>
            <a:r>
              <a:rPr lang="en-US" sz="2800" dirty="0"/>
              <a:t>Contact co-beneficiaries… quick! </a:t>
            </a:r>
          </a:p>
          <a:p>
            <a:pPr marL="342900" indent="-342900">
              <a:buFont typeface="Arial" panose="020B0604020202020204" pitchFamily="34" charset="0"/>
              <a:buChar char="•"/>
            </a:pPr>
            <a:r>
              <a:rPr lang="en-US" sz="2800" dirty="0"/>
              <a:t>How much money is at stake?</a:t>
            </a:r>
          </a:p>
          <a:p>
            <a:pPr marL="342900" indent="-342900">
              <a:buFont typeface="Arial" panose="020B0604020202020204" pitchFamily="34" charset="0"/>
              <a:buChar char="•"/>
            </a:pPr>
            <a:r>
              <a:rPr lang="en-US" sz="2800" dirty="0"/>
              <a:t>Negotiate!</a:t>
            </a:r>
          </a:p>
          <a:p>
            <a:endParaRPr lang="en-US" dirty="0"/>
          </a:p>
        </p:txBody>
      </p:sp>
    </p:spTree>
    <p:extLst>
      <p:ext uri="{BB962C8B-B14F-4D97-AF65-F5344CB8AC3E}">
        <p14:creationId xmlns:p14="http://schemas.microsoft.com/office/powerpoint/2010/main" val="3910663694"/>
      </p:ext>
    </p:extLst>
  </p:cSld>
  <p:clrMapOvr>
    <a:masterClrMapping/>
  </p:clrMapOvr>
  <mc:AlternateContent xmlns:mc="http://schemas.openxmlformats.org/markup-compatibility/2006" xmlns:p14="http://schemas.microsoft.com/office/powerpoint/2010/main">
    <mc:Choice Requires="p14">
      <p:transition spd="med" p14:dur="700" advTm="62356">
        <p:fade/>
      </p:transition>
    </mc:Choice>
    <mc:Fallback xmlns="">
      <p:transition spd="med" advTm="62356">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1BDEA7-3BFA-286D-8D5E-D0ED5FD04E5B}"/>
              </a:ext>
            </a:extLst>
          </p:cNvPr>
          <p:cNvSpPr>
            <a:spLocks noGrp="1"/>
          </p:cNvSpPr>
          <p:nvPr>
            <p:ph type="title"/>
          </p:nvPr>
        </p:nvSpPr>
        <p:spPr/>
        <p:txBody>
          <a:bodyPr/>
          <a:lstStyle/>
          <a:p>
            <a:r>
              <a:rPr lang="en-US" sz="8000" dirty="0"/>
              <a:t>Questions?</a:t>
            </a:r>
          </a:p>
        </p:txBody>
      </p:sp>
    </p:spTree>
    <p:extLst>
      <p:ext uri="{BB962C8B-B14F-4D97-AF65-F5344CB8AC3E}">
        <p14:creationId xmlns:p14="http://schemas.microsoft.com/office/powerpoint/2010/main" val="43933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02DDEE-BC86-C951-011C-D5342D19CFD5}"/>
              </a:ext>
            </a:extLst>
          </p:cNvPr>
          <p:cNvSpPr>
            <a:spLocks noGrp="1"/>
          </p:cNvSpPr>
          <p:nvPr>
            <p:ph type="body" sz="quarter" idx="12"/>
          </p:nvPr>
        </p:nvSpPr>
        <p:spPr/>
        <p:txBody>
          <a:bodyPr/>
          <a:lstStyle/>
          <a:p>
            <a:endParaRPr lang="en-US" dirty="0"/>
          </a:p>
          <a:p>
            <a:endParaRPr lang="en-US" b="1" dirty="0"/>
          </a:p>
          <a:p>
            <a:endParaRPr lang="en-US" b="1" dirty="0"/>
          </a:p>
          <a:p>
            <a:endParaRPr lang="en-US" sz="3200" b="1" dirty="0"/>
          </a:p>
          <a:p>
            <a:r>
              <a:rPr lang="en-US" sz="3200" b="1" dirty="0"/>
              <a:t>Who is the Executor?</a:t>
            </a:r>
          </a:p>
        </p:txBody>
      </p:sp>
      <p:pic>
        <p:nvPicPr>
          <p:cNvPr id="15" name="Picture Placeholder 14" descr="A cartoon of a person using binoculars&#10;&#10;AI-generated content may be incorrect.">
            <a:extLst>
              <a:ext uri="{FF2B5EF4-FFF2-40B4-BE49-F238E27FC236}">
                <a16:creationId xmlns:a16="http://schemas.microsoft.com/office/drawing/2014/main" id="{5A170CB6-5F7B-5C87-E57A-20DE962C371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625" b="2625"/>
          <a:stretch>
            <a:fillRect/>
          </a:stretch>
        </p:blipFill>
        <p:spPr/>
      </p:pic>
    </p:spTree>
    <p:extLst>
      <p:ext uri="{BB962C8B-B14F-4D97-AF65-F5344CB8AC3E}">
        <p14:creationId xmlns:p14="http://schemas.microsoft.com/office/powerpoint/2010/main" val="391320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DD59FC-197B-A9AC-3BED-BACAFBBC4F57}"/>
              </a:ext>
            </a:extLst>
          </p:cNvPr>
          <p:cNvSpPr>
            <a:spLocks noGrp="1"/>
          </p:cNvSpPr>
          <p:nvPr>
            <p:ph type="body" sz="quarter" idx="12"/>
          </p:nvPr>
        </p:nvSpPr>
        <p:spPr>
          <a:xfrm>
            <a:off x="235527" y="-105498"/>
            <a:ext cx="5624946" cy="5184776"/>
          </a:xfrm>
        </p:spPr>
        <p:txBody>
          <a:bodyPr/>
          <a:lstStyle/>
          <a:p>
            <a:endParaRPr lang="en-US" sz="3200" b="1" dirty="0"/>
          </a:p>
          <a:p>
            <a:r>
              <a:rPr lang="en-US" sz="3200" b="1" dirty="0"/>
              <a:t>Conflicts with lay executors</a:t>
            </a:r>
          </a:p>
          <a:p>
            <a:pPr marL="457200" indent="-457200">
              <a:buFont typeface="Arial" panose="020B0604020202020204" pitchFamily="34" charset="0"/>
              <a:buChar char="•"/>
            </a:pPr>
            <a:r>
              <a:rPr lang="en-US" sz="3200" dirty="0"/>
              <a:t>Access to docs</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Proper record keeping</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Stagnant estates</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Inexperience / asset problems </a:t>
            </a:r>
          </a:p>
        </p:txBody>
      </p:sp>
      <p:pic>
        <p:nvPicPr>
          <p:cNvPr id="11" name="Picture Placeholder 10" descr="A person writing on a piece of paper&#10;&#10;AI-generated content may be incorrect.">
            <a:extLst>
              <a:ext uri="{FF2B5EF4-FFF2-40B4-BE49-F238E27FC236}">
                <a16:creationId xmlns:a16="http://schemas.microsoft.com/office/drawing/2014/main" id="{82A49C91-A566-C9CE-844A-3A866652EC2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625" b="2625"/>
          <a:stretch>
            <a:fillRect/>
          </a:stretch>
        </p:blipFill>
        <p:spPr/>
      </p:pic>
    </p:spTree>
    <p:extLst>
      <p:ext uri="{BB962C8B-B14F-4D97-AF65-F5344CB8AC3E}">
        <p14:creationId xmlns:p14="http://schemas.microsoft.com/office/powerpoint/2010/main" val="14565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DD59FC-197B-A9AC-3BED-BACAFBBC4F57}"/>
              </a:ext>
            </a:extLst>
          </p:cNvPr>
          <p:cNvSpPr>
            <a:spLocks noGrp="1"/>
          </p:cNvSpPr>
          <p:nvPr>
            <p:ph type="body" sz="quarter" idx="12"/>
          </p:nvPr>
        </p:nvSpPr>
        <p:spPr>
          <a:xfrm>
            <a:off x="124691" y="855706"/>
            <a:ext cx="5721927" cy="5184776"/>
          </a:xfrm>
        </p:spPr>
        <p:txBody>
          <a:bodyPr/>
          <a:lstStyle/>
          <a:p>
            <a:r>
              <a:rPr lang="en-US" sz="3200" b="1" dirty="0"/>
              <a:t>Access to docs + record keeping</a:t>
            </a:r>
          </a:p>
          <a:p>
            <a:pPr marL="457200" indent="-457200">
              <a:buFont typeface="Arial" panose="020B0604020202020204" pitchFamily="34" charset="0"/>
              <a:buChar char="•"/>
            </a:pPr>
            <a:r>
              <a:rPr lang="en-US" sz="3200" dirty="0"/>
              <a:t>Auditing, make sure charity is correct </a:t>
            </a:r>
          </a:p>
          <a:p>
            <a:pPr marL="457200" indent="-457200">
              <a:buFont typeface="Arial" panose="020B0604020202020204" pitchFamily="34" charset="0"/>
              <a:buChar char="•"/>
            </a:pPr>
            <a:r>
              <a:rPr lang="en-US" sz="3200" dirty="0"/>
              <a:t>Could they take a photo? Just the clause?</a:t>
            </a:r>
          </a:p>
          <a:p>
            <a:pPr marL="457200" indent="-457200">
              <a:buFont typeface="Arial" panose="020B0604020202020204" pitchFamily="34" charset="0"/>
              <a:buChar char="•"/>
            </a:pPr>
            <a:r>
              <a:rPr lang="en-US" sz="3200" dirty="0"/>
              <a:t>Purchase from probate court</a:t>
            </a:r>
          </a:p>
          <a:p>
            <a:pPr marL="457200" indent="-457200">
              <a:buFont typeface="Arial" panose="020B0604020202020204" pitchFamily="34" charset="0"/>
              <a:buChar char="•"/>
            </a:pPr>
            <a:r>
              <a:rPr lang="en-US" sz="3200" dirty="0"/>
              <a:t>Prothonotary / registrar</a:t>
            </a:r>
          </a:p>
          <a:p>
            <a:pPr marL="457200" indent="-457200">
              <a:buFont typeface="Arial" panose="020B0604020202020204" pitchFamily="34" charset="0"/>
              <a:buChar char="•"/>
            </a:pPr>
            <a:endParaRPr lang="en-US" sz="2800" dirty="0"/>
          </a:p>
        </p:txBody>
      </p:sp>
      <p:pic>
        <p:nvPicPr>
          <p:cNvPr id="6" name="Picture Placeholder 5" descr="A person sitting at a table with another person raising his hand&#10;&#10;AI-generated content may be incorrect.">
            <a:extLst>
              <a:ext uri="{FF2B5EF4-FFF2-40B4-BE49-F238E27FC236}">
                <a16:creationId xmlns:a16="http://schemas.microsoft.com/office/drawing/2014/main" id="{6E37EB9F-DAED-EB3A-8148-50E3FF3AB3CB}"/>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781" b="-16781"/>
          <a:stretch/>
        </p:blipFill>
        <p:spPr/>
      </p:pic>
    </p:spTree>
    <p:extLst>
      <p:ext uri="{BB962C8B-B14F-4D97-AF65-F5344CB8AC3E}">
        <p14:creationId xmlns:p14="http://schemas.microsoft.com/office/powerpoint/2010/main" val="3964890684"/>
      </p:ext>
    </p:extLst>
  </p:cSld>
  <p:clrMapOvr>
    <a:masterClrMapping/>
  </p:clrMapOvr>
  <mc:AlternateContent xmlns:mc="http://schemas.openxmlformats.org/markup-compatibility/2006" xmlns:p14="http://schemas.microsoft.com/office/powerpoint/2010/main">
    <mc:Choice Requires="p14">
      <p:transition spd="med" p14:dur="700" advTm="173102">
        <p:fade/>
      </p:transition>
    </mc:Choice>
    <mc:Fallback xmlns="">
      <p:transition spd="med" advTm="173102">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person holding his hand to his head&#10;&#10;AI-generated content may be incorrect.">
            <a:extLst>
              <a:ext uri="{FF2B5EF4-FFF2-40B4-BE49-F238E27FC236}">
                <a16:creationId xmlns:a16="http://schemas.microsoft.com/office/drawing/2014/main" id="{8EDCEAE8-CCA4-DECB-9371-32C11E1E7147}"/>
              </a:ext>
            </a:extLst>
          </p:cNvPr>
          <p:cNvPicPr>
            <a:picLocks noGrp="1" noChangeAspect="1"/>
          </p:cNvPicPr>
          <p:nvPr>
            <p:ph type="pic" sz="quarter" idx="11"/>
          </p:nvPr>
        </p:nvPicPr>
        <p:blipFill rotWithShape="1">
          <a:blip r:embed="rId3"/>
          <a:srcRect l="-2773" r="-2773"/>
          <a:stretch/>
        </p:blipFill>
        <p:spPr/>
      </p:pic>
      <p:sp>
        <p:nvSpPr>
          <p:cNvPr id="3" name="Text Placeholder 2">
            <a:extLst>
              <a:ext uri="{FF2B5EF4-FFF2-40B4-BE49-F238E27FC236}">
                <a16:creationId xmlns:a16="http://schemas.microsoft.com/office/drawing/2014/main" id="{83E2F0BB-F21E-6C9E-28E7-897718FF9E8A}"/>
              </a:ext>
            </a:extLst>
          </p:cNvPr>
          <p:cNvSpPr>
            <a:spLocks noGrp="1"/>
          </p:cNvSpPr>
          <p:nvPr>
            <p:ph type="body" sz="quarter" idx="12"/>
          </p:nvPr>
        </p:nvSpPr>
        <p:spPr>
          <a:xfrm>
            <a:off x="6456218" y="836612"/>
            <a:ext cx="5611091" cy="5184776"/>
          </a:xfrm>
        </p:spPr>
        <p:txBody>
          <a:bodyPr/>
          <a:lstStyle/>
          <a:p>
            <a:r>
              <a:rPr lang="en-US" sz="3200" b="1" dirty="0"/>
              <a:t>Stagnant estates and inexperience </a:t>
            </a:r>
          </a:p>
          <a:p>
            <a:pPr marL="342900" indent="-342900">
              <a:buFont typeface="Arial" panose="020B0604020202020204" pitchFamily="34" charset="0"/>
              <a:buChar char="•"/>
            </a:pPr>
            <a:r>
              <a:rPr lang="en-US" sz="3200" dirty="0"/>
              <a:t>Get help – most do!</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Solicitor, deceased estate taxation specialist, share broker</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Charity to provide more oversight </a:t>
            </a:r>
          </a:p>
        </p:txBody>
      </p:sp>
    </p:spTree>
    <p:extLst>
      <p:ext uri="{BB962C8B-B14F-4D97-AF65-F5344CB8AC3E}">
        <p14:creationId xmlns:p14="http://schemas.microsoft.com/office/powerpoint/2010/main" val="232967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4FB55-117A-7E93-B309-66658BAC5B35}"/>
              </a:ext>
            </a:extLst>
          </p:cNvPr>
          <p:cNvSpPr>
            <a:spLocks noGrp="1"/>
          </p:cNvSpPr>
          <p:nvPr>
            <p:ph type="title"/>
          </p:nvPr>
        </p:nvSpPr>
        <p:spPr>
          <a:xfrm>
            <a:off x="142875" y="2996952"/>
            <a:ext cx="11844338" cy="1325563"/>
          </a:xfrm>
        </p:spPr>
        <p:txBody>
          <a:bodyPr/>
          <a:lstStyle/>
          <a:p>
            <a:r>
              <a:rPr lang="en-AU" sz="4500" dirty="0">
                <a:effectLst/>
                <a:latin typeface="Poppins" pitchFamily="2" charset="77"/>
                <a:cs typeface="Poppins" pitchFamily="2" charset="77"/>
              </a:rPr>
              <a:t>Jamie Towers, Mazars: 07 3218 3900 or </a:t>
            </a:r>
            <a:r>
              <a:rPr lang="en-AU" sz="4500" dirty="0">
                <a:effectLst/>
                <a:latin typeface="Poppins" pitchFamily="2" charset="77"/>
                <a:cs typeface="Poppins" pitchFamily="2" charset="77"/>
                <a:hlinkClick r:id="rId3"/>
              </a:rPr>
              <a:t>jamie.towers@mazars.com.au</a:t>
            </a:r>
            <a:br>
              <a:rPr lang="en-AU" sz="4500" dirty="0">
                <a:latin typeface="Poppins" pitchFamily="2" charset="77"/>
                <a:cs typeface="Poppins" pitchFamily="2" charset="77"/>
              </a:rPr>
            </a:br>
            <a:br>
              <a:rPr lang="en-AU" sz="4500" dirty="0">
                <a:latin typeface="Poppins" pitchFamily="2" charset="77"/>
                <a:cs typeface="Poppins" pitchFamily="2" charset="77"/>
              </a:rPr>
            </a:br>
            <a:r>
              <a:rPr lang="en-AU" sz="4500" dirty="0">
                <a:effectLst/>
                <a:latin typeface="Poppins" pitchFamily="2" charset="77"/>
                <a:cs typeface="Poppins" pitchFamily="2" charset="77"/>
              </a:rPr>
              <a:t>Ian </a:t>
            </a:r>
            <a:r>
              <a:rPr lang="en-AU" sz="4500" dirty="0" err="1">
                <a:effectLst/>
                <a:latin typeface="Poppins" pitchFamily="2" charset="77"/>
                <a:cs typeface="Poppins" pitchFamily="2" charset="77"/>
              </a:rPr>
              <a:t>Raspin</a:t>
            </a:r>
            <a:r>
              <a:rPr lang="en-AU" sz="4500" dirty="0">
                <a:effectLst/>
                <a:latin typeface="Poppins" pitchFamily="2" charset="77"/>
                <a:cs typeface="Poppins" pitchFamily="2" charset="77"/>
              </a:rPr>
              <a:t>, BNR Partners: 03 9781 6800 or </a:t>
            </a:r>
            <a:r>
              <a:rPr lang="en-AU" sz="4500" dirty="0">
                <a:effectLst/>
                <a:latin typeface="Poppins" pitchFamily="2" charset="77"/>
                <a:cs typeface="Poppins" pitchFamily="2" charset="77"/>
                <a:hlinkClick r:id="rId4"/>
              </a:rPr>
              <a:t>iraspin@bnrpartners.com.au</a:t>
            </a:r>
            <a:br>
              <a:rPr lang="en-AU" sz="4500" dirty="0">
                <a:latin typeface="Poppins" pitchFamily="2" charset="77"/>
                <a:cs typeface="Poppins" pitchFamily="2" charset="77"/>
              </a:rPr>
            </a:br>
            <a:br>
              <a:rPr lang="en-AU" sz="4500" dirty="0">
                <a:latin typeface="Poppins" pitchFamily="2" charset="77"/>
                <a:cs typeface="Poppins" pitchFamily="2" charset="77"/>
              </a:rPr>
            </a:br>
            <a:r>
              <a:rPr lang="en-AU" sz="4500" dirty="0">
                <a:effectLst/>
                <a:latin typeface="Poppins" pitchFamily="2" charset="77"/>
                <a:cs typeface="Poppins" pitchFamily="2" charset="77"/>
              </a:rPr>
              <a:t>Melanie Costin, T &amp; E Accounting: 1300 082 633</a:t>
            </a:r>
            <a:endParaRPr lang="en-US" sz="4500" dirty="0">
              <a:latin typeface="Poppins" pitchFamily="2" charset="77"/>
              <a:cs typeface="Poppins" pitchFamily="2" charset="77"/>
            </a:endParaRPr>
          </a:p>
        </p:txBody>
      </p:sp>
    </p:spTree>
    <p:extLst>
      <p:ext uri="{BB962C8B-B14F-4D97-AF65-F5344CB8AC3E}">
        <p14:creationId xmlns:p14="http://schemas.microsoft.com/office/powerpoint/2010/main" val="173136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3C46E8-549F-BFAE-7C25-D67099E87D33}"/>
              </a:ext>
            </a:extLst>
          </p:cNvPr>
          <p:cNvSpPr>
            <a:spLocks noGrp="1"/>
          </p:cNvSpPr>
          <p:nvPr>
            <p:ph type="body" sz="quarter" idx="12"/>
          </p:nvPr>
        </p:nvSpPr>
        <p:spPr>
          <a:xfrm>
            <a:off x="6442364" y="836612"/>
            <a:ext cx="5749635" cy="5184776"/>
          </a:xfrm>
        </p:spPr>
        <p:txBody>
          <a:bodyPr/>
          <a:lstStyle/>
          <a:p>
            <a:r>
              <a:rPr lang="en-US" sz="3200" b="1" dirty="0"/>
              <a:t>Conflicts with professional executors</a:t>
            </a:r>
          </a:p>
          <a:p>
            <a:pPr marL="457200" indent="-457200">
              <a:buFont typeface="Arial" panose="020B0604020202020204" pitchFamily="34" charset="0"/>
              <a:buChar char="•"/>
            </a:pPr>
            <a:r>
              <a:rPr lang="en-US" sz="3200" dirty="0"/>
              <a:t>Hiring self as solicitor or same firm </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Fees + commission</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Lack of oversight</a:t>
            </a:r>
          </a:p>
        </p:txBody>
      </p:sp>
      <p:pic>
        <p:nvPicPr>
          <p:cNvPr id="11" name="Picture Placeholder 10" descr="A cartoon of a person holding a folder and pointing&#10;&#10;AI-generated content may be incorrect.">
            <a:extLst>
              <a:ext uri="{FF2B5EF4-FFF2-40B4-BE49-F238E27FC236}">
                <a16:creationId xmlns:a16="http://schemas.microsoft.com/office/drawing/2014/main" id="{B960481F-2C1B-65BA-274E-05815748BED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625" b="2625"/>
          <a:stretch>
            <a:fillRect/>
          </a:stretch>
        </p:blipFill>
        <p:spPr/>
      </p:pic>
    </p:spTree>
    <p:extLst>
      <p:ext uri="{BB962C8B-B14F-4D97-AF65-F5344CB8AC3E}">
        <p14:creationId xmlns:p14="http://schemas.microsoft.com/office/powerpoint/2010/main" val="410482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B74FB8-7252-FF4E-C2E2-CE2D581F7673}"/>
              </a:ext>
            </a:extLst>
          </p:cNvPr>
          <p:cNvSpPr>
            <a:spLocks noGrp="1"/>
          </p:cNvSpPr>
          <p:nvPr>
            <p:ph type="body" sz="quarter" idx="12"/>
          </p:nvPr>
        </p:nvSpPr>
        <p:spPr>
          <a:xfrm>
            <a:off x="124691" y="61057"/>
            <a:ext cx="5791200" cy="5184776"/>
          </a:xfrm>
        </p:spPr>
        <p:txBody>
          <a:bodyPr/>
          <a:lstStyle/>
          <a:p>
            <a:endParaRPr lang="en-US" sz="3200" dirty="0"/>
          </a:p>
          <a:p>
            <a:r>
              <a:rPr lang="en-US" sz="3200" b="1" dirty="0"/>
              <a:t>Conflicts of interest</a:t>
            </a:r>
            <a:endParaRPr lang="en-US" sz="3200" dirty="0"/>
          </a:p>
          <a:p>
            <a:pPr marL="342900" indent="-342900">
              <a:buFont typeface="Arial" panose="020B0604020202020204" pitchFamily="34" charset="0"/>
              <a:buChar char="•"/>
            </a:pPr>
            <a:r>
              <a:rPr lang="en-US" sz="3200" dirty="0"/>
              <a:t>Claiming from the estate </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Access to a property</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“Family/friends should get more” </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Identify and seek help </a:t>
            </a:r>
          </a:p>
        </p:txBody>
      </p:sp>
      <p:pic>
        <p:nvPicPr>
          <p:cNvPr id="7" name="Picture Placeholder 6" descr="A red flag on a pole&#10;&#10;AI-generated content may be incorrect.">
            <a:extLst>
              <a:ext uri="{FF2B5EF4-FFF2-40B4-BE49-F238E27FC236}">
                <a16:creationId xmlns:a16="http://schemas.microsoft.com/office/drawing/2014/main" id="{F8BF3BC2-1678-2F60-DA79-FB790713FA76}"/>
              </a:ext>
            </a:extLst>
          </p:cNvPr>
          <p:cNvPicPr>
            <a:picLocks noGrp="1" noChangeAspect="1"/>
          </p:cNvPicPr>
          <p:nvPr>
            <p:ph type="pic" sz="quarter" idx="11"/>
          </p:nvPr>
        </p:nvPicPr>
        <p:blipFill>
          <a:blip r:embed="rId3"/>
          <a:srcRect t="2625" b="2625"/>
          <a:stretch>
            <a:fillRect/>
          </a:stretch>
        </p:blipFill>
        <p:spPr/>
      </p:pic>
    </p:spTree>
    <p:extLst>
      <p:ext uri="{BB962C8B-B14F-4D97-AF65-F5344CB8AC3E}">
        <p14:creationId xmlns:p14="http://schemas.microsoft.com/office/powerpoint/2010/main" val="5594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xt and images">
  <a:themeElements>
    <a:clrScheme name="BA - new pallet">
      <a:dk1>
        <a:srgbClr val="2C3935"/>
      </a:dk1>
      <a:lt1>
        <a:srgbClr val="EFEFEF"/>
      </a:lt1>
      <a:dk2>
        <a:srgbClr val="122140"/>
      </a:dk2>
      <a:lt2>
        <a:srgbClr val="EFEFEF"/>
      </a:lt2>
      <a:accent1>
        <a:srgbClr val="64C3A4"/>
      </a:accent1>
      <a:accent2>
        <a:srgbClr val="122140"/>
      </a:accent2>
      <a:accent3>
        <a:srgbClr val="E8BB9E"/>
      </a:accent3>
      <a:accent4>
        <a:srgbClr val="64C3A4"/>
      </a:accent4>
      <a:accent5>
        <a:srgbClr val="122140"/>
      </a:accent5>
      <a:accent6>
        <a:srgbClr val="EFEFEF"/>
      </a:accent6>
      <a:hlink>
        <a:srgbClr val="0563C1"/>
      </a:hlink>
      <a:folHlink>
        <a:srgbClr val="954F72"/>
      </a:folHlink>
    </a:clrScheme>
    <a:fontScheme name="BA - new font">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ster slides - new 6.01.2024 - ppt file" id="{854AFAA3-E8D5-4B41-A535-035E8DA59A59}" vid="{6C779DBF-AED0-4F5D-BB8C-FADC6D0DC591}"/>
    </a:ext>
  </a:extLst>
</a:theme>
</file>

<file path=ppt/theme/theme2.xml><?xml version="1.0" encoding="utf-8"?>
<a:theme xmlns:a="http://schemas.openxmlformats.org/drawingml/2006/main" name="Graphs, charts and tables">
  <a:themeElements>
    <a:clrScheme name="BA - new pallet">
      <a:dk1>
        <a:srgbClr val="2C3935"/>
      </a:dk1>
      <a:lt1>
        <a:srgbClr val="EFEFEF"/>
      </a:lt1>
      <a:dk2>
        <a:srgbClr val="122140"/>
      </a:dk2>
      <a:lt2>
        <a:srgbClr val="EFEFEF"/>
      </a:lt2>
      <a:accent1>
        <a:srgbClr val="64C3A4"/>
      </a:accent1>
      <a:accent2>
        <a:srgbClr val="122140"/>
      </a:accent2>
      <a:accent3>
        <a:srgbClr val="E8BB9E"/>
      </a:accent3>
      <a:accent4>
        <a:srgbClr val="64C3A4"/>
      </a:accent4>
      <a:accent5>
        <a:srgbClr val="122140"/>
      </a:accent5>
      <a:accent6>
        <a:srgbClr val="EFEFEF"/>
      </a:accent6>
      <a:hlink>
        <a:srgbClr val="0563C1"/>
      </a:hlink>
      <a:folHlink>
        <a:srgbClr val="954F72"/>
      </a:folHlink>
    </a:clrScheme>
    <a:fontScheme name="BA - new font">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ster slides - new 6.01.2024 - ppt file" id="{854AFAA3-E8D5-4B41-A535-035E8DA59A59}" vid="{19E656B2-7D4F-4562-B4C9-43CA382C16CF}"/>
    </a:ext>
  </a:extLst>
</a:theme>
</file>

<file path=ppt/theme/theme3.xml><?xml version="1.0" encoding="utf-8"?>
<a:theme xmlns:a="http://schemas.openxmlformats.org/drawingml/2006/main" name="Titles and section headers">
  <a:themeElements>
    <a:clrScheme name="BA - new pallet">
      <a:dk1>
        <a:srgbClr val="2C3935"/>
      </a:dk1>
      <a:lt1>
        <a:srgbClr val="EFEFEF"/>
      </a:lt1>
      <a:dk2>
        <a:srgbClr val="122140"/>
      </a:dk2>
      <a:lt2>
        <a:srgbClr val="EFEFEF"/>
      </a:lt2>
      <a:accent1>
        <a:srgbClr val="64C3A4"/>
      </a:accent1>
      <a:accent2>
        <a:srgbClr val="122140"/>
      </a:accent2>
      <a:accent3>
        <a:srgbClr val="E8BB9E"/>
      </a:accent3>
      <a:accent4>
        <a:srgbClr val="64C3A4"/>
      </a:accent4>
      <a:accent5>
        <a:srgbClr val="122140"/>
      </a:accent5>
      <a:accent6>
        <a:srgbClr val="EFEFEF"/>
      </a:accent6>
      <a:hlink>
        <a:srgbClr val="0563C1"/>
      </a:hlink>
      <a:folHlink>
        <a:srgbClr val="954F72"/>
      </a:folHlink>
    </a:clrScheme>
    <a:fontScheme name="BA - new font">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ster slides - new 6.01.2024 - ppt file" id="{854AFAA3-E8D5-4B41-A535-035E8DA59A59}" vid="{1A131C90-C7FC-4ED5-9B8D-74B676B13E8E}"/>
    </a:ext>
  </a:extLst>
</a:theme>
</file>

<file path=ppt/theme/theme4.xml><?xml version="1.0" encoding="utf-8"?>
<a:theme xmlns:a="http://schemas.openxmlformats.org/drawingml/2006/main" name="Interesting slides">
  <a:themeElements>
    <a:clrScheme name="BA - new pallet">
      <a:dk1>
        <a:srgbClr val="2C3935"/>
      </a:dk1>
      <a:lt1>
        <a:srgbClr val="EFEFEF"/>
      </a:lt1>
      <a:dk2>
        <a:srgbClr val="122140"/>
      </a:dk2>
      <a:lt2>
        <a:srgbClr val="EFEFEF"/>
      </a:lt2>
      <a:accent1>
        <a:srgbClr val="64C3A4"/>
      </a:accent1>
      <a:accent2>
        <a:srgbClr val="122140"/>
      </a:accent2>
      <a:accent3>
        <a:srgbClr val="E8BB9E"/>
      </a:accent3>
      <a:accent4>
        <a:srgbClr val="64C3A4"/>
      </a:accent4>
      <a:accent5>
        <a:srgbClr val="122140"/>
      </a:accent5>
      <a:accent6>
        <a:srgbClr val="EFEFEF"/>
      </a:accent6>
      <a:hlink>
        <a:srgbClr val="0563C1"/>
      </a:hlink>
      <a:folHlink>
        <a:srgbClr val="954F72"/>
      </a:folHlink>
    </a:clrScheme>
    <a:fontScheme name="BA - new font">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ster slides - new 6.01.2024 - ppt file" id="{854AFAA3-E8D5-4B41-A535-035E8DA59A59}" vid="{A6B6D413-5609-499F-91D9-6F5CE693A5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Text and images</Template>
  <TotalTime>1699</TotalTime>
  <Words>1116</Words>
  <Application>Microsoft Macintosh PowerPoint</Application>
  <PresentationFormat>Widescreen</PresentationFormat>
  <Paragraphs>222</Paragraphs>
  <Slides>22</Slides>
  <Notes>20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AppleSystemUIFont</vt:lpstr>
      <vt:lpstr>AppleSystemUIFontBold</vt:lpstr>
      <vt:lpstr>Aptos</vt:lpstr>
      <vt:lpstr>Arial</vt:lpstr>
      <vt:lpstr>Calibri</vt:lpstr>
      <vt:lpstr>Clear Sans</vt:lpstr>
      <vt:lpstr>Poppins</vt:lpstr>
      <vt:lpstr>Text and images</vt:lpstr>
      <vt:lpstr>Graphs, charts and tables</vt:lpstr>
      <vt:lpstr>Titles and section headers</vt:lpstr>
      <vt:lpstr>Interesting slides</vt:lpstr>
      <vt:lpstr>Executor Commissions and Complications</vt:lpstr>
      <vt:lpstr>PowerPoint Presentation</vt:lpstr>
      <vt:lpstr>PowerPoint Presentation</vt:lpstr>
      <vt:lpstr>PowerPoint Presentation</vt:lpstr>
      <vt:lpstr>PowerPoint Presentation</vt:lpstr>
      <vt:lpstr>PowerPoint Presentation</vt:lpstr>
      <vt:lpstr>Jamie Towers, Mazars: 07 3218 3900 or jamie.towers@mazars.com.au  Ian Raspin, BNR Partners: 03 9781 6800 or iraspin@bnrpartners.com.au  Melanie Costin, T &amp; E Accounting: 1300 082 633</vt:lpstr>
      <vt:lpstr>PowerPoint Presentation</vt:lpstr>
      <vt:lpstr>PowerPoint Presentation</vt:lpstr>
      <vt:lpstr>PowerPoint Presentation</vt:lpstr>
      <vt:lpstr>PowerPoint Presentation</vt:lpstr>
      <vt:lpstr>Executor’s Commissions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Estate Administration Helpline</dc:title>
  <dc:creator>Morgan Koegel</dc:creator>
  <cp:lastModifiedBy>Morgan Koegel</cp:lastModifiedBy>
  <cp:revision>9</cp:revision>
  <dcterms:created xsi:type="dcterms:W3CDTF">2024-02-12T23:25:48Z</dcterms:created>
  <dcterms:modified xsi:type="dcterms:W3CDTF">2025-04-08T07:24:43Z</dcterms:modified>
</cp:coreProperties>
</file>