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469"/>
    <a:srgbClr val="18A473"/>
    <a:srgbClr val="70AD47"/>
    <a:srgbClr val="ED7D31"/>
    <a:srgbClr val="9FD6FF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8B94F4-A1E6-4CA8-AF30-DBDC05573780}" v="24" dt="2025-05-11T22:57:18.3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67"/>
    <p:restoredTop sz="92237"/>
  </p:normalViewPr>
  <p:slideViewPr>
    <p:cSldViewPr snapToGrid="0" snapToObjects="1">
      <p:cViewPr varScale="1">
        <p:scale>
          <a:sx n="68" d="100"/>
          <a:sy n="68" d="100"/>
        </p:scale>
        <p:origin x="1027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McLeod" userId="337bae283a52aa1b" providerId="LiveId" clId="{EC8B94F4-A1E6-4CA8-AF30-DBDC05573780}"/>
    <pc:docChg chg="undo custSel addSld delSld modSld">
      <pc:chgData name="John McLeod" userId="337bae283a52aa1b" providerId="LiveId" clId="{EC8B94F4-A1E6-4CA8-AF30-DBDC05573780}" dt="2025-05-12T21:41:15.588" v="4534" actId="948"/>
      <pc:docMkLst>
        <pc:docMk/>
      </pc:docMkLst>
      <pc:sldChg chg="modSp mod">
        <pc:chgData name="John McLeod" userId="337bae283a52aa1b" providerId="LiveId" clId="{EC8B94F4-A1E6-4CA8-AF30-DBDC05573780}" dt="2025-05-11T06:42:25.411" v="163" actId="255"/>
        <pc:sldMkLst>
          <pc:docMk/>
          <pc:sldMk cId="765535277" sldId="256"/>
        </pc:sldMkLst>
        <pc:spChg chg="mod">
          <ac:chgData name="John McLeod" userId="337bae283a52aa1b" providerId="LiveId" clId="{EC8B94F4-A1E6-4CA8-AF30-DBDC05573780}" dt="2025-05-11T06:41:15.025" v="84" actId="14100"/>
          <ac:spMkLst>
            <pc:docMk/>
            <pc:sldMk cId="765535277" sldId="256"/>
            <ac:spMk id="6" creationId="{AF1CBB27-A27C-BC47-AF00-85928CA49B5F}"/>
          </ac:spMkLst>
        </pc:spChg>
        <pc:spChg chg="mod">
          <ac:chgData name="John McLeod" userId="337bae283a52aa1b" providerId="LiveId" clId="{EC8B94F4-A1E6-4CA8-AF30-DBDC05573780}" dt="2025-05-11T06:42:25.411" v="163" actId="255"/>
          <ac:spMkLst>
            <pc:docMk/>
            <pc:sldMk cId="765535277" sldId="256"/>
            <ac:spMk id="10" creationId="{A658C220-35C4-0C4A-8FB0-E6F5F7A1F0A3}"/>
          </ac:spMkLst>
        </pc:spChg>
      </pc:sldChg>
      <pc:sldChg chg="addSp delSp modSp mod">
        <pc:chgData name="John McLeod" userId="337bae283a52aa1b" providerId="LiveId" clId="{EC8B94F4-A1E6-4CA8-AF30-DBDC05573780}" dt="2025-05-11T23:54:34.937" v="3290" actId="2711"/>
        <pc:sldMkLst>
          <pc:docMk/>
          <pc:sldMk cId="3193270499" sldId="257"/>
        </pc:sldMkLst>
        <pc:spChg chg="mod">
          <ac:chgData name="John McLeod" userId="337bae283a52aa1b" providerId="LiveId" clId="{EC8B94F4-A1E6-4CA8-AF30-DBDC05573780}" dt="2025-05-11T23:54:34.937" v="3290" actId="2711"/>
          <ac:spMkLst>
            <pc:docMk/>
            <pc:sldMk cId="3193270499" sldId="257"/>
            <ac:spMk id="2" creationId="{E6A0E028-D636-102A-20A3-7E36601090A7}"/>
          </ac:spMkLst>
        </pc:spChg>
        <pc:spChg chg="del mod">
          <ac:chgData name="John McLeod" userId="337bae283a52aa1b" providerId="LiveId" clId="{EC8B94F4-A1E6-4CA8-AF30-DBDC05573780}" dt="2025-05-11T22:49:34.043" v="2217" actId="478"/>
          <ac:spMkLst>
            <pc:docMk/>
            <pc:sldMk cId="3193270499" sldId="257"/>
            <ac:spMk id="3" creationId="{963BFDD6-BA68-6B0D-414D-262AFF0DDD62}"/>
          </ac:spMkLst>
        </pc:spChg>
        <pc:spChg chg="add mod">
          <ac:chgData name="John McLeod" userId="337bae283a52aa1b" providerId="LiveId" clId="{EC8B94F4-A1E6-4CA8-AF30-DBDC05573780}" dt="2025-05-11T22:53:45.133" v="2682" actId="5793"/>
          <ac:spMkLst>
            <pc:docMk/>
            <pc:sldMk cId="3193270499" sldId="257"/>
            <ac:spMk id="5" creationId="{79EE98F8-9F2F-06D8-F39C-87675E6E3133}"/>
          </ac:spMkLst>
        </pc:spChg>
        <pc:spChg chg="add del mod">
          <ac:chgData name="John McLeod" userId="337bae283a52aa1b" providerId="LiveId" clId="{EC8B94F4-A1E6-4CA8-AF30-DBDC05573780}" dt="2025-05-11T22:55:03.610" v="2768" actId="6549"/>
          <ac:spMkLst>
            <pc:docMk/>
            <pc:sldMk cId="3193270499" sldId="257"/>
            <ac:spMk id="6" creationId="{5F40A27D-3861-D3EC-E7A2-52C8E235C3D8}"/>
          </ac:spMkLst>
        </pc:spChg>
        <pc:spChg chg="add mod">
          <ac:chgData name="John McLeod" userId="337bae283a52aa1b" providerId="LiveId" clId="{EC8B94F4-A1E6-4CA8-AF30-DBDC05573780}" dt="2025-05-11T23:41:44.006" v="3125" actId="20577"/>
          <ac:spMkLst>
            <pc:docMk/>
            <pc:sldMk cId="3193270499" sldId="257"/>
            <ac:spMk id="7" creationId="{6027AC3B-C204-8276-D74A-833AF715A4BE}"/>
          </ac:spMkLst>
        </pc:spChg>
        <pc:spChg chg="add mod">
          <ac:chgData name="John McLeod" userId="337bae283a52aa1b" providerId="LiveId" clId="{EC8B94F4-A1E6-4CA8-AF30-DBDC05573780}" dt="2025-05-11T22:56:16.171" v="2905" actId="207"/>
          <ac:spMkLst>
            <pc:docMk/>
            <pc:sldMk cId="3193270499" sldId="257"/>
            <ac:spMk id="8" creationId="{497694F1-5197-E260-81C8-1EA88804CD36}"/>
          </ac:spMkLst>
        </pc:spChg>
        <pc:spChg chg="add mod">
          <ac:chgData name="John McLeod" userId="337bae283a52aa1b" providerId="LiveId" clId="{EC8B94F4-A1E6-4CA8-AF30-DBDC05573780}" dt="2025-05-11T22:57:06.228" v="2948" actId="1037"/>
          <ac:spMkLst>
            <pc:docMk/>
            <pc:sldMk cId="3193270499" sldId="257"/>
            <ac:spMk id="9" creationId="{D34CF40D-9AB3-6C89-473F-CABB313F50C5}"/>
          </ac:spMkLst>
        </pc:spChg>
        <pc:spChg chg="add mod">
          <ac:chgData name="John McLeod" userId="337bae283a52aa1b" providerId="LiveId" clId="{EC8B94F4-A1E6-4CA8-AF30-DBDC05573780}" dt="2025-05-11T22:57:28.068" v="3018" actId="1035"/>
          <ac:spMkLst>
            <pc:docMk/>
            <pc:sldMk cId="3193270499" sldId="257"/>
            <ac:spMk id="10" creationId="{D7A5A0E8-192B-4A81-3FDA-C7ABE805617B}"/>
          </ac:spMkLst>
        </pc:spChg>
        <pc:spChg chg="add mod">
          <ac:chgData name="John McLeod" userId="337bae283a52aa1b" providerId="LiveId" clId="{EC8B94F4-A1E6-4CA8-AF30-DBDC05573780}" dt="2025-05-11T22:57:50.872" v="3060" actId="1037"/>
          <ac:spMkLst>
            <pc:docMk/>
            <pc:sldMk cId="3193270499" sldId="257"/>
            <ac:spMk id="11" creationId="{263192AF-F9A5-C87B-69F3-2424CE56A917}"/>
          </ac:spMkLst>
        </pc:spChg>
      </pc:sldChg>
      <pc:sldChg chg="addSp delSp modSp add mod modClrScheme chgLayout">
        <pc:chgData name="John McLeod" userId="337bae283a52aa1b" providerId="LiveId" clId="{EC8B94F4-A1E6-4CA8-AF30-DBDC05573780}" dt="2025-05-11T23:54:09.933" v="3289" actId="113"/>
        <pc:sldMkLst>
          <pc:docMk/>
          <pc:sldMk cId="3308619050" sldId="258"/>
        </pc:sldMkLst>
        <pc:spChg chg="mod">
          <ac:chgData name="John McLeod" userId="337bae283a52aa1b" providerId="LiveId" clId="{EC8B94F4-A1E6-4CA8-AF30-DBDC05573780}" dt="2025-05-11T23:54:09.933" v="3289" actId="113"/>
          <ac:spMkLst>
            <pc:docMk/>
            <pc:sldMk cId="3308619050" sldId="258"/>
            <ac:spMk id="2" creationId="{7C658221-2286-053E-B94B-1EFE79777DC0}"/>
          </ac:spMkLst>
        </pc:spChg>
        <pc:spChg chg="del">
          <ac:chgData name="John McLeod" userId="337bae283a52aa1b" providerId="LiveId" clId="{EC8B94F4-A1E6-4CA8-AF30-DBDC05573780}" dt="2025-05-11T21:15:41.577" v="845" actId="26606"/>
          <ac:spMkLst>
            <pc:docMk/>
            <pc:sldMk cId="3308619050" sldId="258"/>
            <ac:spMk id="3" creationId="{466FBA36-86F4-645C-5472-33B2D77D45EA}"/>
          </ac:spMkLst>
        </pc:spChg>
        <pc:spChg chg="add mod">
          <ac:chgData name="John McLeod" userId="337bae283a52aa1b" providerId="LiveId" clId="{EC8B94F4-A1E6-4CA8-AF30-DBDC05573780}" dt="2025-05-11T21:21:18.343" v="1026" actId="20577"/>
          <ac:spMkLst>
            <pc:docMk/>
            <pc:sldMk cId="3308619050" sldId="258"/>
            <ac:spMk id="5" creationId="{BFCC8931-1A24-42E0-CBDE-1B6FDC02C274}"/>
          </ac:spMkLst>
        </pc:spChg>
        <pc:spChg chg="add del mod">
          <ac:chgData name="John McLeod" userId="337bae283a52aa1b" providerId="LiveId" clId="{EC8B94F4-A1E6-4CA8-AF30-DBDC05573780}" dt="2025-05-11T21:16:44.260" v="874" actId="478"/>
          <ac:spMkLst>
            <pc:docMk/>
            <pc:sldMk cId="3308619050" sldId="258"/>
            <ac:spMk id="9" creationId="{AE00F44A-2962-D0C8-B4A1-AC10AD3967D4}"/>
          </ac:spMkLst>
        </pc:spChg>
        <pc:picChg chg="add mod ord">
          <ac:chgData name="John McLeod" userId="337bae283a52aa1b" providerId="LiveId" clId="{EC8B94F4-A1E6-4CA8-AF30-DBDC05573780}" dt="2025-05-11T21:18:42.225" v="944" actId="14100"/>
          <ac:picMkLst>
            <pc:docMk/>
            <pc:sldMk cId="3308619050" sldId="258"/>
            <ac:picMk id="4" creationId="{D4C788A0-73DC-D22C-CECC-C1C25CA6F16A}"/>
          </ac:picMkLst>
        </pc:picChg>
      </pc:sldChg>
      <pc:sldChg chg="addSp delSp modSp add mod modClrScheme chgLayout">
        <pc:chgData name="John McLeod" userId="337bae283a52aa1b" providerId="LiveId" clId="{EC8B94F4-A1E6-4CA8-AF30-DBDC05573780}" dt="2025-05-12T21:06:34.504" v="3510" actId="20577"/>
        <pc:sldMkLst>
          <pc:docMk/>
          <pc:sldMk cId="3237117412" sldId="259"/>
        </pc:sldMkLst>
        <pc:spChg chg="mod">
          <ac:chgData name="John McLeod" userId="337bae283a52aa1b" providerId="LiveId" clId="{EC8B94F4-A1E6-4CA8-AF30-DBDC05573780}" dt="2025-05-11T21:23:24.846" v="1090" actId="14100"/>
          <ac:spMkLst>
            <pc:docMk/>
            <pc:sldMk cId="3237117412" sldId="259"/>
            <ac:spMk id="2" creationId="{7E60D52A-C2CE-87C7-D5E2-86DE5289C2BF}"/>
          </ac:spMkLst>
        </pc:spChg>
        <pc:spChg chg="del">
          <ac:chgData name="John McLeod" userId="337bae283a52aa1b" providerId="LiveId" clId="{EC8B94F4-A1E6-4CA8-AF30-DBDC05573780}" dt="2025-05-11T21:21:46.340" v="1028" actId="26606"/>
          <ac:spMkLst>
            <pc:docMk/>
            <pc:sldMk cId="3237117412" sldId="259"/>
            <ac:spMk id="3" creationId="{2E4D250A-4619-1CB7-B7CB-DC2504F630C6}"/>
          </ac:spMkLst>
        </pc:spChg>
        <pc:spChg chg="add mod">
          <ac:chgData name="John McLeod" userId="337bae283a52aa1b" providerId="LiveId" clId="{EC8B94F4-A1E6-4CA8-AF30-DBDC05573780}" dt="2025-05-12T21:06:34.504" v="3510" actId="20577"/>
          <ac:spMkLst>
            <pc:docMk/>
            <pc:sldMk cId="3237117412" sldId="259"/>
            <ac:spMk id="6" creationId="{0F40F213-0D55-3B04-08ED-9B20EECACBC5}"/>
          </ac:spMkLst>
        </pc:spChg>
        <pc:spChg chg="add del mod">
          <ac:chgData name="John McLeod" userId="337bae283a52aa1b" providerId="LiveId" clId="{EC8B94F4-A1E6-4CA8-AF30-DBDC05573780}" dt="2025-05-11T21:22:14.884" v="1032" actId="26606"/>
          <ac:spMkLst>
            <pc:docMk/>
            <pc:sldMk cId="3237117412" sldId="259"/>
            <ac:spMk id="9" creationId="{972F5F1A-01E1-CE3E-5690-5F52205F6A12}"/>
          </ac:spMkLst>
        </pc:spChg>
        <pc:picChg chg="add mod">
          <ac:chgData name="John McLeod" userId="337bae283a52aa1b" providerId="LiveId" clId="{EC8B94F4-A1E6-4CA8-AF30-DBDC05573780}" dt="2025-05-11T21:23:16.468" v="1089" actId="1036"/>
          <ac:picMkLst>
            <pc:docMk/>
            <pc:sldMk cId="3237117412" sldId="259"/>
            <ac:picMk id="4" creationId="{14D09F25-EE61-8DFE-5D3B-5F8B8C303BBE}"/>
          </ac:picMkLst>
        </pc:picChg>
        <pc:picChg chg="add del mod">
          <ac:chgData name="John McLeod" userId="337bae283a52aa1b" providerId="LiveId" clId="{EC8B94F4-A1E6-4CA8-AF30-DBDC05573780}" dt="2025-05-11T21:22:00.194" v="1030" actId="478"/>
          <ac:picMkLst>
            <pc:docMk/>
            <pc:sldMk cId="3237117412" sldId="259"/>
            <ac:picMk id="5" creationId="{78583F87-8DF2-C47A-3E9F-950FE607DECF}"/>
          </ac:picMkLst>
        </pc:picChg>
      </pc:sldChg>
      <pc:sldChg chg="addSp delSp modSp add mod modClrScheme chgLayout">
        <pc:chgData name="John McLeod" userId="337bae283a52aa1b" providerId="LiveId" clId="{EC8B94F4-A1E6-4CA8-AF30-DBDC05573780}" dt="2025-05-11T23:43:59.841" v="3181" actId="20577"/>
        <pc:sldMkLst>
          <pc:docMk/>
          <pc:sldMk cId="1524823167" sldId="260"/>
        </pc:sldMkLst>
        <pc:spChg chg="mod">
          <ac:chgData name="John McLeod" userId="337bae283a52aa1b" providerId="LiveId" clId="{EC8B94F4-A1E6-4CA8-AF30-DBDC05573780}" dt="2025-05-11T21:29:53.965" v="1300" actId="14100"/>
          <ac:spMkLst>
            <pc:docMk/>
            <pc:sldMk cId="1524823167" sldId="260"/>
            <ac:spMk id="2" creationId="{3A8AD2BB-CCA9-087C-E309-47566B2F9CC6}"/>
          </ac:spMkLst>
        </pc:spChg>
        <pc:spChg chg="add del">
          <ac:chgData name="John McLeod" userId="337bae283a52aa1b" providerId="LiveId" clId="{EC8B94F4-A1E6-4CA8-AF30-DBDC05573780}" dt="2025-05-11T21:28:23.565" v="1205" actId="26606"/>
          <ac:spMkLst>
            <pc:docMk/>
            <pc:sldMk cId="1524823167" sldId="260"/>
            <ac:spMk id="3" creationId="{2C719F93-350B-D39C-9CD1-5812846095E9}"/>
          </ac:spMkLst>
        </pc:spChg>
        <pc:spChg chg="add mod">
          <ac:chgData name="John McLeod" userId="337bae283a52aa1b" providerId="LiveId" clId="{EC8B94F4-A1E6-4CA8-AF30-DBDC05573780}" dt="2025-05-11T23:43:59.841" v="3181" actId="20577"/>
          <ac:spMkLst>
            <pc:docMk/>
            <pc:sldMk cId="1524823167" sldId="260"/>
            <ac:spMk id="9" creationId="{7CFB720B-89FA-462D-309D-7FFFB9E08A68}"/>
          </ac:spMkLst>
        </pc:spChg>
        <pc:picChg chg="add mod">
          <ac:chgData name="John McLeod" userId="337bae283a52aa1b" providerId="LiveId" clId="{EC8B94F4-A1E6-4CA8-AF30-DBDC05573780}" dt="2025-05-11T21:30:05.158" v="1301" actId="14100"/>
          <ac:picMkLst>
            <pc:docMk/>
            <pc:sldMk cId="1524823167" sldId="260"/>
            <ac:picMk id="4" creationId="{E42069BA-3A3F-6B6A-6E3C-515A7B9ADC73}"/>
          </ac:picMkLst>
        </pc:picChg>
      </pc:sldChg>
      <pc:sldChg chg="addSp delSp modSp add mod modClrScheme chgLayout">
        <pc:chgData name="John McLeod" userId="337bae283a52aa1b" providerId="LiveId" clId="{EC8B94F4-A1E6-4CA8-AF30-DBDC05573780}" dt="2025-05-11T23:44:21.630" v="3182" actId="20577"/>
        <pc:sldMkLst>
          <pc:docMk/>
          <pc:sldMk cId="4012587150" sldId="261"/>
        </pc:sldMkLst>
        <pc:spChg chg="mod">
          <ac:chgData name="John McLeod" userId="337bae283a52aa1b" providerId="LiveId" clId="{EC8B94F4-A1E6-4CA8-AF30-DBDC05573780}" dt="2025-05-11T21:34:10.636" v="1331" actId="20577"/>
          <ac:spMkLst>
            <pc:docMk/>
            <pc:sldMk cId="4012587150" sldId="261"/>
            <ac:spMk id="2" creationId="{4BCC9D8D-20FE-E4A3-247F-E4464EB63AED}"/>
          </ac:spMkLst>
        </pc:spChg>
        <pc:spChg chg="del">
          <ac:chgData name="John McLeod" userId="337bae283a52aa1b" providerId="LiveId" clId="{EC8B94F4-A1E6-4CA8-AF30-DBDC05573780}" dt="2025-05-11T21:32:54.145" v="1303" actId="26606"/>
          <ac:spMkLst>
            <pc:docMk/>
            <pc:sldMk cId="4012587150" sldId="261"/>
            <ac:spMk id="3" creationId="{3200A314-1E0D-9884-14B8-93FFA4B07237}"/>
          </ac:spMkLst>
        </pc:spChg>
        <pc:spChg chg="add mod">
          <ac:chgData name="John McLeod" userId="337bae283a52aa1b" providerId="LiveId" clId="{EC8B94F4-A1E6-4CA8-AF30-DBDC05573780}" dt="2025-05-11T23:44:21.630" v="3182" actId="20577"/>
          <ac:spMkLst>
            <pc:docMk/>
            <pc:sldMk cId="4012587150" sldId="261"/>
            <ac:spMk id="5" creationId="{E6A10F2A-1C42-1AEE-C61B-FC8AB87B3480}"/>
          </ac:spMkLst>
        </pc:spChg>
        <pc:spChg chg="add del mod">
          <ac:chgData name="John McLeod" userId="337bae283a52aa1b" providerId="LiveId" clId="{EC8B94F4-A1E6-4CA8-AF30-DBDC05573780}" dt="2025-05-11T21:33:34.604" v="1306" actId="26606"/>
          <ac:spMkLst>
            <pc:docMk/>
            <pc:sldMk cId="4012587150" sldId="261"/>
            <ac:spMk id="9" creationId="{BD97BBC3-1E80-405F-3E85-3F961C1AABB4}"/>
          </ac:spMkLst>
        </pc:spChg>
        <pc:picChg chg="add mod">
          <ac:chgData name="John McLeod" userId="337bae283a52aa1b" providerId="LiveId" clId="{EC8B94F4-A1E6-4CA8-AF30-DBDC05573780}" dt="2025-05-11T21:35:25.001" v="1337" actId="14100"/>
          <ac:picMkLst>
            <pc:docMk/>
            <pc:sldMk cId="4012587150" sldId="261"/>
            <ac:picMk id="4" creationId="{3DC8777E-0D3A-7C81-1354-98974FDA32AC}"/>
          </ac:picMkLst>
        </pc:picChg>
      </pc:sldChg>
      <pc:sldChg chg="modSp add del mod">
        <pc:chgData name="John McLeod" userId="337bae283a52aa1b" providerId="LiveId" clId="{EC8B94F4-A1E6-4CA8-AF30-DBDC05573780}" dt="2025-05-11T23:53:34.558" v="3287" actId="47"/>
        <pc:sldMkLst>
          <pc:docMk/>
          <pc:sldMk cId="3133973286" sldId="262"/>
        </pc:sldMkLst>
        <pc:spChg chg="mod">
          <ac:chgData name="John McLeod" userId="337bae283a52aa1b" providerId="LiveId" clId="{EC8B94F4-A1E6-4CA8-AF30-DBDC05573780}" dt="2025-05-11T07:14:08.569" v="475" actId="20577"/>
          <ac:spMkLst>
            <pc:docMk/>
            <pc:sldMk cId="3133973286" sldId="262"/>
            <ac:spMk id="2" creationId="{211DF5DE-0904-EDAE-D9B6-EB51BE2DB669}"/>
          </ac:spMkLst>
        </pc:spChg>
      </pc:sldChg>
      <pc:sldChg chg="addSp delSp modSp add mod">
        <pc:chgData name="John McLeod" userId="337bae283a52aa1b" providerId="LiveId" clId="{EC8B94F4-A1E6-4CA8-AF30-DBDC05573780}" dt="2025-05-11T23:55:11.378" v="3291" actId="2711"/>
        <pc:sldMkLst>
          <pc:docMk/>
          <pc:sldMk cId="332004723" sldId="263"/>
        </pc:sldMkLst>
        <pc:spChg chg="mod">
          <ac:chgData name="John McLeod" userId="337bae283a52aa1b" providerId="LiveId" clId="{EC8B94F4-A1E6-4CA8-AF30-DBDC05573780}" dt="2025-05-11T23:55:11.378" v="3291" actId="2711"/>
          <ac:spMkLst>
            <pc:docMk/>
            <pc:sldMk cId="332004723" sldId="263"/>
            <ac:spMk id="2" creationId="{6A1B719D-7732-390A-58D3-13816BF0F73F}"/>
          </ac:spMkLst>
        </pc:spChg>
        <pc:spChg chg="del">
          <ac:chgData name="John McLeod" userId="337bae283a52aa1b" providerId="LiveId" clId="{EC8B94F4-A1E6-4CA8-AF30-DBDC05573780}" dt="2025-05-11T22:38:12.287" v="2132" actId="478"/>
          <ac:spMkLst>
            <pc:docMk/>
            <pc:sldMk cId="332004723" sldId="263"/>
            <ac:spMk id="3" creationId="{EB47CF0C-F10E-2DA2-77A6-B01973151380}"/>
          </ac:spMkLst>
        </pc:spChg>
        <pc:spChg chg="add mod">
          <ac:chgData name="John McLeod" userId="337bae283a52aa1b" providerId="LiveId" clId="{EC8B94F4-A1E6-4CA8-AF30-DBDC05573780}" dt="2025-05-11T22:38:46.094" v="2139" actId="20577"/>
          <ac:spMkLst>
            <pc:docMk/>
            <pc:sldMk cId="332004723" sldId="263"/>
            <ac:spMk id="5" creationId="{B5B6DAEC-706B-4955-FE09-BB41F7309DC9}"/>
          </ac:spMkLst>
        </pc:spChg>
        <pc:picChg chg="add del mod">
          <ac:chgData name="John McLeod" userId="337bae283a52aa1b" providerId="LiveId" clId="{EC8B94F4-A1E6-4CA8-AF30-DBDC05573780}" dt="2025-05-11T22:38:02.815" v="2131" actId="1036"/>
          <ac:picMkLst>
            <pc:docMk/>
            <pc:sldMk cId="332004723" sldId="263"/>
            <ac:picMk id="4" creationId="{4B5BDC1C-DA53-762A-1F65-E152A2F548E0}"/>
          </ac:picMkLst>
        </pc:picChg>
      </pc:sldChg>
      <pc:sldChg chg="addSp delSp modSp add mod">
        <pc:chgData name="John McLeod" userId="337bae283a52aa1b" providerId="LiveId" clId="{EC8B94F4-A1E6-4CA8-AF30-DBDC05573780}" dt="2025-05-12T21:08:05.641" v="3515" actId="20577"/>
        <pc:sldMkLst>
          <pc:docMk/>
          <pc:sldMk cId="2037068037" sldId="264"/>
        </pc:sldMkLst>
        <pc:spChg chg="mod">
          <ac:chgData name="John McLeod" userId="337bae283a52aa1b" providerId="LiveId" clId="{EC8B94F4-A1E6-4CA8-AF30-DBDC05573780}" dt="2025-05-11T23:55:36.835" v="3292" actId="2711"/>
          <ac:spMkLst>
            <pc:docMk/>
            <pc:sldMk cId="2037068037" sldId="264"/>
            <ac:spMk id="2" creationId="{F985C4AB-0C14-2386-2BCC-46806044A8B5}"/>
          </ac:spMkLst>
        </pc:spChg>
        <pc:spChg chg="del">
          <ac:chgData name="John McLeod" userId="337bae283a52aa1b" providerId="LiveId" clId="{EC8B94F4-A1E6-4CA8-AF30-DBDC05573780}" dt="2025-05-11T22:41:09.777" v="2141"/>
          <ac:spMkLst>
            <pc:docMk/>
            <pc:sldMk cId="2037068037" sldId="264"/>
            <ac:spMk id="3" creationId="{FF99800C-019C-DD5A-A67C-8CAB4F95C75C}"/>
          </ac:spMkLst>
        </pc:spChg>
        <pc:spChg chg="add del mod">
          <ac:chgData name="John McLeod" userId="337bae283a52aa1b" providerId="LiveId" clId="{EC8B94F4-A1E6-4CA8-AF30-DBDC05573780}" dt="2025-05-11T22:42:11.941" v="2144" actId="478"/>
          <ac:spMkLst>
            <pc:docMk/>
            <pc:sldMk cId="2037068037" sldId="264"/>
            <ac:spMk id="4" creationId="{A97C27D2-95E5-0C05-7B03-12E6C1F4453F}"/>
          </ac:spMkLst>
        </pc:spChg>
        <pc:spChg chg="add mod">
          <ac:chgData name="John McLeod" userId="337bae283a52aa1b" providerId="LiveId" clId="{EC8B94F4-A1E6-4CA8-AF30-DBDC05573780}" dt="2025-05-12T21:08:05.641" v="3515" actId="20577"/>
          <ac:spMkLst>
            <pc:docMk/>
            <pc:sldMk cId="2037068037" sldId="264"/>
            <ac:spMk id="7" creationId="{2D42013C-B3D9-0812-BE45-658FCF72C40D}"/>
          </ac:spMkLst>
        </pc:spChg>
        <pc:picChg chg="add del mod">
          <ac:chgData name="John McLeod" userId="337bae283a52aa1b" providerId="LiveId" clId="{EC8B94F4-A1E6-4CA8-AF30-DBDC05573780}" dt="2025-05-11T22:41:24.841" v="2142" actId="478"/>
          <ac:picMkLst>
            <pc:docMk/>
            <pc:sldMk cId="2037068037" sldId="264"/>
            <ac:picMk id="5" creationId="{1C8AF418-6E19-E65F-CF94-81FFC50C78C7}"/>
          </ac:picMkLst>
        </pc:picChg>
      </pc:sldChg>
      <pc:sldChg chg="modSp add del mod">
        <pc:chgData name="John McLeod" userId="337bae283a52aa1b" providerId="LiveId" clId="{EC8B94F4-A1E6-4CA8-AF30-DBDC05573780}" dt="2025-05-11T23:53:28.765" v="3286" actId="47"/>
        <pc:sldMkLst>
          <pc:docMk/>
          <pc:sldMk cId="3980205645" sldId="265"/>
        </pc:sldMkLst>
        <pc:spChg chg="mod">
          <ac:chgData name="John McLeod" userId="337bae283a52aa1b" providerId="LiveId" clId="{EC8B94F4-A1E6-4CA8-AF30-DBDC05573780}" dt="2025-05-11T07:16:37.412" v="617" actId="14100"/>
          <ac:spMkLst>
            <pc:docMk/>
            <pc:sldMk cId="3980205645" sldId="265"/>
            <ac:spMk id="2" creationId="{EDD68F0A-A745-BBD6-3CD3-985A05F36314}"/>
          </ac:spMkLst>
        </pc:spChg>
      </pc:sldChg>
      <pc:sldChg chg="addSp delSp modSp add mod modClrScheme chgLayout">
        <pc:chgData name="John McLeod" userId="337bae283a52aa1b" providerId="LiveId" clId="{EC8B94F4-A1E6-4CA8-AF30-DBDC05573780}" dt="2025-05-12T21:41:15.588" v="4534" actId="948"/>
        <pc:sldMkLst>
          <pc:docMk/>
          <pc:sldMk cId="2502274563" sldId="266"/>
        </pc:sldMkLst>
        <pc:spChg chg="mod">
          <ac:chgData name="John McLeod" userId="337bae283a52aa1b" providerId="LiveId" clId="{EC8B94F4-A1E6-4CA8-AF30-DBDC05573780}" dt="2025-05-11T22:19:59.597" v="2011" actId="26606"/>
          <ac:spMkLst>
            <pc:docMk/>
            <pc:sldMk cId="2502274563" sldId="266"/>
            <ac:spMk id="2" creationId="{157CBDF3-BDD4-BB6E-760C-9C9F2C0285CA}"/>
          </ac:spMkLst>
        </pc:spChg>
        <pc:spChg chg="del">
          <ac:chgData name="John McLeod" userId="337bae283a52aa1b" providerId="LiveId" clId="{EC8B94F4-A1E6-4CA8-AF30-DBDC05573780}" dt="2025-05-11T21:56:19.429" v="1616" actId="26606"/>
          <ac:spMkLst>
            <pc:docMk/>
            <pc:sldMk cId="2502274563" sldId="266"/>
            <ac:spMk id="3" creationId="{A3CE42AD-AABA-D2B5-1571-AC18A99C686E}"/>
          </ac:spMkLst>
        </pc:spChg>
        <pc:spChg chg="add mod">
          <ac:chgData name="John McLeod" userId="337bae283a52aa1b" providerId="LiveId" clId="{EC8B94F4-A1E6-4CA8-AF30-DBDC05573780}" dt="2025-05-12T21:41:15.588" v="4534" actId="948"/>
          <ac:spMkLst>
            <pc:docMk/>
            <pc:sldMk cId="2502274563" sldId="266"/>
            <ac:spMk id="7" creationId="{E71F095F-4F70-F903-9068-A8405C9B347E}"/>
          </ac:spMkLst>
        </pc:spChg>
        <pc:spChg chg="add del mod">
          <ac:chgData name="John McLeod" userId="337bae283a52aa1b" providerId="LiveId" clId="{EC8B94F4-A1E6-4CA8-AF30-DBDC05573780}" dt="2025-05-11T22:15:40.558" v="1700" actId="478"/>
          <ac:spMkLst>
            <pc:docMk/>
            <pc:sldMk cId="2502274563" sldId="266"/>
            <ac:spMk id="9" creationId="{59F2405C-114D-973B-02C4-D2A375F9B066}"/>
          </ac:spMkLst>
        </pc:spChg>
        <pc:graphicFrameChg chg="add del mod modGraphic">
          <ac:chgData name="John McLeod" userId="337bae283a52aa1b" providerId="LiveId" clId="{EC8B94F4-A1E6-4CA8-AF30-DBDC05573780}" dt="2025-05-11T22:14:13.930" v="1617" actId="478"/>
          <ac:graphicFrameMkLst>
            <pc:docMk/>
            <pc:sldMk cId="2502274563" sldId="266"/>
            <ac:graphicFrameMk id="4" creationId="{C0BBA6B4-1BAF-316E-0227-9F3E6C14785D}"/>
          </ac:graphicFrameMkLst>
        </pc:graphicFrameChg>
      </pc:sldChg>
      <pc:sldChg chg="addSp delSp modSp add mod modClrScheme chgLayout">
        <pc:chgData name="John McLeod" userId="337bae283a52aa1b" providerId="LiveId" clId="{EC8B94F4-A1E6-4CA8-AF30-DBDC05573780}" dt="2025-05-12T21:40:48.162" v="4533" actId="14100"/>
        <pc:sldMkLst>
          <pc:docMk/>
          <pc:sldMk cId="3068863696" sldId="267"/>
        </pc:sldMkLst>
        <pc:spChg chg="mod">
          <ac:chgData name="John McLeod" userId="337bae283a52aa1b" providerId="LiveId" clId="{EC8B94F4-A1E6-4CA8-AF30-DBDC05573780}" dt="2025-05-11T21:51:33.696" v="1546" actId="26606"/>
          <ac:spMkLst>
            <pc:docMk/>
            <pc:sldMk cId="3068863696" sldId="267"/>
            <ac:spMk id="2" creationId="{7211E597-5CF6-2C9E-38FA-D03C9BF4B674}"/>
          </ac:spMkLst>
        </pc:spChg>
        <pc:spChg chg="add del">
          <ac:chgData name="John McLeod" userId="337bae283a52aa1b" providerId="LiveId" clId="{EC8B94F4-A1E6-4CA8-AF30-DBDC05573780}" dt="2025-05-11T21:51:05.080" v="1543" actId="26606"/>
          <ac:spMkLst>
            <pc:docMk/>
            <pc:sldMk cId="3068863696" sldId="267"/>
            <ac:spMk id="3" creationId="{88D70920-3544-A2C4-1205-A2747D603E5B}"/>
          </ac:spMkLst>
        </pc:spChg>
        <pc:spChg chg="add del mod">
          <ac:chgData name="John McLeod" userId="337bae283a52aa1b" providerId="LiveId" clId="{EC8B94F4-A1E6-4CA8-AF30-DBDC05573780}" dt="2025-05-11T21:51:05.080" v="1543" actId="26606"/>
          <ac:spMkLst>
            <pc:docMk/>
            <pc:sldMk cId="3068863696" sldId="267"/>
            <ac:spMk id="4" creationId="{1AA6A5F6-3B7F-9069-1B61-7A57E73A7D54}"/>
          </ac:spMkLst>
        </pc:spChg>
        <pc:spChg chg="add mod">
          <ac:chgData name="John McLeod" userId="337bae283a52aa1b" providerId="LiveId" clId="{EC8B94F4-A1E6-4CA8-AF30-DBDC05573780}" dt="2025-05-12T21:40:48.162" v="4533" actId="14100"/>
          <ac:spMkLst>
            <pc:docMk/>
            <pc:sldMk cId="3068863696" sldId="267"/>
            <ac:spMk id="8" creationId="{1AA6A5F6-3B7F-9069-1B61-7A57E73A7D54}"/>
          </ac:spMkLst>
        </pc:spChg>
        <pc:spChg chg="add del mod">
          <ac:chgData name="John McLeod" userId="337bae283a52aa1b" providerId="LiveId" clId="{EC8B94F4-A1E6-4CA8-AF30-DBDC05573780}" dt="2025-05-11T21:51:22.500" v="1544" actId="478"/>
          <ac:spMkLst>
            <pc:docMk/>
            <pc:sldMk cId="3068863696" sldId="267"/>
            <ac:spMk id="9" creationId="{FBC3E325-2F3B-5FE3-2248-B6DD2FC69F64}"/>
          </ac:spMkLst>
        </pc:spChg>
        <pc:graphicFrameChg chg="add del">
          <ac:chgData name="John McLeod" userId="337bae283a52aa1b" providerId="LiveId" clId="{EC8B94F4-A1E6-4CA8-AF30-DBDC05573780}" dt="2025-05-11T21:51:05.068" v="1542" actId="26606"/>
          <ac:graphicFrameMkLst>
            <pc:docMk/>
            <pc:sldMk cId="3068863696" sldId="267"/>
            <ac:graphicFrameMk id="6" creationId="{388656E9-1ADE-AEC1-449D-9305FA663794}"/>
          </ac:graphicFrameMkLst>
        </pc:graphicFrameChg>
      </pc:sldChg>
      <pc:sldChg chg="modSp add mod">
        <pc:chgData name="John McLeod" userId="337bae283a52aa1b" providerId="LiveId" clId="{EC8B94F4-A1E6-4CA8-AF30-DBDC05573780}" dt="2025-05-12T21:38:23.815" v="4517" actId="948"/>
        <pc:sldMkLst>
          <pc:docMk/>
          <pc:sldMk cId="1209696930" sldId="268"/>
        </pc:sldMkLst>
        <pc:spChg chg="mod">
          <ac:chgData name="John McLeod" userId="337bae283a52aa1b" providerId="LiveId" clId="{EC8B94F4-A1E6-4CA8-AF30-DBDC05573780}" dt="2025-05-11T23:56:05.783" v="3293" actId="2711"/>
          <ac:spMkLst>
            <pc:docMk/>
            <pc:sldMk cId="1209696930" sldId="268"/>
            <ac:spMk id="2" creationId="{E3074454-365B-E816-E40C-EC94831142E8}"/>
          </ac:spMkLst>
        </pc:spChg>
        <pc:spChg chg="mod">
          <ac:chgData name="John McLeod" userId="337bae283a52aa1b" providerId="LiveId" clId="{EC8B94F4-A1E6-4CA8-AF30-DBDC05573780}" dt="2025-05-12T21:38:23.815" v="4517" actId="948"/>
          <ac:spMkLst>
            <pc:docMk/>
            <pc:sldMk cId="1209696930" sldId="268"/>
            <ac:spMk id="3" creationId="{C5CE458C-97A6-6F1C-E065-DE50CF41461E}"/>
          </ac:spMkLst>
        </pc:spChg>
      </pc:sldChg>
      <pc:sldChg chg="modSp add mod">
        <pc:chgData name="John McLeod" userId="337bae283a52aa1b" providerId="LiveId" clId="{EC8B94F4-A1E6-4CA8-AF30-DBDC05573780}" dt="2025-05-12T21:38:41.253" v="4518" actId="948"/>
        <pc:sldMkLst>
          <pc:docMk/>
          <pc:sldMk cId="3659789681" sldId="269"/>
        </pc:sldMkLst>
        <pc:spChg chg="mod">
          <ac:chgData name="John McLeod" userId="337bae283a52aa1b" providerId="LiveId" clId="{EC8B94F4-A1E6-4CA8-AF30-DBDC05573780}" dt="2025-05-11T23:56:27.288" v="3294" actId="2711"/>
          <ac:spMkLst>
            <pc:docMk/>
            <pc:sldMk cId="3659789681" sldId="269"/>
            <ac:spMk id="2" creationId="{B62C5B1C-B2F2-AB63-33B3-C7DFB8998839}"/>
          </ac:spMkLst>
        </pc:spChg>
        <pc:spChg chg="mod">
          <ac:chgData name="John McLeod" userId="337bae283a52aa1b" providerId="LiveId" clId="{EC8B94F4-A1E6-4CA8-AF30-DBDC05573780}" dt="2025-05-12T21:38:41.253" v="4518" actId="948"/>
          <ac:spMkLst>
            <pc:docMk/>
            <pc:sldMk cId="3659789681" sldId="269"/>
            <ac:spMk id="3" creationId="{589EC25F-0414-2DDD-995C-D3276D131EEC}"/>
          </ac:spMkLst>
        </pc:spChg>
      </pc:sldChg>
      <pc:sldChg chg="add del">
        <pc:chgData name="John McLeod" userId="337bae283a52aa1b" providerId="LiveId" clId="{EC8B94F4-A1E6-4CA8-AF30-DBDC05573780}" dt="2025-05-11T07:24:23.199" v="842" actId="47"/>
        <pc:sldMkLst>
          <pc:docMk/>
          <pc:sldMk cId="384618896" sldId="270"/>
        </pc:sldMkLst>
      </pc:sldChg>
      <pc:sldChg chg="add del">
        <pc:chgData name="John McLeod" userId="337bae283a52aa1b" providerId="LiveId" clId="{EC8B94F4-A1E6-4CA8-AF30-DBDC05573780}" dt="2025-05-11T07:24:24.767" v="843" actId="47"/>
        <pc:sldMkLst>
          <pc:docMk/>
          <pc:sldMk cId="972271289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9E30E-587F-4B73-AFFF-349CFD24C864}" type="datetimeFigureOut">
              <a:rPr lang="en-AU" smtClean="0"/>
              <a:t>12/05/2025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3C597-5087-4CEB-B10C-0BFCBE5FA0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701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70B7A-FE02-DD43-9C9F-62A756CEA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2595CE-3A1F-624D-87FB-CEFECCCBF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873B8-3D06-3040-ADD8-8047D240B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5FB2-B4F0-F541-ADDF-37778429F94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ADAB7-2E7C-0C4D-8CC9-4C06C4E0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630F7-19C1-ED40-8B02-A6115609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5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9127D-10D2-3C4E-9047-3D4B38C1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5865FF-1F42-DD45-99DD-5A3677ACE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C942B-B7E9-B24C-B15E-A3D1C20E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5FB2-B4F0-F541-ADDF-37778429F94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C7C84-8A87-EB48-AFCD-25EBD2147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12A31-E7AA-334F-8D32-80CB1B24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3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E12E7A-050C-8444-9A73-451028CA4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B9AD0F-159B-3E49-840A-CC19008F8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D461D-DCA1-E345-AE75-9A197CE7E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5FB2-B4F0-F541-ADDF-37778429F94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B4AC1-E9B6-E14B-BEED-3048FE1A9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3E39B-2702-9948-8423-09364829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1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91B45-B66B-FD46-908E-BC6EF366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090E8-60FC-5F4C-90F5-649987173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D5338-B4B6-1F45-907F-3765CFDF4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5FB2-B4F0-F541-ADDF-37778429F94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A4152-3FEC-C541-995D-56F38830D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27749-F2D3-9945-AD17-16B723622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5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F07CD-D68D-6E47-BCD7-405041482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854A8-C141-E349-BF0A-F521B0400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AC64F-8CBC-2044-AD50-94A51D30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5FB2-B4F0-F541-ADDF-37778429F94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4BAAD-4731-3B44-AAC1-37E81EC69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42F49-44E6-5F44-B9A6-59FD0A03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5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84B19-7676-B548-B52B-6E52B42D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3627D-981E-444B-9A1A-3D75F426F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289E6-D1C8-AA47-AAE5-93B9051A3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ED5DA-6586-AB44-A407-8DD2BC5C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5FB2-B4F0-F541-ADDF-37778429F94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45F03-1ED4-7548-9752-C1BED5511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C03EF-0F40-3946-A4C5-FE313BA2B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2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AAFE6-EF99-CF41-9631-44B42449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76177-C749-334D-B4DE-C92911218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009CE-3897-064A-A42E-BC2AA6C5B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334C8-22F1-D542-84EE-8898EB715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B7641C-4E62-644C-A085-FAFCF83E4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86D376-516D-8740-8241-72E8E86AA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5FB2-B4F0-F541-ADDF-37778429F94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72D16D-B7DE-ED40-8E93-BAB6571B0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9EBFC1-4837-A445-BA74-67E4E138C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8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AA6C6-472D-0E46-A29E-6EF012085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2B4D79-FCB0-844E-A5D8-4ABC45990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5FB2-B4F0-F541-ADDF-37778429F94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8B3D5-EB5D-D343-9578-FC2F6CE84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F3042-D3FE-9A4A-9EF2-646A00B60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811FE7-CBC6-2E44-B2E5-BC0DFFE27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5FB2-B4F0-F541-ADDF-37778429F94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FE6F0E-539D-154E-96AE-80C495F79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9E3A5-41E0-D344-BA9E-55EA3AE3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BF1C2-26A3-3642-B0F1-B619DBC8C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C21CE-6F32-DE40-B314-AC68834F8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4D3B2-6118-AE47-A3EE-DF3850357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09A38-0BDC-5846-984E-4AAC55691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5FB2-B4F0-F541-ADDF-37778429F94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AF81D-1CCE-7B4A-B73C-811E8183F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81C94-3878-A14F-9C2B-390E82D6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0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FE29B-3618-9847-9DB3-733E1762F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0D5A89-60EB-0649-90A3-AA8CAB1D3B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992FA-B513-3E44-80A6-F7B7F72FD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88904-7FDE-7149-97C9-C6BFC1898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5FB2-B4F0-F541-ADDF-37778429F94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4A14B-6394-AB4C-A1B3-80D845E2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2BFB4-6E94-2C4A-A57F-BB2C3E08E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152402-3265-6DAF-DCFA-3870A2818FF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6BBC68-A7E1-AD4E-BF97-908881D22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55961-19F0-EE4C-9CDC-8CF5D1FA2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B9E59-8A35-D648-83CD-A931BC329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05FB2-B4F0-F541-ADDF-37778429F94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D3AD6-AAA6-1A4B-AB29-ECEE30C56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6DB74-516D-3D45-B625-87370E725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7B203-4847-8A47-802D-48FD0F275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7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cludeacharity.org.a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F1CBB27-A27C-BC47-AF00-85928CA49B5F}"/>
              </a:ext>
            </a:extLst>
          </p:cNvPr>
          <p:cNvSpPr txBox="1"/>
          <p:nvPr/>
        </p:nvSpPr>
        <p:spPr>
          <a:xfrm>
            <a:off x="1191150" y="1619442"/>
            <a:ext cx="9651021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200" b="1" dirty="0">
                <a:solidFill>
                  <a:srgbClr val="223469"/>
                </a:solidFill>
                <a:latin typeface="MrEavesXLModOT"/>
                <a:cs typeface="Calibri"/>
              </a:rPr>
              <a:t>Affairs of the Heart:</a:t>
            </a:r>
          </a:p>
          <a:p>
            <a:r>
              <a:rPr lang="en-US" sz="4000" b="1" dirty="0">
                <a:solidFill>
                  <a:srgbClr val="223469"/>
                </a:solidFill>
                <a:latin typeface="MrEavesXLModOT"/>
                <a:cs typeface="Calibri"/>
              </a:rPr>
              <a:t>Where does family fit into the bigger picture</a:t>
            </a:r>
            <a:endParaRPr lang="en-US" sz="4000" dirty="0">
              <a:solidFill>
                <a:srgbClr val="223469"/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8C220-35C4-0C4A-8FB0-E6F5F7A1F0A3}"/>
              </a:ext>
            </a:extLst>
          </p:cNvPr>
          <p:cNvSpPr txBox="1"/>
          <p:nvPr/>
        </p:nvSpPr>
        <p:spPr>
          <a:xfrm>
            <a:off x="1191150" y="3701672"/>
            <a:ext cx="10103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>
              <a:solidFill>
                <a:srgbClr val="70AD47"/>
              </a:solidFill>
              <a:latin typeface="MrEavesXLModOT" panose="020B0603060502020204" pitchFamily="34" charset="77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3600" b="1" dirty="0">
                <a:solidFill>
                  <a:srgbClr val="18A473"/>
                </a:solidFill>
                <a:latin typeface="MrEavesXLModOT" panose="020B0603060502020204" pitchFamily="34" charset="77"/>
              </a:rPr>
              <a:t>John McLeod</a:t>
            </a:r>
          </a:p>
          <a:p>
            <a:r>
              <a:rPr lang="en-GB" sz="2400" b="1" dirty="0" err="1">
                <a:solidFill>
                  <a:srgbClr val="18A473"/>
                </a:solidFill>
                <a:latin typeface="MrEavesXLModOT" panose="020B0603060502020204" pitchFamily="34" charset="77"/>
              </a:rPr>
              <a:t>JBWere</a:t>
            </a:r>
            <a:r>
              <a:rPr lang="en-GB" sz="2400" b="1" dirty="0">
                <a:solidFill>
                  <a:srgbClr val="18A473"/>
                </a:solidFill>
                <a:latin typeface="MrEavesXLModOT" panose="020B0603060502020204" pitchFamily="34" charset="77"/>
              </a:rPr>
              <a:t> Family Advisory and Philanthropic Services</a:t>
            </a:r>
            <a:endParaRPr lang="en-US" sz="2400" b="1" dirty="0">
              <a:solidFill>
                <a:srgbClr val="18A473"/>
              </a:solidFill>
              <a:latin typeface="MrEavesXLModOT" panose="020B06030605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6553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ADDDA-5399-6507-85B7-55D45D750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1E597-5CF6-2C9E-38FA-D03C9BF4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Thoughts for GiW professionals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A6A5F6-3B7F-9069-1B61-7A57E73A7D54}"/>
              </a:ext>
            </a:extLst>
          </p:cNvPr>
          <p:cNvSpPr txBox="1"/>
          <p:nvPr/>
        </p:nvSpPr>
        <p:spPr>
          <a:xfrm>
            <a:off x="225778" y="1825625"/>
            <a:ext cx="1175173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334127" indent="-334127">
              <a:spcBef>
                <a:spcPts val="1403"/>
              </a:spcBef>
              <a:spcAft>
                <a:spcPts val="1403"/>
              </a:spcAft>
              <a:buFont typeface="Arial" panose="020B0604020202020204" pitchFamily="34" charset="0"/>
              <a:buChar char="•"/>
              <a:defRPr sz="1600" kern="0"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pPr marL="228600" indent="-228600">
              <a:lnSpc>
                <a:spcPct val="120000"/>
              </a:lnSpc>
              <a:spcBef>
                <a:spcPts val="1800"/>
              </a:spcBef>
            </a:pPr>
            <a:r>
              <a:rPr lang="en-US" sz="2800" kern="1200" dirty="0">
                <a:solidFill>
                  <a:schemeClr val="tx1"/>
                </a:solidFill>
                <a:latin typeface="+mn-lt"/>
              </a:rPr>
              <a:t>Many are already thinking about legacy, they just haven’t linked that to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</a:rPr>
              <a:t>GiW’s</a:t>
            </a:r>
            <a:endParaRPr lang="en-US" sz="2800" kern="1200" dirty="0">
              <a:solidFill>
                <a:schemeClr val="tx1"/>
              </a:solidFill>
              <a:latin typeface="+mn-lt"/>
            </a:endParaRPr>
          </a:p>
          <a:p>
            <a:pPr marL="228600" indent="-228600">
              <a:lnSpc>
                <a:spcPct val="120000"/>
              </a:lnSpc>
              <a:spcBef>
                <a:spcPts val="1800"/>
              </a:spcBef>
            </a:pPr>
            <a:r>
              <a:rPr lang="en-US" sz="2800" kern="1200" dirty="0">
                <a:solidFill>
                  <a:schemeClr val="tx1"/>
                </a:solidFill>
                <a:latin typeface="+mn-lt"/>
              </a:rPr>
              <a:t>How to raise topic, they probably haven’t considered it  (not said no)</a:t>
            </a:r>
          </a:p>
          <a:p>
            <a:pPr marL="228600" indent="-228600">
              <a:lnSpc>
                <a:spcPct val="120000"/>
              </a:lnSpc>
              <a:spcBef>
                <a:spcPts val="1800"/>
              </a:spcBef>
            </a:pPr>
            <a:r>
              <a:rPr lang="en-US" sz="2800" kern="1200" dirty="0">
                <a:solidFill>
                  <a:schemeClr val="tx1"/>
                </a:solidFill>
                <a:latin typeface="+mn-lt"/>
              </a:rPr>
              <a:t>The female voice.  Life expectancy is 4 years higher for females widening that gap over time.  The oldest daughter is 50% more likely to control family inheritances than the oldest son</a:t>
            </a:r>
          </a:p>
          <a:p>
            <a:pPr marL="228600" indent="-228600">
              <a:lnSpc>
                <a:spcPct val="120000"/>
              </a:lnSpc>
              <a:spcBef>
                <a:spcPts val="1800"/>
              </a:spcBef>
            </a:pPr>
            <a:r>
              <a:rPr lang="en-US" sz="2800" kern="1200" dirty="0">
                <a:solidFill>
                  <a:schemeClr val="tx1"/>
                </a:solidFill>
                <a:latin typeface="+mn-lt"/>
              </a:rPr>
              <a:t>Focus on the wealthy</a:t>
            </a:r>
          </a:p>
        </p:txBody>
      </p:sp>
    </p:spTree>
    <p:extLst>
      <p:ext uri="{BB962C8B-B14F-4D97-AF65-F5344CB8AC3E}">
        <p14:creationId xmlns:p14="http://schemas.microsoft.com/office/powerpoint/2010/main" val="3068863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B8647-0CF9-38F9-33DB-E023503B6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74454-365B-E816-E40C-EC9483114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23469"/>
                </a:solidFill>
              </a:rPr>
              <a:t>… more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E458C-97A6-6F1C-E065-DE50CF41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Involve family early and often.  They’ll still hold 90%+ of the wealth</a:t>
            </a:r>
          </a:p>
          <a:p>
            <a:pPr marL="228600" indent="-228600">
              <a:lnSpc>
                <a:spcPct val="100000"/>
              </a:lnSpc>
              <a:spcBef>
                <a:spcPts val="2400"/>
              </a:spcBef>
            </a:pPr>
            <a:r>
              <a:rPr lang="en-US" kern="1200" dirty="0">
                <a:solidFill>
                  <a:schemeClr val="tx1"/>
                </a:solidFill>
                <a:latin typeface="+mn-lt"/>
              </a:rPr>
              <a:t>…and if the US trend of adding to existing Foundations grows here, they will be guiding them</a:t>
            </a:r>
          </a:p>
          <a:p>
            <a:pPr marL="228600" indent="-228600"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Don’t ignore your asset rich but income poor volunteers</a:t>
            </a:r>
          </a:p>
          <a:p>
            <a:pPr marL="228600" indent="-228600">
              <a:lnSpc>
                <a:spcPct val="100000"/>
              </a:lnSpc>
              <a:spcBef>
                <a:spcPts val="2400"/>
              </a:spcBef>
            </a:pPr>
            <a:r>
              <a:rPr lang="en-US" kern="1200" dirty="0">
                <a:solidFill>
                  <a:schemeClr val="tx1"/>
                </a:solidFill>
                <a:latin typeface="+mn-lt"/>
              </a:rPr>
              <a:t>Use their peers who are confirmed </a:t>
            </a:r>
            <a:r>
              <a:rPr lang="en-US" kern="1200" dirty="0" err="1">
                <a:solidFill>
                  <a:schemeClr val="tx1"/>
                </a:solidFill>
                <a:latin typeface="+mn-lt"/>
              </a:rPr>
              <a:t>bequestors</a:t>
            </a:r>
            <a:endParaRPr lang="en-US" kern="1200" dirty="0">
              <a:solidFill>
                <a:schemeClr val="tx1"/>
              </a:solidFill>
              <a:latin typeface="+mn-lt"/>
            </a:endParaRPr>
          </a:p>
          <a:p>
            <a:pPr marL="228600" indent="-228600"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Do your research about the family dynamics, they are all different</a:t>
            </a:r>
            <a:endParaRPr lang="en-US" kern="12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696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C8FCE-6BDB-A925-8772-5E8B2932C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C5B1C-B2F2-AB63-33B3-C7DFB8998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23469"/>
                </a:solidFill>
              </a:rPr>
              <a:t>Why this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EC25F-0414-2DDD-995C-D3276D131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dirty="0"/>
              <a:t>If nothing changes we’ll go from $1.5B to $4B in </a:t>
            </a:r>
            <a:r>
              <a:rPr lang="en-US" dirty="0" err="1"/>
              <a:t>GiW’s</a:t>
            </a:r>
            <a:r>
              <a:rPr lang="en-US" dirty="0"/>
              <a:t> over 20 years</a:t>
            </a:r>
          </a:p>
          <a:p>
            <a:pPr>
              <a:spcBef>
                <a:spcPts val="2400"/>
              </a:spcBef>
            </a:pPr>
            <a:r>
              <a:rPr lang="en-US" dirty="0"/>
              <a:t>If we can normalize this action, the return is the single largest increase in charitable giving available to the sector</a:t>
            </a:r>
          </a:p>
          <a:p>
            <a:pPr>
              <a:spcBef>
                <a:spcPts val="2400"/>
              </a:spcBef>
            </a:pPr>
            <a:r>
              <a:rPr lang="en-US" dirty="0"/>
              <a:t>Groundwork and preparation is needed for an increased focus on inheritance tax</a:t>
            </a:r>
          </a:p>
          <a:p>
            <a:pPr>
              <a:spcBef>
                <a:spcPts val="2400"/>
              </a:spcBef>
            </a:pPr>
            <a:r>
              <a:rPr lang="en-US" dirty="0"/>
              <a:t>Focus on the opportunity you are providing to the potential donor.  It’s a positive about legacy, not a negative about mortality</a:t>
            </a:r>
          </a:p>
        </p:txBody>
      </p:sp>
    </p:spTree>
    <p:extLst>
      <p:ext uri="{BB962C8B-B14F-4D97-AF65-F5344CB8AC3E}">
        <p14:creationId xmlns:p14="http://schemas.microsoft.com/office/powerpoint/2010/main" val="3659789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0E028-D636-102A-20A3-7E3660109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23469"/>
                </a:solidFill>
              </a:rPr>
              <a:t>It’s a simple formula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EE98F8-9F2F-06D8-F39C-87675E6E3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6206"/>
            <a:ext cx="1905000" cy="2418997"/>
          </a:xfrm>
          <a:solidFill>
            <a:srgbClr val="00B0F0"/>
          </a:solidFill>
        </p:spPr>
        <p:txBody>
          <a:bodyPr/>
          <a:lstStyle/>
          <a:p>
            <a:pPr marL="0" indent="0">
              <a:buNone/>
            </a:pPr>
            <a:r>
              <a:rPr lang="en-AU" b="1" dirty="0"/>
              <a:t>Number of people passing away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F40A27D-3861-D3EC-E7A2-52C8E235C3D8}"/>
              </a:ext>
            </a:extLst>
          </p:cNvPr>
          <p:cNvSpPr txBox="1">
            <a:spLocks/>
          </p:cNvSpPr>
          <p:nvPr/>
        </p:nvSpPr>
        <p:spPr>
          <a:xfrm>
            <a:off x="3891845" y="2384426"/>
            <a:ext cx="1905000" cy="2418997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/>
              <a:t>What were their net assets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027AC3B-C204-8276-D74A-833AF715A4BE}"/>
              </a:ext>
            </a:extLst>
          </p:cNvPr>
          <p:cNvSpPr txBox="1">
            <a:spLocks/>
          </p:cNvSpPr>
          <p:nvPr/>
        </p:nvSpPr>
        <p:spPr>
          <a:xfrm>
            <a:off x="6770509" y="2395713"/>
            <a:ext cx="1905000" cy="2418997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/>
              <a:t>How much was left for charitable causes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97694F1-5197-E260-81C8-1EA88804CD36}"/>
              </a:ext>
            </a:extLst>
          </p:cNvPr>
          <p:cNvSpPr txBox="1">
            <a:spLocks/>
          </p:cNvSpPr>
          <p:nvPr/>
        </p:nvSpPr>
        <p:spPr>
          <a:xfrm>
            <a:off x="9959633" y="2412647"/>
            <a:ext cx="1905000" cy="241899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/>
              <a:t>Amount left to charity</a:t>
            </a:r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D34CF40D-9AB3-6C89-473F-CABB313F50C5}"/>
              </a:ext>
            </a:extLst>
          </p:cNvPr>
          <p:cNvSpPr/>
          <p:nvPr/>
        </p:nvSpPr>
        <p:spPr>
          <a:xfrm>
            <a:off x="2912531" y="3011312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D7A5A0E8-192B-4A81-3FDA-C7ABE805617B}"/>
              </a:ext>
            </a:extLst>
          </p:cNvPr>
          <p:cNvSpPr/>
          <p:nvPr/>
        </p:nvSpPr>
        <p:spPr>
          <a:xfrm>
            <a:off x="5830712" y="2994377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Equals 10">
            <a:extLst>
              <a:ext uri="{FF2B5EF4-FFF2-40B4-BE49-F238E27FC236}">
                <a16:creationId xmlns:a16="http://schemas.microsoft.com/office/drawing/2014/main" id="{263192AF-F9A5-C87B-69F3-2424CE56A917}"/>
              </a:ext>
            </a:extLst>
          </p:cNvPr>
          <p:cNvSpPr/>
          <p:nvPr/>
        </p:nvSpPr>
        <p:spPr>
          <a:xfrm>
            <a:off x="8861776" y="3000022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7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739AE-2864-7352-76B7-EBD83FAC0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58221-2286-053E-B94B-1EFE79777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Annual deaths are rising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C788A0-73DC-D22C-CECC-C1C25CA6F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70" y="1684147"/>
            <a:ext cx="7217129" cy="4714024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CC8931-1A24-42E0-CBDE-1B6FDC02C274}"/>
              </a:ext>
            </a:extLst>
          </p:cNvPr>
          <p:cNvSpPr txBox="1"/>
          <p:nvPr/>
        </p:nvSpPr>
        <p:spPr>
          <a:xfrm>
            <a:off x="7529689" y="1846212"/>
            <a:ext cx="4571999" cy="38679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en-US"/>
            </a:defPPr>
            <a:lvl1pPr marL="334127" indent="-334127">
              <a:spcBef>
                <a:spcPts val="1403"/>
              </a:spcBef>
              <a:spcAft>
                <a:spcPts val="1403"/>
              </a:spcAft>
              <a:buFont typeface="Arial" panose="020B0604020202020204" pitchFamily="34" charset="0"/>
              <a:buChar char="•"/>
              <a:defRPr sz="1600" kern="0"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 sz="2800" kern="1200" dirty="0">
                <a:solidFill>
                  <a:schemeClr val="tx1"/>
                </a:solidFill>
                <a:latin typeface="+mn-lt"/>
              </a:rPr>
              <a:t>The number of annual deaths has doubled over the last 60 years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 sz="2800" kern="1200" dirty="0">
                <a:solidFill>
                  <a:schemeClr val="tx1"/>
                </a:solidFill>
                <a:latin typeface="+mn-lt"/>
              </a:rPr>
              <a:t>It will double again in another 50 years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 sz="2800" kern="1200" dirty="0">
                <a:solidFill>
                  <a:schemeClr val="tx1"/>
                </a:solidFill>
                <a:latin typeface="+mn-lt"/>
              </a:rPr>
              <a:t>Numbers then plateau by 2090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 sz="2800" kern="1200" dirty="0">
                <a:solidFill>
                  <a:schemeClr val="tx1"/>
                </a:solidFill>
                <a:latin typeface="+mn-lt"/>
              </a:rPr>
              <a:t>Others such as the UK and New Zealand are further along this trajectory</a:t>
            </a:r>
          </a:p>
        </p:txBody>
      </p:sp>
    </p:spTree>
    <p:extLst>
      <p:ext uri="{BB962C8B-B14F-4D97-AF65-F5344CB8AC3E}">
        <p14:creationId xmlns:p14="http://schemas.microsoft.com/office/powerpoint/2010/main" val="3308619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416CD-FDF1-4C75-2210-192D82AFE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0D52A-C2CE-87C7-D5E2-86DE5289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8876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The value of inheritances is rising even faster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D09F25-EE61-8DFE-5D3B-5F8B8C303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0" y="2085271"/>
            <a:ext cx="6503340" cy="4247797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40F213-0D55-3B04-08ED-9B20EECACBC5}"/>
              </a:ext>
            </a:extLst>
          </p:cNvPr>
          <p:cNvSpPr txBox="1"/>
          <p:nvPr/>
        </p:nvSpPr>
        <p:spPr>
          <a:xfrm>
            <a:off x="682696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334127" indent="-334127">
              <a:spcBef>
                <a:spcPts val="1403"/>
              </a:spcBef>
              <a:spcAft>
                <a:spcPts val="1403"/>
              </a:spcAft>
              <a:buFont typeface="Arial" panose="020B0604020202020204" pitchFamily="34" charset="0"/>
              <a:buChar char="•"/>
              <a:defRPr sz="1600" kern="0">
                <a:solidFill>
                  <a:schemeClr val="bg1"/>
                </a:solidFill>
                <a:latin typeface="DM Sans" pitchFamily="2" charset="0"/>
              </a:defRPr>
            </a:lvl1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 sz="2600" kern="1200" dirty="0">
                <a:solidFill>
                  <a:schemeClr val="tx1"/>
                </a:solidFill>
                <a:latin typeface="+mn-lt"/>
              </a:rPr>
              <a:t>The rising value of inheritances is compounded by increasing death numbers and growing asset values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 sz="2600" kern="1200" dirty="0">
                <a:solidFill>
                  <a:schemeClr val="tx1"/>
                </a:solidFill>
                <a:latin typeface="+mn-lt"/>
              </a:rPr>
              <a:t>Over $150 Billion will transfer this year alone, just below the total charity sectors income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 sz="2600" kern="1200" dirty="0">
                <a:solidFill>
                  <a:schemeClr val="tx1"/>
                </a:solidFill>
                <a:latin typeface="+mn-lt"/>
              </a:rPr>
              <a:t>This rises to over $1 Trillion annually by 2062 and a total of $5.4 Trillion is expected to transfer over the next 20 years</a:t>
            </a:r>
          </a:p>
        </p:txBody>
      </p:sp>
    </p:spTree>
    <p:extLst>
      <p:ext uri="{BB962C8B-B14F-4D97-AF65-F5344CB8AC3E}">
        <p14:creationId xmlns:p14="http://schemas.microsoft.com/office/powerpoint/2010/main" val="323711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54F10-AAB7-05E4-05D1-EC3049B3C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AD2BB-CCA9-087C-E309-47566B2F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85000" cy="1325563"/>
          </a:xfrm>
        </p:spPr>
        <p:txBody>
          <a:bodyPr anchor="ctr">
            <a:normAutofit/>
          </a:bodyPr>
          <a:lstStyle/>
          <a:p>
            <a:r>
              <a:rPr lang="en-US" b="1" dirty="0"/>
              <a:t>The one part of the formula that isn’t working well enough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069BA-3A3F-6B6A-6E3C-515A7B9AD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63" y="1930400"/>
            <a:ext cx="7157804" cy="4726531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CFB720B-89FA-462D-309D-7FFFB9E08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1732" y="2755383"/>
            <a:ext cx="2661361" cy="3421579"/>
          </a:xfrm>
        </p:spPr>
        <p:txBody>
          <a:bodyPr>
            <a:normAutofit/>
          </a:bodyPr>
          <a:lstStyle/>
          <a:p>
            <a:r>
              <a:rPr lang="en-US" dirty="0"/>
              <a:t>Charities receive just 1% of these inheritances, well below the 4-5% seen in the US and UK</a:t>
            </a:r>
          </a:p>
        </p:txBody>
      </p:sp>
    </p:spTree>
    <p:extLst>
      <p:ext uri="{BB962C8B-B14F-4D97-AF65-F5344CB8AC3E}">
        <p14:creationId xmlns:p14="http://schemas.microsoft.com/office/powerpoint/2010/main" val="152482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6B49A-2A5E-20C9-AEA9-CF3BF4B5E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C9D8D-20FE-E4A3-247F-E4464EB6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722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But it is happening at the very top levels of giving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C8777E-0D3A-7C81-1354-98974FDA3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3" y="1825625"/>
            <a:ext cx="7351694" cy="4803219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A10F2A-1C42-1AEE-C61B-FC8AB87B3480}"/>
              </a:ext>
            </a:extLst>
          </p:cNvPr>
          <p:cNvSpPr txBox="1"/>
          <p:nvPr/>
        </p:nvSpPr>
        <p:spPr>
          <a:xfrm>
            <a:off x="8207021" y="1825625"/>
            <a:ext cx="37704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Of the 50 largest donors in Australia, 22 are now deceased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This is a combination of Foundations established during their lifetime and large one off bequests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It mirrors a larger % of big estates giving to charity in the US and UK </a:t>
            </a:r>
          </a:p>
        </p:txBody>
      </p:sp>
    </p:spTree>
    <p:extLst>
      <p:ext uri="{BB962C8B-B14F-4D97-AF65-F5344CB8AC3E}">
        <p14:creationId xmlns:p14="http://schemas.microsoft.com/office/powerpoint/2010/main" val="4012587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BF88E-2076-8451-AD62-44E95DDA1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B719D-7732-390A-58D3-13816BF0F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23469"/>
                </a:solidFill>
              </a:rPr>
              <a:t>Transferring more than assets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5BDC1C-DA53-762A-1F65-E152A2F54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40" y="1906871"/>
            <a:ext cx="5391151" cy="41510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B6DAEC-706B-4955-FE09-BB41F7309DC9}"/>
              </a:ext>
            </a:extLst>
          </p:cNvPr>
          <p:cNvSpPr txBox="1"/>
          <p:nvPr/>
        </p:nvSpPr>
        <p:spPr>
          <a:xfrm>
            <a:off x="5625391" y="1706091"/>
            <a:ext cx="63323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AU" sz="2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What do we value as individuals and as a family?</a:t>
            </a:r>
          </a:p>
          <a:p>
            <a:pPr defTabSz="914377"/>
            <a:endParaRPr lang="en-AU" sz="24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defTabSz="914377"/>
            <a:r>
              <a:rPr lang="en-AU" sz="2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What unifies the family?</a:t>
            </a:r>
          </a:p>
          <a:p>
            <a:pPr defTabSz="914377"/>
            <a:endParaRPr lang="en-AU" sz="24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defTabSz="914377"/>
            <a:r>
              <a:rPr lang="en-AU" sz="2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What does our shared vision look like?</a:t>
            </a:r>
          </a:p>
          <a:p>
            <a:pPr defTabSz="914377"/>
            <a:endParaRPr lang="en-AU" sz="24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defTabSz="914377"/>
            <a:r>
              <a:rPr lang="en-AU" sz="2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How do we integrate and empower our rising generation?</a:t>
            </a:r>
          </a:p>
          <a:p>
            <a:pPr defTabSz="914377"/>
            <a:endParaRPr lang="en-AU" sz="24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defTabSz="914377"/>
            <a:r>
              <a:rPr lang="en-AU" sz="2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Where will conflict lie, and how to build structure around it?</a:t>
            </a:r>
          </a:p>
          <a:p>
            <a:pPr defTabSz="914377"/>
            <a:endParaRPr lang="en-AU" sz="24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004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8E0E0-0C3A-10A3-6A76-E2C71F1BF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5C4AB-0C14-2386-2BCC-46806044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23469"/>
                </a:solidFill>
              </a:rPr>
              <a:t>What do people want to pass on?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42013C-B3D9-0812-BE45-658FCF72C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all know the Warren Buffett line …</a:t>
            </a:r>
          </a:p>
          <a:p>
            <a:r>
              <a:rPr lang="en-US" dirty="0"/>
              <a:t>We are seeing more clients raising these issues and acting on them</a:t>
            </a:r>
          </a:p>
          <a:p>
            <a:r>
              <a:rPr lang="en-US" dirty="0"/>
              <a:t>Most desire not having family values stop with them and the way wealth transfer is handled can guide the pursuit of purpose for the next generation</a:t>
            </a:r>
          </a:p>
          <a:p>
            <a:r>
              <a:rPr lang="en-US" dirty="0"/>
              <a:t>Putting in place broader society support through inheritance can be the common thread that stitches future generations together</a:t>
            </a:r>
          </a:p>
          <a:p>
            <a:r>
              <a:rPr lang="en-US" dirty="0"/>
              <a:t>Not having a plan almost ensures conflict and having one but not communicating it risks conflict – PLAN &amp; COMMUNICATE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7068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606DE-2892-6187-2477-E99466EA2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CBDF3-BDD4-BB6E-760C-9C9F2C028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49444" cy="1325563"/>
          </a:xfrm>
        </p:spPr>
        <p:txBody>
          <a:bodyPr anchor="ctr">
            <a:normAutofit/>
          </a:bodyPr>
          <a:lstStyle/>
          <a:p>
            <a:r>
              <a:rPr lang="en-US" b="1" dirty="0"/>
              <a:t>Even for those just wanting to maintain generational wealth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1F095F-4F70-F903-9068-A8405C9B3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224911" cy="4351338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Studies (Uni. Of Adelaide) show families involved in community support, maintained wealth better through generations </a:t>
            </a:r>
          </a:p>
          <a:p>
            <a:pPr>
              <a:spcBef>
                <a:spcPts val="2400"/>
              </a:spcBef>
            </a:pPr>
            <a:r>
              <a:rPr lang="en-US" dirty="0"/>
              <a:t>Practical learning in business, financials and investments for kids </a:t>
            </a:r>
          </a:p>
          <a:p>
            <a:pPr>
              <a:spcBef>
                <a:spcPts val="2400"/>
              </a:spcBef>
            </a:pPr>
            <a:r>
              <a:rPr lang="en-US" dirty="0"/>
              <a:t>Develop longer term thinking and alignment of values</a:t>
            </a:r>
          </a:p>
          <a:p>
            <a:pPr>
              <a:spcBef>
                <a:spcPts val="2400"/>
              </a:spcBef>
            </a:pPr>
            <a:r>
              <a:rPr lang="en-US" dirty="0"/>
              <a:t>Younger generations demonstrate leadership skills and develop relationships beyond the normal circle</a:t>
            </a:r>
          </a:p>
          <a:p>
            <a:pPr>
              <a:spcBef>
                <a:spcPts val="2400"/>
              </a:spcBef>
            </a:pPr>
            <a:r>
              <a:rPr lang="en-US" dirty="0"/>
              <a:t>A psychological boost and a builder of emotional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2502274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AC blu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231a8e-a6c7-4000-8b32-bcf2d9073a76">
      <Terms xmlns="http://schemas.microsoft.com/office/infopath/2007/PartnerControls"/>
    </lcf76f155ced4ddcb4097134ff3c332f>
    <TaxCatchAll xmlns="8702683b-2f29-4b9e-9823-3aae14fa044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608FBB04A8AD4A98634938D5B5A3C3" ma:contentTypeVersion="18" ma:contentTypeDescription="Create a new document." ma:contentTypeScope="" ma:versionID="e640f8b42414d9c0e168814546bf81a8">
  <xsd:schema xmlns:xsd="http://www.w3.org/2001/XMLSchema" xmlns:xs="http://www.w3.org/2001/XMLSchema" xmlns:p="http://schemas.microsoft.com/office/2006/metadata/properties" xmlns:ns2="e8231a8e-a6c7-4000-8b32-bcf2d9073a76" xmlns:ns3="8702683b-2f29-4b9e-9823-3aae14fa044d" targetNamespace="http://schemas.microsoft.com/office/2006/metadata/properties" ma:root="true" ma:fieldsID="0e413b2cea02e6182aa806d2df2bd1e9" ns2:_="" ns3:_="">
    <xsd:import namespace="e8231a8e-a6c7-4000-8b32-bcf2d9073a76"/>
    <xsd:import namespace="8702683b-2f29-4b9e-9823-3aae14fa04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31a8e-a6c7-4000-8b32-bcf2d9073a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363f195-9f50-4f8a-b054-4910e534a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2683b-2f29-4b9e-9823-3aae14fa044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edcfbdb-f875-489f-90db-7993ff057829}" ma:internalName="TaxCatchAll" ma:showField="CatchAllData" ma:web="8702683b-2f29-4b9e-9823-3aae14fa04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AD425C-89F2-4CB3-8C76-DE6710E2B64E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8702683b-2f29-4b9e-9823-3aae14fa044d"/>
    <ds:schemaRef ds:uri="e8231a8e-a6c7-4000-8b32-bcf2d9073a76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268C7D0-73EF-4E71-B77B-A02252C26B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89B2BD-10CA-411D-A780-46060BDC91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231a8e-a6c7-4000-8b32-bcf2d9073a76"/>
    <ds:schemaRef ds:uri="8702683b-2f29-4b9e-9823-3aae14fa04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2245</TotalTime>
  <Words>661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MrEavesXLModOT</vt:lpstr>
      <vt:lpstr>Office Theme</vt:lpstr>
      <vt:lpstr>PowerPoint Presentation</vt:lpstr>
      <vt:lpstr>It’s a simple formula</vt:lpstr>
      <vt:lpstr>Annual deaths are rising</vt:lpstr>
      <vt:lpstr>The value of inheritances is rising even faster</vt:lpstr>
      <vt:lpstr>The one part of the formula that isn’t working well enough</vt:lpstr>
      <vt:lpstr>But it is happening at the very top levels of giving</vt:lpstr>
      <vt:lpstr>Transferring more than assets</vt:lpstr>
      <vt:lpstr>What do people want to pass on?</vt:lpstr>
      <vt:lpstr>Even for those just wanting to maintain generational wealth</vt:lpstr>
      <vt:lpstr>Thoughts for GiW professionals …</vt:lpstr>
      <vt:lpstr>… more thoughts</vt:lpstr>
      <vt:lpstr>Why this is important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Leanne Thomas</dc:creator>
  <cp:lastModifiedBy>John McLeod</cp:lastModifiedBy>
  <cp:revision>97</cp:revision>
  <dcterms:created xsi:type="dcterms:W3CDTF">2020-07-03T01:14:14Z</dcterms:created>
  <dcterms:modified xsi:type="dcterms:W3CDTF">2025-05-12T21:41:26Z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0x010100B8608FBB04A8AD4A98634938D5B5A3C3</vt:lpwstr>
  </property>
  <property fmtid="{D5CDD505-2E9C-101B-9397-08002B2CF9AE}" pid="3" name="MediaServiceImageTags">
    <vt:lpwstr/>
  </property>
</Properties>
</file>