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8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34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24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7" d="100"/>
          <a:sy n="137" d="100"/>
        </p:scale>
        <p:origin x="43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4B0D9-0251-BE4C-B642-372BBBBFC6EB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E775-B4A2-C24F-9ED7-67913BA7A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9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FDFA-D464-7CCA-AA54-356A7C3CD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D5C3F-B526-E6C5-F6AE-E07C1DBC2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8FD46-41C8-F58B-77C1-4D197DEF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6018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52F6-D5B9-077B-2CDE-975DFA7E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9BDC7-F751-5A30-3608-122FB6C66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8654512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0EA58-6935-66E9-E776-3E15AA78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889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221D0-6374-A1F3-C7D7-57596D00C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9CBD9-2938-2A63-4FAB-E5FDC547F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F359C-DC34-F39D-8DDB-3AFB63B1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182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5AE4-14DD-D722-722E-FE97AB8B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955F5-1B63-457F-BD46-794C6502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5451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2DA3D-A806-E13A-0C1B-1DE8A140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775-B4A2-C24F-9ED7-67913BA7A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7C18-1DF6-4370-A6DB-CE959C578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8CB36-82CE-2BDD-A7B4-728320631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29F4D-67B9-EBD0-B571-C4ADE948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417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3C02C-0CE0-05D7-702B-A6D5593E8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CFC55-1F31-779E-A714-7B0220215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91F5A-7E38-28E7-49F3-8D41A0A81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45D7C-1FFC-B8F0-E5F1-A28402C1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710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D230-18A9-5D19-941A-D73E527F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D57DF-7A70-1729-BF19-56F382171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86E48-A775-4C14-0BE7-C1777E08A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56723-05DD-23F2-5EAB-3FC35C156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49A96-107B-C954-FD52-B92DDFD2D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829B27-8DC7-BFED-46AA-743BD528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816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83C76-2140-D425-4642-06DDD9C65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0E883-CEAA-5401-AAE1-85DF5F579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4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986B5-C3AF-D225-2794-E1184E2B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23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BB3A-DF6D-5093-E61A-BCFF165BC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FA107-4569-159A-7F8B-C7AE4363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433277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90E8E-24FE-C26E-5623-9D4FDC995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E68E4-3A58-B80F-3204-C6AAC432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510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04649-0343-DE6E-73D1-AD9F56D5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70F186-9BA1-DC5A-BD91-1C0E6366B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64C6B-F857-ADD1-034A-11C4E7FA3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17127-BB55-B5B7-C637-4369B30A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82C1-CC16-4AF7-A436-71F785AF4D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598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6A09B7-6D39-10CC-C509-2C8757AC73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25C43-9091-7DBD-8128-3FF8A7E1D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545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339AF-8E15-072C-F2BF-5DF993E4B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5207" y="6356350"/>
            <a:ext cx="4429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82C1-CC16-4AF7-A436-71F785AF4D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308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AF364-91D5-C9B2-FE50-A889B6892F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5D7A6-644C-456F-80F5-5D39D4509B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5465-F8FB-1FEF-90D2-2D974247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5A457-93B0-A875-C3CB-4F138EF1D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9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231a8e-a6c7-4000-8b32-bcf2d9073a76">
      <Terms xmlns="http://schemas.microsoft.com/office/infopath/2007/PartnerControls"/>
    </lcf76f155ced4ddcb4097134ff3c332f>
    <TaxCatchAll xmlns="8702683b-2f29-4b9e-9823-3aae14fa04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08FBB04A8AD4A98634938D5B5A3C3" ma:contentTypeVersion="18" ma:contentTypeDescription="Create a new document." ma:contentTypeScope="" ma:versionID="6bc919a0bc47f583ba76b527dd3cb426">
  <xsd:schema xmlns:xsd="http://www.w3.org/2001/XMLSchema" xmlns:xs="http://www.w3.org/2001/XMLSchema" xmlns:p="http://schemas.microsoft.com/office/2006/metadata/properties" xmlns:ns2="e8231a8e-a6c7-4000-8b32-bcf2d9073a76" xmlns:ns3="8702683b-2f29-4b9e-9823-3aae14fa044d" targetNamespace="http://schemas.microsoft.com/office/2006/metadata/properties" ma:root="true" ma:fieldsID="b34abc3def39d66feefc572afd93bcca" ns2:_="" ns3:_="">
    <xsd:import namespace="e8231a8e-a6c7-4000-8b32-bcf2d9073a76"/>
    <xsd:import namespace="8702683b-2f29-4b9e-9823-3aae14fa04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31a8e-a6c7-4000-8b32-bcf2d9073a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CC8C13-0C89-4B67-8F62-40DC3285D01A}">
  <ds:schemaRefs>
    <ds:schemaRef ds:uri="8702683b-2f29-4b9e-9823-3aae14fa044d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8231a8e-a6c7-4000-8b32-bcf2d9073a7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4B395F-0D0C-45DC-A83B-62FAB3BD15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E65B03-504A-4E2D-8A00-73E969F06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231a8e-a6c7-4000-8b32-bcf2d9073a76"/>
    <ds:schemaRef ds:uri="8702683b-2f29-4b9e-9823-3aae14fa04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Trebuchet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location: place-based giving in a planned giving world</dc:title>
  <dc:creator>Madison Wenaden</dc:creator>
  <cp:lastModifiedBy>Jen Dixon</cp:lastModifiedBy>
  <cp:revision>75</cp:revision>
  <dcterms:created xsi:type="dcterms:W3CDTF">2023-07-18T05:56:40Z</dcterms:created>
  <dcterms:modified xsi:type="dcterms:W3CDTF">2025-07-09T02:00:41Z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0x010100B8608FBB04A8AD4A98634938D5B5A3C3</vt:lpwstr>
  </property>
  <property fmtid="{D5CDD505-2E9C-101B-9397-08002B2CF9AE}" pid="3" name="MediaServiceImageTags">
    <vt:lpwstr/>
  </property>
</Properties>
</file>