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5.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3.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4.xml" ContentType="application/vnd.openxmlformats-officedocument.presentationml.notesSlide+xml"/>
  <Override PartName="/ppt/ink/ink18.xml" ContentType="application/inkml+xml"/>
  <Override PartName="/ppt/ink/ink19.xml" ContentType="application/inkml+xml"/>
  <Override PartName="/ppt/notesSlides/notesSlide5.xml" ContentType="application/vnd.openxmlformats-officedocument.presentationml.notesSlide+xml"/>
  <Override PartName="/ppt/ink/ink20.xml" ContentType="application/inkml+xml"/>
  <Override PartName="/ppt/ink/ink21.xml" ContentType="application/inkml+xml"/>
  <Override PartName="/ppt/notesSlides/notesSlide6.xml" ContentType="application/vnd.openxmlformats-officedocument.presentationml.notesSlide+xml"/>
  <Override PartName="/ppt/ink/ink22.xml" ContentType="application/inkml+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 id="2147483718" r:id="rId5"/>
    <p:sldMasterId id="2147483724" r:id="rId6"/>
    <p:sldMasterId id="2147483728" r:id="rId7"/>
    <p:sldMasterId id="2147483780" r:id="rId8"/>
    <p:sldMasterId id="2147483786" r:id="rId9"/>
  </p:sldMasterIdLst>
  <p:notesMasterIdLst>
    <p:notesMasterId r:id="rId37"/>
  </p:notesMasterIdLst>
  <p:sldIdLst>
    <p:sldId id="256" r:id="rId10"/>
    <p:sldId id="295" r:id="rId11"/>
    <p:sldId id="278" r:id="rId12"/>
    <p:sldId id="268" r:id="rId13"/>
    <p:sldId id="260" r:id="rId14"/>
    <p:sldId id="269" r:id="rId15"/>
    <p:sldId id="271" r:id="rId16"/>
    <p:sldId id="273" r:id="rId17"/>
    <p:sldId id="274" r:id="rId18"/>
    <p:sldId id="275" r:id="rId19"/>
    <p:sldId id="277" r:id="rId20"/>
    <p:sldId id="276" r:id="rId21"/>
    <p:sldId id="279" r:id="rId22"/>
    <p:sldId id="280" r:id="rId23"/>
    <p:sldId id="281" r:id="rId24"/>
    <p:sldId id="283" r:id="rId25"/>
    <p:sldId id="284" r:id="rId26"/>
    <p:sldId id="282" r:id="rId27"/>
    <p:sldId id="290" r:id="rId28"/>
    <p:sldId id="288" r:id="rId29"/>
    <p:sldId id="286" r:id="rId30"/>
    <p:sldId id="289" r:id="rId31"/>
    <p:sldId id="287" r:id="rId32"/>
    <p:sldId id="291" r:id="rId33"/>
    <p:sldId id="292" r:id="rId34"/>
    <p:sldId id="293" r:id="rId35"/>
    <p:sldId id="294" r:id="rId36"/>
  </p:sldIdLst>
  <p:sldSz cx="12192000" cy="6858000"/>
  <p:notesSz cx="6858000" cy="9144000"/>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1E89BC1-6488-9941-26EA-640AE5367882}" name="Lorelle Lake" initials="" userId="S::lorelle.lake@burnet.edu.au::57d43276-8740-4f68-849f-1a0bfb1bbb2e" providerId="AD"/>
  <p188:author id="{AF151AD8-03DC-627C-B04F-4A48E431D9C8}" name="Bronwyn Sugden" initials="BS" userId="S::bronwyn.sugden@burnet.edu.au::1d953e29-4d1c-45a9-8c0c-a333a8264f9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9598C6-8679-800E-F3A4-DEFFBB8D801C}" v="282" dt="2025-10-22T01:20:36.973"/>
    <p1510:client id="{BB60CAED-6144-6C47-9AB0-182965109D24}" v="729" dt="2025-10-22T21:21:11.801"/>
    <p1510:client id="{F4C8904B-41CB-BFD6-F64F-2579299D8DD5}" v="73" dt="2025-10-22T01:22:35.5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21"/>
    <p:restoredTop sz="94789"/>
  </p:normalViewPr>
  <p:slideViewPr>
    <p:cSldViewPr snapToGrid="0" snapToObjects="1">
      <p:cViewPr varScale="1">
        <p:scale>
          <a:sx n="81" d="100"/>
          <a:sy n="81" d="100"/>
        </p:scale>
        <p:origin x="200" y="85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21" Type="http://schemas.openxmlformats.org/officeDocument/2006/relationships/slide" Target="slides/slide12.xml"/><Relationship Id="rId34" Type="http://schemas.openxmlformats.org/officeDocument/2006/relationships/slide" Target="slides/slide25.xml"/><Relationship Id="rId42"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elle Lake" userId="S::lorelle.lake@burnet.edu.au::57d43276-8740-4f68-849f-1a0bfb1bbb2e" providerId="AD" clId="Web-{F4C8904B-41CB-BFD6-F64F-2579299D8DD5}"/>
    <pc:docChg chg="modSld">
      <pc:chgData name="Lorelle Lake" userId="S::lorelle.lake@burnet.edu.au::57d43276-8740-4f68-849f-1a0bfb1bbb2e" providerId="AD" clId="Web-{F4C8904B-41CB-BFD6-F64F-2579299D8DD5}" dt="2025-10-22T01:22:32.798" v="33" actId="20577"/>
      <pc:docMkLst>
        <pc:docMk/>
      </pc:docMkLst>
      <pc:sldChg chg="modSp">
        <pc:chgData name="Lorelle Lake" userId="S::lorelle.lake@burnet.edu.au::57d43276-8740-4f68-849f-1a0bfb1bbb2e" providerId="AD" clId="Web-{F4C8904B-41CB-BFD6-F64F-2579299D8DD5}" dt="2025-10-22T01:21:08.924" v="31" actId="20577"/>
        <pc:sldMkLst>
          <pc:docMk/>
          <pc:sldMk cId="3867289451" sldId="268"/>
        </pc:sldMkLst>
        <pc:spChg chg="mod">
          <ac:chgData name="Lorelle Lake" userId="S::lorelle.lake@burnet.edu.au::57d43276-8740-4f68-849f-1a0bfb1bbb2e" providerId="AD" clId="Web-{F4C8904B-41CB-BFD6-F64F-2579299D8DD5}" dt="2025-10-22T01:21:08.924" v="31" actId="20577"/>
          <ac:spMkLst>
            <pc:docMk/>
            <pc:sldMk cId="3867289451" sldId="268"/>
            <ac:spMk id="3" creationId="{0B3D920B-CC8D-E570-2D70-E14C193298B6}"/>
          </ac:spMkLst>
        </pc:spChg>
      </pc:sldChg>
      <pc:sldChg chg="modSp">
        <pc:chgData name="Lorelle Lake" userId="S::lorelle.lake@burnet.edu.au::57d43276-8740-4f68-849f-1a0bfb1bbb2e" providerId="AD" clId="Web-{F4C8904B-41CB-BFD6-F64F-2579299D8DD5}" dt="2025-10-22T01:22:32.798" v="33" actId="20577"/>
        <pc:sldMkLst>
          <pc:docMk/>
          <pc:sldMk cId="3376050031" sldId="276"/>
        </pc:sldMkLst>
        <pc:spChg chg="mod">
          <ac:chgData name="Lorelle Lake" userId="S::lorelle.lake@burnet.edu.au::57d43276-8740-4f68-849f-1a0bfb1bbb2e" providerId="AD" clId="Web-{F4C8904B-41CB-BFD6-F64F-2579299D8DD5}" dt="2025-10-22T01:22:32.798" v="33" actId="20577"/>
          <ac:spMkLst>
            <pc:docMk/>
            <pc:sldMk cId="3376050031" sldId="276"/>
            <ac:spMk id="3" creationId="{114061B3-2557-3B94-FC23-09C4C04D5635}"/>
          </ac:spMkLst>
        </pc:spChg>
      </pc:sldChg>
    </pc:docChg>
  </pc:docChgLst>
  <pc:docChgLst>
    <pc:chgData name="Bronwyn Sugden" userId="S::bronwyn.sugden@burnet.edu.au::1d953e29-4d1c-45a9-8c0c-a333a8264f94" providerId="AD" clId="Web-{309598C6-8679-800E-F3A4-DEFFBB8D801C}"/>
    <pc:docChg chg="mod modSld">
      <pc:chgData name="Bronwyn Sugden" userId="S::bronwyn.sugden@burnet.edu.au::1d953e29-4d1c-45a9-8c0c-a333a8264f94" providerId="AD" clId="Web-{309598C6-8679-800E-F3A4-DEFFBB8D801C}" dt="2025-10-22T01:18:17.874" v="251"/>
      <pc:docMkLst>
        <pc:docMk/>
      </pc:docMkLst>
      <pc:sldChg chg="modSp">
        <pc:chgData name="Bronwyn Sugden" userId="S::bronwyn.sugden@burnet.edu.au::1d953e29-4d1c-45a9-8c0c-a333a8264f94" providerId="AD" clId="Web-{309598C6-8679-800E-F3A4-DEFFBB8D801C}" dt="2025-10-22T01:06:12.266" v="25" actId="20577"/>
        <pc:sldMkLst>
          <pc:docMk/>
          <pc:sldMk cId="0" sldId="260"/>
        </pc:sldMkLst>
        <pc:spChg chg="mod">
          <ac:chgData name="Bronwyn Sugden" userId="S::bronwyn.sugden@burnet.edu.au::1d953e29-4d1c-45a9-8c0c-a333a8264f94" providerId="AD" clId="Web-{309598C6-8679-800E-F3A4-DEFFBB8D801C}" dt="2025-10-22T01:06:12.266" v="25" actId="20577"/>
          <ac:spMkLst>
            <pc:docMk/>
            <pc:sldMk cId="0" sldId="260"/>
            <ac:spMk id="14" creationId="{434A7DE9-D807-80E2-C0DE-197D2FC50A18}"/>
          </ac:spMkLst>
        </pc:spChg>
      </pc:sldChg>
      <pc:sldChg chg="modSp">
        <pc:chgData name="Bronwyn Sugden" userId="S::bronwyn.sugden@burnet.edu.au::1d953e29-4d1c-45a9-8c0c-a333a8264f94" providerId="AD" clId="Web-{309598C6-8679-800E-F3A4-DEFFBB8D801C}" dt="2025-10-22T01:17:49.592" v="250" actId="20577"/>
        <pc:sldMkLst>
          <pc:docMk/>
          <pc:sldMk cId="3376050031" sldId="276"/>
        </pc:sldMkLst>
        <pc:spChg chg="mod">
          <ac:chgData name="Bronwyn Sugden" userId="S::bronwyn.sugden@burnet.edu.au::1d953e29-4d1c-45a9-8c0c-a333a8264f94" providerId="AD" clId="Web-{309598C6-8679-800E-F3A4-DEFFBB8D801C}" dt="2025-10-22T01:17:49.592" v="250" actId="20577"/>
          <ac:spMkLst>
            <pc:docMk/>
            <pc:sldMk cId="3376050031" sldId="276"/>
            <ac:spMk id="3" creationId="{114061B3-2557-3B94-FC23-09C4C04D5635}"/>
          </ac:spMkLst>
        </pc:spChg>
      </pc:sldChg>
    </pc:docChg>
  </pc:docChgLst>
  <pc:docChgLst>
    <pc:chgData name="Lorelle Lake" userId="57d43276-8740-4f68-849f-1a0bfb1bbb2e" providerId="ADAL" clId="{54FF2B88-41B2-5968-8AF3-2EA800A0D13B}"/>
    <pc:docChg chg="custSel addSld modSld">
      <pc:chgData name="Lorelle Lake" userId="57d43276-8740-4f68-849f-1a0bfb1bbb2e" providerId="ADAL" clId="{54FF2B88-41B2-5968-8AF3-2EA800A0D13B}" dt="2025-10-22T21:26:22.795" v="945" actId="20577"/>
      <pc:docMkLst>
        <pc:docMk/>
      </pc:docMkLst>
      <pc:sldChg chg="modSp mod">
        <pc:chgData name="Lorelle Lake" userId="57d43276-8740-4f68-849f-1a0bfb1bbb2e" providerId="ADAL" clId="{54FF2B88-41B2-5968-8AF3-2EA800A0D13B}" dt="2025-10-22T01:27:44.631" v="48" actId="20577"/>
        <pc:sldMkLst>
          <pc:docMk/>
          <pc:sldMk cId="3867289451" sldId="268"/>
        </pc:sldMkLst>
        <pc:spChg chg="mod">
          <ac:chgData name="Lorelle Lake" userId="57d43276-8740-4f68-849f-1a0bfb1bbb2e" providerId="ADAL" clId="{54FF2B88-41B2-5968-8AF3-2EA800A0D13B}" dt="2025-10-22T01:27:44.631" v="48" actId="20577"/>
          <ac:spMkLst>
            <pc:docMk/>
            <pc:sldMk cId="3867289451" sldId="268"/>
            <ac:spMk id="3" creationId="{0B3D920B-CC8D-E570-2D70-E14C193298B6}"/>
          </ac:spMkLst>
        </pc:spChg>
      </pc:sldChg>
      <pc:sldChg chg="modSp mod">
        <pc:chgData name="Lorelle Lake" userId="57d43276-8740-4f68-849f-1a0bfb1bbb2e" providerId="ADAL" clId="{54FF2B88-41B2-5968-8AF3-2EA800A0D13B}" dt="2025-10-22T21:24:52.737" v="917" actId="20577"/>
        <pc:sldMkLst>
          <pc:docMk/>
          <pc:sldMk cId="3376050031" sldId="276"/>
        </pc:sldMkLst>
        <pc:spChg chg="mod">
          <ac:chgData name="Lorelle Lake" userId="57d43276-8740-4f68-849f-1a0bfb1bbb2e" providerId="ADAL" clId="{54FF2B88-41B2-5968-8AF3-2EA800A0D13B}" dt="2025-10-22T21:24:52.737" v="917" actId="20577"/>
          <ac:spMkLst>
            <pc:docMk/>
            <pc:sldMk cId="3376050031" sldId="276"/>
            <ac:spMk id="3" creationId="{114061B3-2557-3B94-FC23-09C4C04D5635}"/>
          </ac:spMkLst>
        </pc:spChg>
      </pc:sldChg>
      <pc:sldChg chg="modSp mod">
        <pc:chgData name="Lorelle Lake" userId="57d43276-8740-4f68-849f-1a0bfb1bbb2e" providerId="ADAL" clId="{54FF2B88-41B2-5968-8AF3-2EA800A0D13B}" dt="2025-10-22T21:26:22.795" v="945" actId="20577"/>
        <pc:sldMkLst>
          <pc:docMk/>
          <pc:sldMk cId="656453009" sldId="287"/>
        </pc:sldMkLst>
        <pc:spChg chg="mod">
          <ac:chgData name="Lorelle Lake" userId="57d43276-8740-4f68-849f-1a0bfb1bbb2e" providerId="ADAL" clId="{54FF2B88-41B2-5968-8AF3-2EA800A0D13B}" dt="2025-10-22T01:28:24.357" v="71" actId="20577"/>
          <ac:spMkLst>
            <pc:docMk/>
            <pc:sldMk cId="656453009" sldId="287"/>
            <ac:spMk id="2" creationId="{B7A98E83-A6B6-AE1F-30BC-68D1DFB78F64}"/>
          </ac:spMkLst>
        </pc:spChg>
        <pc:spChg chg="mod">
          <ac:chgData name="Lorelle Lake" userId="57d43276-8740-4f68-849f-1a0bfb1bbb2e" providerId="ADAL" clId="{54FF2B88-41B2-5968-8AF3-2EA800A0D13B}" dt="2025-10-22T21:26:22.795" v="945" actId="20577"/>
          <ac:spMkLst>
            <pc:docMk/>
            <pc:sldMk cId="656453009" sldId="287"/>
            <ac:spMk id="3" creationId="{7D12CA86-3C52-B3F8-3927-0D4CF9ED5607}"/>
          </ac:spMkLst>
        </pc:spChg>
      </pc:sldChg>
      <pc:sldChg chg="modSp mod">
        <pc:chgData name="Lorelle Lake" userId="57d43276-8740-4f68-849f-1a0bfb1bbb2e" providerId="ADAL" clId="{54FF2B88-41B2-5968-8AF3-2EA800A0D13B}" dt="2025-10-22T01:28:45.320" v="72" actId="20577"/>
        <pc:sldMkLst>
          <pc:docMk/>
          <pc:sldMk cId="2327870132" sldId="292"/>
        </pc:sldMkLst>
        <pc:spChg chg="mod">
          <ac:chgData name="Lorelle Lake" userId="57d43276-8740-4f68-849f-1a0bfb1bbb2e" providerId="ADAL" clId="{54FF2B88-41B2-5968-8AF3-2EA800A0D13B}" dt="2025-10-22T01:28:45.320" v="72" actId="20577"/>
          <ac:spMkLst>
            <pc:docMk/>
            <pc:sldMk cId="2327870132" sldId="292"/>
            <ac:spMk id="3" creationId="{5AD1EA8F-45B0-0536-375C-C208DED3ECAE}"/>
          </ac:spMkLst>
        </pc:spChg>
      </pc:sldChg>
      <pc:sldChg chg="addSp delSp modSp new mod modClrScheme chgLayout">
        <pc:chgData name="Lorelle Lake" userId="57d43276-8740-4f68-849f-1a0bfb1bbb2e" providerId="ADAL" clId="{54FF2B88-41B2-5968-8AF3-2EA800A0D13B}" dt="2025-10-22T21:23:28.343" v="882" actId="20577"/>
        <pc:sldMkLst>
          <pc:docMk/>
          <pc:sldMk cId="1815276111" sldId="295"/>
        </pc:sldMkLst>
        <pc:spChg chg="mod ord">
          <ac:chgData name="Lorelle Lake" userId="57d43276-8740-4f68-849f-1a0bfb1bbb2e" providerId="ADAL" clId="{54FF2B88-41B2-5968-8AF3-2EA800A0D13B}" dt="2025-10-22T21:21:33.048" v="753" actId="20577"/>
          <ac:spMkLst>
            <pc:docMk/>
            <pc:sldMk cId="1815276111" sldId="295"/>
            <ac:spMk id="2" creationId="{A8D5B086-52B9-721F-A76D-42A017EEAB73}"/>
          </ac:spMkLst>
        </pc:spChg>
        <pc:spChg chg="del mod ord">
          <ac:chgData name="Lorelle Lake" userId="57d43276-8740-4f68-849f-1a0bfb1bbb2e" providerId="ADAL" clId="{54FF2B88-41B2-5968-8AF3-2EA800A0D13B}" dt="2025-10-22T21:21:14.532" v="735" actId="478"/>
          <ac:spMkLst>
            <pc:docMk/>
            <pc:sldMk cId="1815276111" sldId="295"/>
            <ac:spMk id="3" creationId="{79F467F9-35FC-79EE-828E-B95A1107B908}"/>
          </ac:spMkLst>
        </pc:spChg>
        <pc:spChg chg="add mod ord">
          <ac:chgData name="Lorelle Lake" userId="57d43276-8740-4f68-849f-1a0bfb1bbb2e" providerId="ADAL" clId="{54FF2B88-41B2-5968-8AF3-2EA800A0D13B}" dt="2025-10-22T21:23:28.343" v="882" actId="20577"/>
          <ac:spMkLst>
            <pc:docMk/>
            <pc:sldMk cId="1815276111" sldId="295"/>
            <ac:spMk id="4" creationId="{4E2D2304-26B0-2E5B-8641-3480A44B558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Region 1</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0-6FEE-8B4C-99ED-39EE8C88433A}"/>
              </c:ext>
            </c:extLst>
          </c:dPt>
          <c:dPt>
            <c:idx val="1"/>
            <c:invertIfNegative val="0"/>
            <c:bubble3D val="0"/>
            <c:extLst>
              <c:ext xmlns:c16="http://schemas.microsoft.com/office/drawing/2014/chart" uri="{C3380CC4-5D6E-409C-BE32-E72D297353CC}">
                <c16:uniqueId val="{00000001-6FEE-8B4C-99ED-39EE8C88433A}"/>
              </c:ext>
            </c:extLst>
          </c:dPt>
          <c:dPt>
            <c:idx val="2"/>
            <c:invertIfNegative val="0"/>
            <c:bubble3D val="0"/>
            <c:extLst>
              <c:ext xmlns:c16="http://schemas.microsoft.com/office/drawing/2014/chart" uri="{C3380CC4-5D6E-409C-BE32-E72D297353CC}">
                <c16:uniqueId val="{00000002-6FEE-8B4C-99ED-39EE8C88433A}"/>
              </c:ext>
            </c:extLst>
          </c:dPt>
          <c:dPt>
            <c:idx val="3"/>
            <c:invertIfNegative val="0"/>
            <c:bubble3D val="0"/>
            <c:extLst>
              <c:ext xmlns:c16="http://schemas.microsoft.com/office/drawing/2014/chart" uri="{C3380CC4-5D6E-409C-BE32-E72D297353CC}">
                <c16:uniqueId val="{00000003-6FEE-8B4C-99ED-39EE8C88433A}"/>
              </c:ext>
            </c:extLst>
          </c:dPt>
          <c:dPt>
            <c:idx val="4"/>
            <c:invertIfNegative val="0"/>
            <c:bubble3D val="0"/>
            <c:extLst>
              <c:ext xmlns:c16="http://schemas.microsoft.com/office/drawing/2014/chart" uri="{C3380CC4-5D6E-409C-BE32-E72D297353CC}">
                <c16:uniqueId val="{00000004-6FEE-8B4C-99ED-39EE8C88433A}"/>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delle Mono Flex" pitchFamily="2"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Sheet1!$B$1:$F$1</c:f>
              <c:strCache>
                <c:ptCount val="5"/>
                <c:pt idx="0">
                  <c:v>April</c:v>
                </c:pt>
                <c:pt idx="1">
                  <c:v>May</c:v>
                </c:pt>
                <c:pt idx="2">
                  <c:v>June</c:v>
                </c:pt>
                <c:pt idx="3">
                  <c:v>July</c:v>
                </c:pt>
                <c:pt idx="4">
                  <c:v>August</c:v>
                </c:pt>
              </c:strCache>
            </c:strRef>
          </c:cat>
          <c:val>
            <c:numRef>
              <c:f>Sheet1!$B$2:$F$2</c:f>
              <c:numCache>
                <c:formatCode>General</c:formatCode>
                <c:ptCount val="5"/>
                <c:pt idx="0">
                  <c:v>13</c:v>
                </c:pt>
                <c:pt idx="1">
                  <c:v>17</c:v>
                </c:pt>
                <c:pt idx="2">
                  <c:v>26</c:v>
                </c:pt>
                <c:pt idx="3">
                  <c:v>53</c:v>
                </c:pt>
                <c:pt idx="4">
                  <c:v>120</c:v>
                </c:pt>
              </c:numCache>
            </c:numRef>
          </c:val>
          <c:extLst>
            <c:ext xmlns:c16="http://schemas.microsoft.com/office/drawing/2014/chart" uri="{C3380CC4-5D6E-409C-BE32-E72D297353CC}">
              <c16:uniqueId val="{00000005-6FEE-8B4C-99ED-39EE8C88433A}"/>
            </c:ext>
          </c:extLst>
        </c:ser>
        <c:dLbls>
          <c:dLblPos val="outEnd"/>
          <c:showLegendKey val="0"/>
          <c:showVal val="1"/>
          <c:showCatName val="0"/>
          <c:showSerName val="0"/>
          <c:showPercent val="0"/>
          <c:showBubbleSize val="0"/>
        </c:dLbls>
        <c:gapWidth val="219"/>
        <c:overlap val="-27"/>
        <c:axId val="-2103029232"/>
        <c:axId val="2124821568"/>
      </c:barChart>
      <c:catAx>
        <c:axId val="-2103029232"/>
        <c:scaling>
          <c:orientation val="minMax"/>
        </c:scaling>
        <c:delete val="0"/>
        <c:axPos val="b"/>
        <c:numFmt formatCode="General" sourceLinked="0"/>
        <c:majorTickMark val="out"/>
        <c:minorTickMark val="none"/>
        <c:tickLblPos val="nextTo"/>
        <c:spPr>
          <a:noFill/>
          <a:ln w="9525" cap="flat" cmpd="sng" algn="ctr">
            <a:solidFill>
              <a:schemeClr val="tx1">
                <a:lumMod val="15000"/>
                <a:lumOff val="85000"/>
              </a:schemeClr>
            </a:solidFill>
            <a:prstDash val="solid"/>
            <a:round/>
          </a:ln>
          <a:effectLst/>
        </c:spPr>
        <c:txPr>
          <a:bodyPr rot="0" spcFirstLastPara="1" vertOverflow="ellipsis" wrap="square" anchor="ctr" anchorCtr="1"/>
          <a:lstStyle/>
          <a:p>
            <a:pPr>
              <a:defRPr sz="1197" b="0" i="0" u="none" strike="noStrike" kern="1200" baseline="0">
                <a:solidFill>
                  <a:schemeClr val="accent6">
                    <a:lumMod val="50000"/>
                  </a:schemeClr>
                </a:solidFill>
                <a:latin typeface="Degular Text" pitchFamily="82" charset="77"/>
                <a:ea typeface="+mn-ea"/>
                <a:cs typeface="+mn-cs"/>
              </a:defRPr>
            </a:pPr>
            <a:endParaRPr lang="en-US"/>
          </a:p>
        </c:txPr>
        <c:crossAx val="2124821568"/>
        <c:crosses val="autoZero"/>
        <c:auto val="1"/>
        <c:lblAlgn val="ctr"/>
        <c:lblOffset val="100"/>
        <c:noMultiLvlLbl val="1"/>
      </c:catAx>
      <c:valAx>
        <c:axId val="2124821568"/>
        <c:scaling>
          <c:orientation val="minMax"/>
        </c:scaling>
        <c:delete val="0"/>
        <c:axPos val="l"/>
        <c:majorGridlines>
          <c:spPr>
            <a:ln w="9525" cap="flat" cmpd="sng" algn="ctr">
              <a:solidFill>
                <a:schemeClr val="accent6"/>
              </a:solidFill>
              <a:prstDash val="solid"/>
              <a:round/>
            </a:ln>
            <a:effectLst/>
          </c:spPr>
        </c:majorGridlines>
        <c:title>
          <c:overlay val="0"/>
          <c:spPr>
            <a:noFill/>
            <a:ln>
              <a:noFill/>
            </a:ln>
            <a:effectLst/>
          </c:spPr>
          <c:txPr>
            <a:bodyPr rot="-5400000" spcFirstLastPara="1" vertOverflow="ellipsis" vert="horz" wrap="square" anchor="ctr" anchorCtr="1"/>
            <a:lstStyle/>
            <a:p>
              <a:pPr>
                <a:defRPr sz="1000" b="0" i="0" u="none" strike="noStrike" kern="1200" baseline="0">
                  <a:solidFill>
                    <a:schemeClr val="accent6">
                      <a:lumMod val="50000"/>
                    </a:schemeClr>
                  </a:solidFill>
                  <a:latin typeface="Degular Text" pitchFamily="82" charset="77"/>
                  <a:ea typeface="+mn-ea"/>
                  <a:cs typeface="+mn-cs"/>
                </a:defRPr>
              </a:pPr>
              <a:endParaRPr lang="en-US"/>
            </a:p>
          </c:txPr>
        </c:title>
        <c:numFmt formatCode="General" sourceLinked="0"/>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197" b="0" i="0" u="none" strike="noStrike" kern="1200" baseline="0">
                <a:solidFill>
                  <a:schemeClr val="accent6">
                    <a:lumMod val="50000"/>
                  </a:schemeClr>
                </a:solidFill>
                <a:latin typeface="Degular Text" pitchFamily="82" charset="77"/>
                <a:ea typeface="+mn-ea"/>
                <a:cs typeface="+mn-cs"/>
              </a:defRPr>
            </a:pPr>
            <a:endParaRPr lang="en-US"/>
          </a:p>
        </c:txPr>
        <c:crossAx val="-2103029232"/>
        <c:crosses val="autoZero"/>
        <c:crossBetween val="between"/>
        <c:majorUnit val="30"/>
        <c:minorUnit val="15"/>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Region 1</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0-26F8-6B4C-BDD1-3077887C2218}"/>
              </c:ext>
            </c:extLst>
          </c:dPt>
          <c:dPt>
            <c:idx val="1"/>
            <c:invertIfNegative val="0"/>
            <c:bubble3D val="0"/>
            <c:extLst>
              <c:ext xmlns:c16="http://schemas.microsoft.com/office/drawing/2014/chart" uri="{C3380CC4-5D6E-409C-BE32-E72D297353CC}">
                <c16:uniqueId val="{00000001-26F8-6B4C-BDD1-3077887C2218}"/>
              </c:ext>
            </c:extLst>
          </c:dPt>
          <c:dPt>
            <c:idx val="2"/>
            <c:invertIfNegative val="0"/>
            <c:bubble3D val="0"/>
            <c:extLst>
              <c:ext xmlns:c16="http://schemas.microsoft.com/office/drawing/2014/chart" uri="{C3380CC4-5D6E-409C-BE32-E72D297353CC}">
                <c16:uniqueId val="{00000002-26F8-6B4C-BDD1-3077887C2218}"/>
              </c:ext>
            </c:extLst>
          </c:dPt>
          <c:dPt>
            <c:idx val="3"/>
            <c:invertIfNegative val="0"/>
            <c:bubble3D val="0"/>
            <c:extLst>
              <c:ext xmlns:c16="http://schemas.microsoft.com/office/drawing/2014/chart" uri="{C3380CC4-5D6E-409C-BE32-E72D297353CC}">
                <c16:uniqueId val="{00000003-26F8-6B4C-BDD1-3077887C2218}"/>
              </c:ext>
            </c:extLst>
          </c:dPt>
          <c:dPt>
            <c:idx val="4"/>
            <c:invertIfNegative val="0"/>
            <c:bubble3D val="0"/>
            <c:extLst>
              <c:ext xmlns:c16="http://schemas.microsoft.com/office/drawing/2014/chart" uri="{C3380CC4-5D6E-409C-BE32-E72D297353CC}">
                <c16:uniqueId val="{00000004-26F8-6B4C-BDD1-3077887C2218}"/>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delle Mono Flex" pitchFamily="2"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Sheet1!$B$1:$F$1</c:f>
              <c:strCache>
                <c:ptCount val="5"/>
                <c:pt idx="0">
                  <c:v>April</c:v>
                </c:pt>
                <c:pt idx="1">
                  <c:v>May</c:v>
                </c:pt>
                <c:pt idx="2">
                  <c:v>June</c:v>
                </c:pt>
                <c:pt idx="3">
                  <c:v>July</c:v>
                </c:pt>
                <c:pt idx="4">
                  <c:v>August</c:v>
                </c:pt>
              </c:strCache>
            </c:strRef>
          </c:cat>
          <c:val>
            <c:numRef>
              <c:f>Sheet1!$B$2:$F$2</c:f>
              <c:numCache>
                <c:formatCode>General</c:formatCode>
                <c:ptCount val="5"/>
                <c:pt idx="0">
                  <c:v>13</c:v>
                </c:pt>
                <c:pt idx="1">
                  <c:v>17</c:v>
                </c:pt>
                <c:pt idx="2">
                  <c:v>26</c:v>
                </c:pt>
                <c:pt idx="3">
                  <c:v>53</c:v>
                </c:pt>
                <c:pt idx="4">
                  <c:v>120</c:v>
                </c:pt>
              </c:numCache>
            </c:numRef>
          </c:val>
          <c:extLst>
            <c:ext xmlns:c16="http://schemas.microsoft.com/office/drawing/2014/chart" uri="{C3380CC4-5D6E-409C-BE32-E72D297353CC}">
              <c16:uniqueId val="{00000005-26F8-6B4C-BDD1-3077887C2218}"/>
            </c:ext>
          </c:extLst>
        </c:ser>
        <c:ser>
          <c:idx val="1"/>
          <c:order val="1"/>
          <c:tx>
            <c:strRef>
              <c:f>Sheet1!$A$3</c:f>
              <c:strCache>
                <c:ptCount val="1"/>
                <c:pt idx="0">
                  <c:v>Region 2</c:v>
                </c:pt>
              </c:strCache>
            </c:strRef>
          </c:tx>
          <c:spPr>
            <a:pattFill prst="wdUpDiag">
              <a:fgClr>
                <a:schemeClr val="accent2"/>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delle Mono Flex" pitchFamily="2"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Sheet1!$B$1:$F$1</c:f>
              <c:strCache>
                <c:ptCount val="5"/>
                <c:pt idx="0">
                  <c:v>April</c:v>
                </c:pt>
                <c:pt idx="1">
                  <c:v>May</c:v>
                </c:pt>
                <c:pt idx="2">
                  <c:v>June</c:v>
                </c:pt>
                <c:pt idx="3">
                  <c:v>July</c:v>
                </c:pt>
                <c:pt idx="4">
                  <c:v>August</c:v>
                </c:pt>
              </c:strCache>
            </c:strRef>
          </c:cat>
          <c:val>
            <c:numRef>
              <c:f>Sheet1!$B$3:$F$3</c:f>
              <c:numCache>
                <c:formatCode>General</c:formatCode>
                <c:ptCount val="5"/>
                <c:pt idx="0">
                  <c:v>10</c:v>
                </c:pt>
                <c:pt idx="1">
                  <c:v>20</c:v>
                </c:pt>
                <c:pt idx="2">
                  <c:v>35</c:v>
                </c:pt>
                <c:pt idx="3">
                  <c:v>40</c:v>
                </c:pt>
                <c:pt idx="4">
                  <c:v>130</c:v>
                </c:pt>
              </c:numCache>
            </c:numRef>
          </c:val>
          <c:extLst>
            <c:ext xmlns:c16="http://schemas.microsoft.com/office/drawing/2014/chart" uri="{C3380CC4-5D6E-409C-BE32-E72D297353CC}">
              <c16:uniqueId val="{00000006-26F8-6B4C-BDD1-3077887C2218}"/>
            </c:ext>
          </c:extLst>
        </c:ser>
        <c:dLbls>
          <c:dLblPos val="outEnd"/>
          <c:showLegendKey val="0"/>
          <c:showVal val="1"/>
          <c:showCatName val="0"/>
          <c:showSerName val="0"/>
          <c:showPercent val="0"/>
          <c:showBubbleSize val="0"/>
        </c:dLbls>
        <c:gapWidth val="219"/>
        <c:axId val="-2103029232"/>
        <c:axId val="2124821568"/>
      </c:barChart>
      <c:catAx>
        <c:axId val="-2103029232"/>
        <c:scaling>
          <c:orientation val="minMax"/>
        </c:scaling>
        <c:delete val="0"/>
        <c:axPos val="b"/>
        <c:numFmt formatCode="General" sourceLinked="0"/>
        <c:majorTickMark val="out"/>
        <c:minorTickMark val="none"/>
        <c:tickLblPos val="nextTo"/>
        <c:spPr>
          <a:noFill/>
          <a:ln w="9525" cap="flat" cmpd="sng" algn="ctr">
            <a:solidFill>
              <a:schemeClr val="tx1">
                <a:lumMod val="15000"/>
                <a:lumOff val="85000"/>
              </a:schemeClr>
            </a:solidFill>
            <a:prstDash val="solid"/>
            <a:round/>
          </a:ln>
          <a:effectLst/>
        </c:spPr>
        <c:txPr>
          <a:bodyPr rot="0" spcFirstLastPara="1" vertOverflow="ellipsis" wrap="square" anchor="ctr" anchorCtr="1"/>
          <a:lstStyle/>
          <a:p>
            <a:pPr>
              <a:defRPr sz="1197" b="0" i="0" u="none" strike="noStrike" kern="1200" baseline="0">
                <a:solidFill>
                  <a:schemeClr val="accent6">
                    <a:lumMod val="50000"/>
                  </a:schemeClr>
                </a:solidFill>
                <a:latin typeface="Degular Text" pitchFamily="82" charset="77"/>
                <a:ea typeface="+mn-ea"/>
                <a:cs typeface="+mn-cs"/>
              </a:defRPr>
            </a:pPr>
            <a:endParaRPr lang="en-US"/>
          </a:p>
        </c:txPr>
        <c:crossAx val="2124821568"/>
        <c:crosses val="autoZero"/>
        <c:auto val="1"/>
        <c:lblAlgn val="ctr"/>
        <c:lblOffset val="100"/>
        <c:noMultiLvlLbl val="1"/>
      </c:catAx>
      <c:valAx>
        <c:axId val="2124821568"/>
        <c:scaling>
          <c:orientation val="minMax"/>
        </c:scaling>
        <c:delete val="0"/>
        <c:axPos val="l"/>
        <c:majorGridlines>
          <c:spPr>
            <a:ln w="9525" cap="flat" cmpd="sng" algn="ctr">
              <a:solidFill>
                <a:schemeClr val="accent6"/>
              </a:solidFill>
              <a:prstDash val="solid"/>
              <a:round/>
            </a:ln>
            <a:effectLst/>
          </c:spPr>
        </c:majorGridlines>
        <c:title>
          <c:overlay val="0"/>
          <c:spPr>
            <a:noFill/>
            <a:ln>
              <a:noFill/>
            </a:ln>
            <a:effectLst/>
          </c:spPr>
          <c:txPr>
            <a:bodyPr rot="-5400000" spcFirstLastPara="1" vertOverflow="ellipsis" vert="horz" wrap="square" anchor="ctr" anchorCtr="1"/>
            <a:lstStyle/>
            <a:p>
              <a:pPr>
                <a:defRPr sz="1000" b="0" i="0" u="none" strike="noStrike" kern="1200" baseline="0">
                  <a:solidFill>
                    <a:schemeClr val="accent6">
                      <a:lumMod val="50000"/>
                    </a:schemeClr>
                  </a:solidFill>
                  <a:latin typeface="Degular Text" pitchFamily="82" charset="77"/>
                  <a:ea typeface="+mn-ea"/>
                  <a:cs typeface="+mn-cs"/>
                </a:defRPr>
              </a:pPr>
              <a:endParaRPr lang="en-US"/>
            </a:p>
          </c:txPr>
        </c:title>
        <c:numFmt formatCode="General" sourceLinked="0"/>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197" b="0" i="0" u="none" strike="noStrike" kern="1200" baseline="0">
                <a:solidFill>
                  <a:schemeClr val="accent6">
                    <a:lumMod val="50000"/>
                  </a:schemeClr>
                </a:solidFill>
                <a:latin typeface="Degular Text" pitchFamily="82" charset="77"/>
                <a:ea typeface="+mn-ea"/>
                <a:cs typeface="+mn-cs"/>
              </a:defRPr>
            </a:pPr>
            <a:endParaRPr lang="en-US"/>
          </a:p>
        </c:txPr>
        <c:crossAx val="-2103029232"/>
        <c:crosses val="autoZero"/>
        <c:crossBetween val="between"/>
        <c:majorUnit val="30"/>
        <c:minorUnit val="15"/>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accent6">
                  <a:lumMod val="50000"/>
                </a:schemeClr>
              </a:solidFill>
              <a:latin typeface="Degular Text" pitchFamily="82" charset="77"/>
              <a:ea typeface="+mn-ea"/>
              <a:cs typeface="+mn-cs"/>
            </a:defRPr>
          </a:pPr>
          <a:endParaRPr lang="en-US"/>
        </a:p>
      </c:txPr>
    </c:legend>
    <c:plotVisOnly val="1"/>
    <c:dispBlanksAs val="gap"/>
    <c:showDLblsOverMax val="1"/>
  </c:chart>
  <c:spPr>
    <a:noFill/>
    <a:ln w="6350" cap="flat" cmpd="sng" algn="ctr">
      <a:noFill/>
      <a:prstDash val="solid"/>
      <a:miter lim="800000"/>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93C-7C4B-AA70-0E31368FD06C}"/>
              </c:ext>
            </c:extLst>
          </c:dPt>
          <c:dPt>
            <c:idx val="1"/>
            <c:bubble3D val="0"/>
            <c:spPr>
              <a:pattFill prst="trellis">
                <a:fgClr>
                  <a:schemeClr val="accent2"/>
                </a:fgClr>
                <a:bgClr>
                  <a:schemeClr val="bg1"/>
                </a:bgClr>
              </a:pattFill>
              <a:ln w="19050">
                <a:solidFill>
                  <a:schemeClr val="lt1"/>
                </a:solidFill>
              </a:ln>
              <a:effectLst/>
            </c:spPr>
            <c:extLst>
              <c:ext xmlns:c16="http://schemas.microsoft.com/office/drawing/2014/chart" uri="{C3380CC4-5D6E-409C-BE32-E72D297353CC}">
                <c16:uniqueId val="{00000003-C93C-7C4B-AA70-0E31368FD06C}"/>
              </c:ext>
            </c:extLst>
          </c:dPt>
          <c:dPt>
            <c:idx val="2"/>
            <c:bubble3D val="0"/>
            <c:spPr>
              <a:pattFill prst="pct90">
                <a:fgClr>
                  <a:schemeClr val="accent3"/>
                </a:fgClr>
                <a:bgClr>
                  <a:schemeClr val="bg1"/>
                </a:bgClr>
              </a:pattFill>
              <a:ln w="19050">
                <a:solidFill>
                  <a:schemeClr val="lt1"/>
                </a:solidFill>
              </a:ln>
              <a:effectLst/>
            </c:spPr>
            <c:extLst>
              <c:ext xmlns:c16="http://schemas.microsoft.com/office/drawing/2014/chart" uri="{C3380CC4-5D6E-409C-BE32-E72D297353CC}">
                <c16:uniqueId val="{00000005-C93C-7C4B-AA70-0E31368FD06C}"/>
              </c:ext>
            </c:extLst>
          </c:dPt>
          <c:dPt>
            <c:idx val="3"/>
            <c:bubble3D val="0"/>
            <c:spPr>
              <a:pattFill prst="trellis">
                <a:fgClr>
                  <a:schemeClr val="accent4"/>
                </a:fgClr>
                <a:bgClr>
                  <a:schemeClr val="bg1"/>
                </a:bgClr>
              </a:pattFill>
              <a:ln w="19050">
                <a:solidFill>
                  <a:schemeClr val="lt1"/>
                </a:solidFill>
              </a:ln>
              <a:effectLst/>
            </c:spPr>
            <c:extLst>
              <c:ext xmlns:c16="http://schemas.microsoft.com/office/drawing/2014/chart" uri="{C3380CC4-5D6E-409C-BE32-E72D297353CC}">
                <c16:uniqueId val="{00000007-C93C-7C4B-AA70-0E31368FD06C}"/>
              </c:ext>
            </c:extLst>
          </c:dPt>
          <c:dPt>
            <c:idx val="4"/>
            <c:bubble3D val="0"/>
            <c:spPr>
              <a:pattFill prst="dkHorz">
                <a:fgClr>
                  <a:srgbClr val="718B4A"/>
                </a:fgClr>
                <a:bgClr>
                  <a:schemeClr val="bg1"/>
                </a:bgClr>
              </a:pattFill>
              <a:ln w="19050">
                <a:solidFill>
                  <a:schemeClr val="lt1"/>
                </a:solidFill>
              </a:ln>
              <a:effectLst/>
            </c:spPr>
            <c:extLst>
              <c:ext xmlns:c16="http://schemas.microsoft.com/office/drawing/2014/chart" uri="{C3380CC4-5D6E-409C-BE32-E72D297353CC}">
                <c16:uniqueId val="{00000009-C93C-7C4B-AA70-0E31368FD06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93C-7C4B-AA70-0E31368FD06C}"/>
              </c:ext>
            </c:extLst>
          </c:dPt>
          <c:dLbls>
            <c:dLbl>
              <c:idx val="0"/>
              <c:layout>
                <c:manualLayout>
                  <c:x val="0.14101434696513801"/>
                  <c:y val="-7.351063403674328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Consolas" panose="020B0609020204030204" pitchFamily="49" charset="0"/>
                      <a:ea typeface="+mn-ea"/>
                      <a:cs typeface="Consolas" panose="020B0609020204030204" pitchFamily="49" charset="0"/>
                    </a:defRPr>
                  </a:pPr>
                  <a:endParaRPr lang="en-US"/>
                </a:p>
              </c:txPr>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C93C-7C4B-AA70-0E31368FD06C}"/>
                </c:ext>
              </c:extLst>
            </c:dLbl>
            <c:dLbl>
              <c:idx val="1"/>
              <c:layout>
                <c:manualLayout>
                  <c:x val="0.16830744637774545"/>
                  <c:y val="5.2927656506455055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Consolas" panose="020B0609020204030204" pitchFamily="49" charset="0"/>
                      <a:ea typeface="+mn-ea"/>
                      <a:cs typeface="Consolas" panose="020B0609020204030204" pitchFamily="49" charset="0"/>
                    </a:defRPr>
                  </a:pPr>
                  <a:endParaRPr lang="en-US"/>
                </a:p>
              </c:txPr>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C93C-7C4B-AA70-0E31368FD06C}"/>
                </c:ext>
              </c:extLst>
            </c:dLbl>
            <c:dLbl>
              <c:idx val="2"/>
              <c:layout>
                <c:manualLayout>
                  <c:x val="-8.6428148139923333E-2"/>
                  <c:y val="0.1234978651817286"/>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Consolas" panose="020B0609020204030204" pitchFamily="49" charset="0"/>
                      <a:ea typeface="+mn-ea"/>
                      <a:cs typeface="Consolas" panose="020B0609020204030204" pitchFamily="49" charset="0"/>
                    </a:defRPr>
                  </a:pPr>
                  <a:endParaRPr lang="en-US"/>
                </a:p>
              </c:txPr>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C93C-7C4B-AA70-0E31368FD06C}"/>
                </c:ext>
              </c:extLst>
            </c:dLbl>
            <c:dLbl>
              <c:idx val="3"/>
              <c:layout>
                <c:manualLayout>
                  <c:x val="-0.14101434696513809"/>
                  <c:y val="0"/>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Consolas" panose="020B0609020204030204" pitchFamily="49" charset="0"/>
                      <a:ea typeface="+mn-ea"/>
                      <a:cs typeface="Consolas" panose="020B0609020204030204" pitchFamily="49" charset="0"/>
                    </a:defRPr>
                  </a:pPr>
                  <a:endParaRPr lang="en-US"/>
                </a:p>
              </c:txPr>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C93C-7C4B-AA70-0E31368FD06C}"/>
                </c:ext>
              </c:extLst>
            </c:dLbl>
            <c:dLbl>
              <c:idx val="4"/>
              <c:layout>
                <c:manualLayout>
                  <c:x val="-9.325142299307522E-2"/>
                  <c:y val="-0.12055743982025899"/>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Consolas" panose="020B0609020204030204" pitchFamily="49" charset="0"/>
                      <a:ea typeface="+mn-ea"/>
                      <a:cs typeface="Consolas" panose="020B0609020204030204" pitchFamily="49" charset="0"/>
                    </a:defRPr>
                  </a:pPr>
                  <a:endParaRPr lang="en-US"/>
                </a:p>
              </c:txPr>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C93C-7C4B-AA70-0E31368FD06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Consolas" panose="020B0609020204030204" pitchFamily="49" charset="0"/>
                    <a:ea typeface="+mn-ea"/>
                    <a:cs typeface="Consolas" panose="020B0609020204030204" pitchFamily="49" charset="0"/>
                  </a:defRPr>
                </a:pPr>
                <a:endParaRPr lang="en-US"/>
              </a:p>
            </c:txPr>
            <c:showLegendKey val="0"/>
            <c:showVal val="0"/>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5"/>
                <c:pt idx="0">
                  <c:v>Sample A</c:v>
                </c:pt>
                <c:pt idx="1">
                  <c:v>Sample B</c:v>
                </c:pt>
                <c:pt idx="2">
                  <c:v>Sample C</c:v>
                </c:pt>
                <c:pt idx="3">
                  <c:v>Sample D</c:v>
                </c:pt>
                <c:pt idx="4">
                  <c:v>Sample E</c:v>
                </c:pt>
              </c:strCache>
            </c:strRef>
          </c:cat>
          <c:val>
            <c:numRef>
              <c:f>Sheet1!$B$2:$B$7</c:f>
              <c:numCache>
                <c:formatCode>General</c:formatCode>
                <c:ptCount val="6"/>
                <c:pt idx="0">
                  <c:v>30</c:v>
                </c:pt>
                <c:pt idx="1">
                  <c:v>23</c:v>
                </c:pt>
                <c:pt idx="2">
                  <c:v>10</c:v>
                </c:pt>
                <c:pt idx="3">
                  <c:v>24</c:v>
                </c:pt>
                <c:pt idx="4">
                  <c:v>13</c:v>
                </c:pt>
              </c:numCache>
            </c:numRef>
          </c:val>
          <c:extLst>
            <c:ext xmlns:c16="http://schemas.microsoft.com/office/drawing/2014/chart" uri="{C3380CC4-5D6E-409C-BE32-E72D297353CC}">
              <c16:uniqueId val="{0000000C-C93C-7C4B-AA70-0E31368FD06C}"/>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egendEntry>
        <c:idx val="5"/>
        <c:delete val="1"/>
      </c:legendEntry>
      <c:layout>
        <c:manualLayout>
          <c:xMode val="edge"/>
          <c:yMode val="edge"/>
          <c:x val="0.74197324163194711"/>
          <c:y val="0.33836521629697341"/>
          <c:w val="0.25736013764031812"/>
          <c:h val="0.2844225016320919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accent6">
                  <a:lumMod val="50000"/>
                </a:schemeClr>
              </a:solidFill>
              <a:latin typeface="+mn-lt"/>
              <a:ea typeface="+mn-ea"/>
              <a:cs typeface="Calibri" panose="020F050202020403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Region 1</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0-6FEE-8B4C-99ED-39EE8C88433A}"/>
              </c:ext>
            </c:extLst>
          </c:dPt>
          <c:dPt>
            <c:idx val="1"/>
            <c:invertIfNegative val="0"/>
            <c:bubble3D val="0"/>
            <c:extLst>
              <c:ext xmlns:c16="http://schemas.microsoft.com/office/drawing/2014/chart" uri="{C3380CC4-5D6E-409C-BE32-E72D297353CC}">
                <c16:uniqueId val="{00000001-6FEE-8B4C-99ED-39EE8C88433A}"/>
              </c:ext>
            </c:extLst>
          </c:dPt>
          <c:dPt>
            <c:idx val="2"/>
            <c:invertIfNegative val="0"/>
            <c:bubble3D val="0"/>
            <c:extLst>
              <c:ext xmlns:c16="http://schemas.microsoft.com/office/drawing/2014/chart" uri="{C3380CC4-5D6E-409C-BE32-E72D297353CC}">
                <c16:uniqueId val="{00000002-6FEE-8B4C-99ED-39EE8C88433A}"/>
              </c:ext>
            </c:extLst>
          </c:dPt>
          <c:dPt>
            <c:idx val="3"/>
            <c:invertIfNegative val="0"/>
            <c:bubble3D val="0"/>
            <c:extLst>
              <c:ext xmlns:c16="http://schemas.microsoft.com/office/drawing/2014/chart" uri="{C3380CC4-5D6E-409C-BE32-E72D297353CC}">
                <c16:uniqueId val="{00000003-6FEE-8B4C-99ED-39EE8C88433A}"/>
              </c:ext>
            </c:extLst>
          </c:dPt>
          <c:dPt>
            <c:idx val="4"/>
            <c:invertIfNegative val="0"/>
            <c:bubble3D val="0"/>
            <c:extLst>
              <c:ext xmlns:c16="http://schemas.microsoft.com/office/drawing/2014/chart" uri="{C3380CC4-5D6E-409C-BE32-E72D297353CC}">
                <c16:uniqueId val="{00000004-6FEE-8B4C-99ED-39EE8C88433A}"/>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delle Mono Flex" pitchFamily="2"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Sheet1!$B$1:$F$1</c:f>
              <c:strCache>
                <c:ptCount val="5"/>
                <c:pt idx="0">
                  <c:v>April</c:v>
                </c:pt>
                <c:pt idx="1">
                  <c:v>May</c:v>
                </c:pt>
                <c:pt idx="2">
                  <c:v>June</c:v>
                </c:pt>
                <c:pt idx="3">
                  <c:v>July</c:v>
                </c:pt>
                <c:pt idx="4">
                  <c:v>August</c:v>
                </c:pt>
              </c:strCache>
            </c:strRef>
          </c:cat>
          <c:val>
            <c:numRef>
              <c:f>Sheet1!$B$2:$F$2</c:f>
              <c:numCache>
                <c:formatCode>General</c:formatCode>
                <c:ptCount val="5"/>
                <c:pt idx="0">
                  <c:v>13</c:v>
                </c:pt>
                <c:pt idx="1">
                  <c:v>17</c:v>
                </c:pt>
                <c:pt idx="2">
                  <c:v>26</c:v>
                </c:pt>
                <c:pt idx="3">
                  <c:v>53</c:v>
                </c:pt>
                <c:pt idx="4">
                  <c:v>120</c:v>
                </c:pt>
              </c:numCache>
            </c:numRef>
          </c:val>
          <c:extLst>
            <c:ext xmlns:c16="http://schemas.microsoft.com/office/drawing/2014/chart" uri="{C3380CC4-5D6E-409C-BE32-E72D297353CC}">
              <c16:uniqueId val="{00000005-6FEE-8B4C-99ED-39EE8C88433A}"/>
            </c:ext>
          </c:extLst>
        </c:ser>
        <c:dLbls>
          <c:dLblPos val="outEnd"/>
          <c:showLegendKey val="0"/>
          <c:showVal val="1"/>
          <c:showCatName val="0"/>
          <c:showSerName val="0"/>
          <c:showPercent val="0"/>
          <c:showBubbleSize val="0"/>
        </c:dLbls>
        <c:gapWidth val="219"/>
        <c:overlap val="-27"/>
        <c:axId val="-2103029232"/>
        <c:axId val="2124821568"/>
      </c:barChart>
      <c:catAx>
        <c:axId val="-2103029232"/>
        <c:scaling>
          <c:orientation val="minMax"/>
        </c:scaling>
        <c:delete val="0"/>
        <c:axPos val="b"/>
        <c:numFmt formatCode="General" sourceLinked="0"/>
        <c:majorTickMark val="out"/>
        <c:minorTickMark val="none"/>
        <c:tickLblPos val="nextTo"/>
        <c:spPr>
          <a:noFill/>
          <a:ln w="9525" cap="flat" cmpd="sng" algn="ctr">
            <a:solidFill>
              <a:schemeClr val="tx1">
                <a:lumMod val="15000"/>
                <a:lumOff val="85000"/>
              </a:schemeClr>
            </a:solidFill>
            <a:prstDash val="solid"/>
            <a:round/>
          </a:ln>
          <a:effectLst/>
        </c:spPr>
        <c:txPr>
          <a:bodyPr rot="0" spcFirstLastPara="1" vertOverflow="ellipsis" wrap="square" anchor="ctr" anchorCtr="1"/>
          <a:lstStyle/>
          <a:p>
            <a:pPr>
              <a:defRPr sz="1197" b="0" i="0" u="none" strike="noStrike" kern="1200" baseline="0">
                <a:solidFill>
                  <a:schemeClr val="accent6">
                    <a:lumMod val="50000"/>
                  </a:schemeClr>
                </a:solidFill>
                <a:latin typeface="Degular Text" pitchFamily="82" charset="77"/>
                <a:ea typeface="+mn-ea"/>
                <a:cs typeface="+mn-cs"/>
              </a:defRPr>
            </a:pPr>
            <a:endParaRPr lang="en-US"/>
          </a:p>
        </c:txPr>
        <c:crossAx val="2124821568"/>
        <c:crosses val="autoZero"/>
        <c:auto val="1"/>
        <c:lblAlgn val="ctr"/>
        <c:lblOffset val="100"/>
        <c:noMultiLvlLbl val="1"/>
      </c:catAx>
      <c:valAx>
        <c:axId val="2124821568"/>
        <c:scaling>
          <c:orientation val="minMax"/>
        </c:scaling>
        <c:delete val="0"/>
        <c:axPos val="l"/>
        <c:majorGridlines>
          <c:spPr>
            <a:ln w="9525" cap="flat" cmpd="sng" algn="ctr">
              <a:solidFill>
                <a:schemeClr val="accent6"/>
              </a:solidFill>
              <a:prstDash val="solid"/>
              <a:round/>
            </a:ln>
            <a:effectLst/>
          </c:spPr>
        </c:majorGridlines>
        <c:title>
          <c:overlay val="0"/>
          <c:spPr>
            <a:noFill/>
            <a:ln>
              <a:noFill/>
            </a:ln>
            <a:effectLst/>
          </c:spPr>
          <c:txPr>
            <a:bodyPr rot="-5400000" spcFirstLastPara="1" vertOverflow="ellipsis" vert="horz" wrap="square" anchor="ctr" anchorCtr="1"/>
            <a:lstStyle/>
            <a:p>
              <a:pPr>
                <a:defRPr sz="1000" b="0" i="0" u="none" strike="noStrike" kern="1200" baseline="0">
                  <a:solidFill>
                    <a:schemeClr val="accent6">
                      <a:lumMod val="50000"/>
                    </a:schemeClr>
                  </a:solidFill>
                  <a:latin typeface="Degular Text" pitchFamily="82" charset="77"/>
                  <a:ea typeface="+mn-ea"/>
                  <a:cs typeface="+mn-cs"/>
                </a:defRPr>
              </a:pPr>
              <a:endParaRPr lang="en-US"/>
            </a:p>
          </c:txPr>
        </c:title>
        <c:numFmt formatCode="General" sourceLinked="0"/>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197" b="0" i="0" u="none" strike="noStrike" kern="1200" baseline="0">
                <a:solidFill>
                  <a:schemeClr val="accent6">
                    <a:lumMod val="50000"/>
                  </a:schemeClr>
                </a:solidFill>
                <a:latin typeface="Degular Text" pitchFamily="82" charset="77"/>
                <a:ea typeface="+mn-ea"/>
                <a:cs typeface="+mn-cs"/>
              </a:defRPr>
            </a:pPr>
            <a:endParaRPr lang="en-US"/>
          </a:p>
        </c:txPr>
        <c:crossAx val="-2103029232"/>
        <c:crosses val="autoZero"/>
        <c:crossBetween val="between"/>
        <c:majorUnit val="30"/>
        <c:minorUnit val="15"/>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Region 1</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0-26F8-6B4C-BDD1-3077887C2218}"/>
              </c:ext>
            </c:extLst>
          </c:dPt>
          <c:dPt>
            <c:idx val="1"/>
            <c:invertIfNegative val="0"/>
            <c:bubble3D val="0"/>
            <c:extLst>
              <c:ext xmlns:c16="http://schemas.microsoft.com/office/drawing/2014/chart" uri="{C3380CC4-5D6E-409C-BE32-E72D297353CC}">
                <c16:uniqueId val="{00000001-26F8-6B4C-BDD1-3077887C2218}"/>
              </c:ext>
            </c:extLst>
          </c:dPt>
          <c:dPt>
            <c:idx val="2"/>
            <c:invertIfNegative val="0"/>
            <c:bubble3D val="0"/>
            <c:extLst>
              <c:ext xmlns:c16="http://schemas.microsoft.com/office/drawing/2014/chart" uri="{C3380CC4-5D6E-409C-BE32-E72D297353CC}">
                <c16:uniqueId val="{00000002-26F8-6B4C-BDD1-3077887C2218}"/>
              </c:ext>
            </c:extLst>
          </c:dPt>
          <c:dPt>
            <c:idx val="3"/>
            <c:invertIfNegative val="0"/>
            <c:bubble3D val="0"/>
            <c:extLst>
              <c:ext xmlns:c16="http://schemas.microsoft.com/office/drawing/2014/chart" uri="{C3380CC4-5D6E-409C-BE32-E72D297353CC}">
                <c16:uniqueId val="{00000003-26F8-6B4C-BDD1-3077887C2218}"/>
              </c:ext>
            </c:extLst>
          </c:dPt>
          <c:dPt>
            <c:idx val="4"/>
            <c:invertIfNegative val="0"/>
            <c:bubble3D val="0"/>
            <c:extLst>
              <c:ext xmlns:c16="http://schemas.microsoft.com/office/drawing/2014/chart" uri="{C3380CC4-5D6E-409C-BE32-E72D297353CC}">
                <c16:uniqueId val="{00000004-26F8-6B4C-BDD1-3077887C2218}"/>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delle Mono Flex" pitchFamily="2"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Sheet1!$B$1:$F$1</c:f>
              <c:strCache>
                <c:ptCount val="5"/>
                <c:pt idx="0">
                  <c:v>April</c:v>
                </c:pt>
                <c:pt idx="1">
                  <c:v>May</c:v>
                </c:pt>
                <c:pt idx="2">
                  <c:v>June</c:v>
                </c:pt>
                <c:pt idx="3">
                  <c:v>July</c:v>
                </c:pt>
                <c:pt idx="4">
                  <c:v>August</c:v>
                </c:pt>
              </c:strCache>
            </c:strRef>
          </c:cat>
          <c:val>
            <c:numRef>
              <c:f>Sheet1!$B$2:$F$2</c:f>
              <c:numCache>
                <c:formatCode>General</c:formatCode>
                <c:ptCount val="5"/>
                <c:pt idx="0">
                  <c:v>13</c:v>
                </c:pt>
                <c:pt idx="1">
                  <c:v>17</c:v>
                </c:pt>
                <c:pt idx="2">
                  <c:v>26</c:v>
                </c:pt>
                <c:pt idx="3">
                  <c:v>53</c:v>
                </c:pt>
                <c:pt idx="4">
                  <c:v>120</c:v>
                </c:pt>
              </c:numCache>
            </c:numRef>
          </c:val>
          <c:extLst>
            <c:ext xmlns:c16="http://schemas.microsoft.com/office/drawing/2014/chart" uri="{C3380CC4-5D6E-409C-BE32-E72D297353CC}">
              <c16:uniqueId val="{00000005-26F8-6B4C-BDD1-3077887C2218}"/>
            </c:ext>
          </c:extLst>
        </c:ser>
        <c:ser>
          <c:idx val="1"/>
          <c:order val="1"/>
          <c:tx>
            <c:strRef>
              <c:f>Sheet1!$A$3</c:f>
              <c:strCache>
                <c:ptCount val="1"/>
                <c:pt idx="0">
                  <c:v>Region 2</c:v>
                </c:pt>
              </c:strCache>
            </c:strRef>
          </c:tx>
          <c:spPr>
            <a:pattFill prst="wdUpDiag">
              <a:fgClr>
                <a:schemeClr val="accent2"/>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delle Mono Flex" pitchFamily="2"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Sheet1!$B$1:$F$1</c:f>
              <c:strCache>
                <c:ptCount val="5"/>
                <c:pt idx="0">
                  <c:v>April</c:v>
                </c:pt>
                <c:pt idx="1">
                  <c:v>May</c:v>
                </c:pt>
                <c:pt idx="2">
                  <c:v>June</c:v>
                </c:pt>
                <c:pt idx="3">
                  <c:v>July</c:v>
                </c:pt>
                <c:pt idx="4">
                  <c:v>August</c:v>
                </c:pt>
              </c:strCache>
            </c:strRef>
          </c:cat>
          <c:val>
            <c:numRef>
              <c:f>Sheet1!$B$3:$F$3</c:f>
              <c:numCache>
                <c:formatCode>General</c:formatCode>
                <c:ptCount val="5"/>
                <c:pt idx="0">
                  <c:v>10</c:v>
                </c:pt>
                <c:pt idx="1">
                  <c:v>20</c:v>
                </c:pt>
                <c:pt idx="2">
                  <c:v>35</c:v>
                </c:pt>
                <c:pt idx="3">
                  <c:v>40</c:v>
                </c:pt>
                <c:pt idx="4">
                  <c:v>130</c:v>
                </c:pt>
              </c:numCache>
            </c:numRef>
          </c:val>
          <c:extLst>
            <c:ext xmlns:c16="http://schemas.microsoft.com/office/drawing/2014/chart" uri="{C3380CC4-5D6E-409C-BE32-E72D297353CC}">
              <c16:uniqueId val="{00000006-26F8-6B4C-BDD1-3077887C2218}"/>
            </c:ext>
          </c:extLst>
        </c:ser>
        <c:dLbls>
          <c:dLblPos val="outEnd"/>
          <c:showLegendKey val="0"/>
          <c:showVal val="1"/>
          <c:showCatName val="0"/>
          <c:showSerName val="0"/>
          <c:showPercent val="0"/>
          <c:showBubbleSize val="0"/>
        </c:dLbls>
        <c:gapWidth val="219"/>
        <c:axId val="-2103029232"/>
        <c:axId val="2124821568"/>
      </c:barChart>
      <c:catAx>
        <c:axId val="-2103029232"/>
        <c:scaling>
          <c:orientation val="minMax"/>
        </c:scaling>
        <c:delete val="0"/>
        <c:axPos val="b"/>
        <c:numFmt formatCode="General" sourceLinked="0"/>
        <c:majorTickMark val="out"/>
        <c:minorTickMark val="none"/>
        <c:tickLblPos val="nextTo"/>
        <c:spPr>
          <a:noFill/>
          <a:ln w="9525" cap="flat" cmpd="sng" algn="ctr">
            <a:solidFill>
              <a:schemeClr val="tx1">
                <a:lumMod val="15000"/>
                <a:lumOff val="85000"/>
              </a:schemeClr>
            </a:solidFill>
            <a:prstDash val="solid"/>
            <a:round/>
          </a:ln>
          <a:effectLst/>
        </c:spPr>
        <c:txPr>
          <a:bodyPr rot="0" spcFirstLastPara="1" vertOverflow="ellipsis" wrap="square" anchor="ctr" anchorCtr="1"/>
          <a:lstStyle/>
          <a:p>
            <a:pPr>
              <a:defRPr sz="1197" b="0" i="0" u="none" strike="noStrike" kern="1200" baseline="0">
                <a:solidFill>
                  <a:schemeClr val="accent6">
                    <a:lumMod val="50000"/>
                  </a:schemeClr>
                </a:solidFill>
                <a:latin typeface="Degular Text" pitchFamily="82" charset="77"/>
                <a:ea typeface="+mn-ea"/>
                <a:cs typeface="+mn-cs"/>
              </a:defRPr>
            </a:pPr>
            <a:endParaRPr lang="en-US"/>
          </a:p>
        </c:txPr>
        <c:crossAx val="2124821568"/>
        <c:crosses val="autoZero"/>
        <c:auto val="1"/>
        <c:lblAlgn val="ctr"/>
        <c:lblOffset val="100"/>
        <c:noMultiLvlLbl val="1"/>
      </c:catAx>
      <c:valAx>
        <c:axId val="2124821568"/>
        <c:scaling>
          <c:orientation val="minMax"/>
        </c:scaling>
        <c:delete val="0"/>
        <c:axPos val="l"/>
        <c:majorGridlines>
          <c:spPr>
            <a:ln w="9525" cap="flat" cmpd="sng" algn="ctr">
              <a:solidFill>
                <a:schemeClr val="accent6"/>
              </a:solidFill>
              <a:prstDash val="solid"/>
              <a:round/>
            </a:ln>
            <a:effectLst/>
          </c:spPr>
        </c:majorGridlines>
        <c:title>
          <c:overlay val="0"/>
          <c:spPr>
            <a:noFill/>
            <a:ln>
              <a:noFill/>
            </a:ln>
            <a:effectLst/>
          </c:spPr>
          <c:txPr>
            <a:bodyPr rot="-5400000" spcFirstLastPara="1" vertOverflow="ellipsis" vert="horz" wrap="square" anchor="ctr" anchorCtr="1"/>
            <a:lstStyle/>
            <a:p>
              <a:pPr>
                <a:defRPr sz="1000" b="0" i="0" u="none" strike="noStrike" kern="1200" baseline="0">
                  <a:solidFill>
                    <a:schemeClr val="accent6">
                      <a:lumMod val="50000"/>
                    </a:schemeClr>
                  </a:solidFill>
                  <a:latin typeface="Degular Text" pitchFamily="82" charset="77"/>
                  <a:ea typeface="+mn-ea"/>
                  <a:cs typeface="+mn-cs"/>
                </a:defRPr>
              </a:pPr>
              <a:endParaRPr lang="en-US"/>
            </a:p>
          </c:txPr>
        </c:title>
        <c:numFmt formatCode="General" sourceLinked="0"/>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197" b="0" i="0" u="none" strike="noStrike" kern="1200" baseline="0">
                <a:solidFill>
                  <a:schemeClr val="accent6">
                    <a:lumMod val="50000"/>
                  </a:schemeClr>
                </a:solidFill>
                <a:latin typeface="Degular Text" pitchFamily="82" charset="77"/>
                <a:ea typeface="+mn-ea"/>
                <a:cs typeface="+mn-cs"/>
              </a:defRPr>
            </a:pPr>
            <a:endParaRPr lang="en-US"/>
          </a:p>
        </c:txPr>
        <c:crossAx val="-2103029232"/>
        <c:crosses val="autoZero"/>
        <c:crossBetween val="between"/>
        <c:majorUnit val="30"/>
        <c:minorUnit val="15"/>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accent6">
                  <a:lumMod val="50000"/>
                </a:schemeClr>
              </a:solidFill>
              <a:latin typeface="Degular Text" pitchFamily="82" charset="77"/>
              <a:ea typeface="+mn-ea"/>
              <a:cs typeface="+mn-cs"/>
            </a:defRPr>
          </a:pPr>
          <a:endParaRPr lang="en-US"/>
        </a:p>
      </c:txPr>
    </c:legend>
    <c:plotVisOnly val="1"/>
    <c:dispBlanksAs val="gap"/>
    <c:showDLblsOverMax val="1"/>
  </c:chart>
  <c:spPr>
    <a:noFill/>
    <a:ln w="6350" cap="flat" cmpd="sng" algn="ctr">
      <a:noFill/>
      <a:prstDash val="solid"/>
      <a:miter lim="800000"/>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93C-7C4B-AA70-0E31368FD06C}"/>
              </c:ext>
            </c:extLst>
          </c:dPt>
          <c:dPt>
            <c:idx val="1"/>
            <c:bubble3D val="0"/>
            <c:spPr>
              <a:pattFill prst="trellis">
                <a:fgClr>
                  <a:schemeClr val="accent2"/>
                </a:fgClr>
                <a:bgClr>
                  <a:schemeClr val="bg1"/>
                </a:bgClr>
              </a:pattFill>
              <a:ln w="19050">
                <a:solidFill>
                  <a:schemeClr val="lt1"/>
                </a:solidFill>
              </a:ln>
              <a:effectLst/>
            </c:spPr>
            <c:extLst>
              <c:ext xmlns:c16="http://schemas.microsoft.com/office/drawing/2014/chart" uri="{C3380CC4-5D6E-409C-BE32-E72D297353CC}">
                <c16:uniqueId val="{00000003-C93C-7C4B-AA70-0E31368FD06C}"/>
              </c:ext>
            </c:extLst>
          </c:dPt>
          <c:dPt>
            <c:idx val="2"/>
            <c:bubble3D val="0"/>
            <c:spPr>
              <a:pattFill prst="pct90">
                <a:fgClr>
                  <a:schemeClr val="accent3"/>
                </a:fgClr>
                <a:bgClr>
                  <a:schemeClr val="bg1"/>
                </a:bgClr>
              </a:pattFill>
              <a:ln w="19050">
                <a:solidFill>
                  <a:schemeClr val="lt1"/>
                </a:solidFill>
              </a:ln>
              <a:effectLst/>
            </c:spPr>
            <c:extLst>
              <c:ext xmlns:c16="http://schemas.microsoft.com/office/drawing/2014/chart" uri="{C3380CC4-5D6E-409C-BE32-E72D297353CC}">
                <c16:uniqueId val="{00000005-C93C-7C4B-AA70-0E31368FD06C}"/>
              </c:ext>
            </c:extLst>
          </c:dPt>
          <c:dPt>
            <c:idx val="3"/>
            <c:bubble3D val="0"/>
            <c:spPr>
              <a:pattFill prst="trellis">
                <a:fgClr>
                  <a:schemeClr val="accent4"/>
                </a:fgClr>
                <a:bgClr>
                  <a:schemeClr val="bg1"/>
                </a:bgClr>
              </a:pattFill>
              <a:ln w="19050">
                <a:solidFill>
                  <a:schemeClr val="lt1"/>
                </a:solidFill>
              </a:ln>
              <a:effectLst/>
            </c:spPr>
            <c:extLst>
              <c:ext xmlns:c16="http://schemas.microsoft.com/office/drawing/2014/chart" uri="{C3380CC4-5D6E-409C-BE32-E72D297353CC}">
                <c16:uniqueId val="{00000007-C93C-7C4B-AA70-0E31368FD06C}"/>
              </c:ext>
            </c:extLst>
          </c:dPt>
          <c:dPt>
            <c:idx val="4"/>
            <c:bubble3D val="0"/>
            <c:spPr>
              <a:pattFill prst="dkHorz">
                <a:fgClr>
                  <a:srgbClr val="718B4A"/>
                </a:fgClr>
                <a:bgClr>
                  <a:schemeClr val="bg1"/>
                </a:bgClr>
              </a:pattFill>
              <a:ln w="19050">
                <a:solidFill>
                  <a:schemeClr val="lt1"/>
                </a:solidFill>
              </a:ln>
              <a:effectLst/>
            </c:spPr>
            <c:extLst>
              <c:ext xmlns:c16="http://schemas.microsoft.com/office/drawing/2014/chart" uri="{C3380CC4-5D6E-409C-BE32-E72D297353CC}">
                <c16:uniqueId val="{00000009-C93C-7C4B-AA70-0E31368FD06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93C-7C4B-AA70-0E31368FD06C}"/>
              </c:ext>
            </c:extLst>
          </c:dPt>
          <c:dLbls>
            <c:dLbl>
              <c:idx val="0"/>
              <c:layout>
                <c:manualLayout>
                  <c:x val="0.14101434696513801"/>
                  <c:y val="-7.351063403674328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Consolas" panose="020B0609020204030204" pitchFamily="49" charset="0"/>
                      <a:ea typeface="+mn-ea"/>
                      <a:cs typeface="Consolas" panose="020B0609020204030204" pitchFamily="49" charset="0"/>
                    </a:defRPr>
                  </a:pPr>
                  <a:endParaRPr lang="en-US"/>
                </a:p>
              </c:txPr>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C93C-7C4B-AA70-0E31368FD06C}"/>
                </c:ext>
              </c:extLst>
            </c:dLbl>
            <c:dLbl>
              <c:idx val="1"/>
              <c:layout>
                <c:manualLayout>
                  <c:x val="0.16830744637774545"/>
                  <c:y val="5.2927656506455055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Consolas" panose="020B0609020204030204" pitchFamily="49" charset="0"/>
                      <a:ea typeface="+mn-ea"/>
                      <a:cs typeface="Consolas" panose="020B0609020204030204" pitchFamily="49" charset="0"/>
                    </a:defRPr>
                  </a:pPr>
                  <a:endParaRPr lang="en-US"/>
                </a:p>
              </c:txPr>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C93C-7C4B-AA70-0E31368FD06C}"/>
                </c:ext>
              </c:extLst>
            </c:dLbl>
            <c:dLbl>
              <c:idx val="2"/>
              <c:layout>
                <c:manualLayout>
                  <c:x val="-8.6428148139923333E-2"/>
                  <c:y val="0.1234978651817286"/>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Consolas" panose="020B0609020204030204" pitchFamily="49" charset="0"/>
                      <a:ea typeface="+mn-ea"/>
                      <a:cs typeface="Consolas" panose="020B0609020204030204" pitchFamily="49" charset="0"/>
                    </a:defRPr>
                  </a:pPr>
                  <a:endParaRPr lang="en-US"/>
                </a:p>
              </c:txPr>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C93C-7C4B-AA70-0E31368FD06C}"/>
                </c:ext>
              </c:extLst>
            </c:dLbl>
            <c:dLbl>
              <c:idx val="3"/>
              <c:layout>
                <c:manualLayout>
                  <c:x val="-0.14101434696513809"/>
                  <c:y val="0"/>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Consolas" panose="020B0609020204030204" pitchFamily="49" charset="0"/>
                      <a:ea typeface="+mn-ea"/>
                      <a:cs typeface="Consolas" panose="020B0609020204030204" pitchFamily="49" charset="0"/>
                    </a:defRPr>
                  </a:pPr>
                  <a:endParaRPr lang="en-US"/>
                </a:p>
              </c:txPr>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C93C-7C4B-AA70-0E31368FD06C}"/>
                </c:ext>
              </c:extLst>
            </c:dLbl>
            <c:dLbl>
              <c:idx val="4"/>
              <c:layout>
                <c:manualLayout>
                  <c:x val="-9.325142299307522E-2"/>
                  <c:y val="-0.12055743982025899"/>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Consolas" panose="020B0609020204030204" pitchFamily="49" charset="0"/>
                      <a:ea typeface="+mn-ea"/>
                      <a:cs typeface="Consolas" panose="020B0609020204030204" pitchFamily="49" charset="0"/>
                    </a:defRPr>
                  </a:pPr>
                  <a:endParaRPr lang="en-US"/>
                </a:p>
              </c:txPr>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C93C-7C4B-AA70-0E31368FD06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Consolas" panose="020B0609020204030204" pitchFamily="49" charset="0"/>
                    <a:ea typeface="+mn-ea"/>
                    <a:cs typeface="Consolas" panose="020B0609020204030204" pitchFamily="49" charset="0"/>
                  </a:defRPr>
                </a:pPr>
                <a:endParaRPr lang="en-US"/>
              </a:p>
            </c:txPr>
            <c:showLegendKey val="0"/>
            <c:showVal val="0"/>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5"/>
                <c:pt idx="0">
                  <c:v>Sample A</c:v>
                </c:pt>
                <c:pt idx="1">
                  <c:v>Sample B</c:v>
                </c:pt>
                <c:pt idx="2">
                  <c:v>Sample C</c:v>
                </c:pt>
                <c:pt idx="3">
                  <c:v>Sample D</c:v>
                </c:pt>
                <c:pt idx="4">
                  <c:v>Sample E</c:v>
                </c:pt>
              </c:strCache>
            </c:strRef>
          </c:cat>
          <c:val>
            <c:numRef>
              <c:f>Sheet1!$B$2:$B$7</c:f>
              <c:numCache>
                <c:formatCode>General</c:formatCode>
                <c:ptCount val="6"/>
                <c:pt idx="0">
                  <c:v>30</c:v>
                </c:pt>
                <c:pt idx="1">
                  <c:v>23</c:v>
                </c:pt>
                <c:pt idx="2">
                  <c:v>10</c:v>
                </c:pt>
                <c:pt idx="3">
                  <c:v>24</c:v>
                </c:pt>
                <c:pt idx="4">
                  <c:v>13</c:v>
                </c:pt>
              </c:numCache>
            </c:numRef>
          </c:val>
          <c:extLst>
            <c:ext xmlns:c16="http://schemas.microsoft.com/office/drawing/2014/chart" uri="{C3380CC4-5D6E-409C-BE32-E72D297353CC}">
              <c16:uniqueId val="{0000000C-C93C-7C4B-AA70-0E31368FD06C}"/>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egendEntry>
        <c:idx val="5"/>
        <c:delete val="1"/>
      </c:legendEntry>
      <c:layout>
        <c:manualLayout>
          <c:xMode val="edge"/>
          <c:yMode val="edge"/>
          <c:x val="0.74197324163194711"/>
          <c:y val="0.33836521629697341"/>
          <c:w val="0.25736013764031812"/>
          <c:h val="0.2844225016320919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accent6">
                  <a:lumMod val="50000"/>
                </a:schemeClr>
              </a:solidFill>
              <a:latin typeface="+mn-lt"/>
              <a:ea typeface="+mn-ea"/>
              <a:cs typeface="Calibri" panose="020F050202020403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9T08:39:53.15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98,'71'2,"-1"1,-3-2,-3-1,-13 3,-2 0,3-3,-1 0,43 0,-42 0,2 0,11 0,-1 0,-14 0,0 0,16 0,0 0,24 0,-17 0,0 0,18 0,-33 0,-2 0,16 0,-10 0,-10 0,4 0,-2 0,2 0,12 0,3 0,0 0,1 0,-6-3,1 0,15 3,2-1,-4-2,2 1,-16 1,2 1,-2 1,22-1,-1 0,12-3,0 0,-18 0,-1-1,5-2,-1 0,-5 3,-2-1,2-3,0-2,0 2,1 1,-8-1,2 0,12 1,-1 1,-20 5,-2 0,9-2,-1-1,-18 2,-2 1,36-6,5 6,-5 0,6 0,-41 0,0 0,-1 0,0 0,7 0,1 0,-8 0,0 0,7 3,0 0,-8 0,1 0,16 3,1 0,-10 0,1 0,7 0,4 0,15 3,0-1,-17-1,2 0,27 1,0 1,-31 0,-2 0,13-2,0-1,-16 0,-1 0,8-3,0-1,-7-2,-2 0,6 0,1 0,-2 0,-2 0,-6 0,-3 0,39 0,-10 5,-18-3,21 8,-23-9,4 4,-19-5,11 0,-9 0,28 5,-7-3,16 3,-1-5,-50 0,-33 0,-58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9T08:47:28.739"/>
    </inkml:context>
    <inkml:brush xml:id="br0">
      <inkml:brushProperty name="width" value="0.05" units="cm"/>
      <inkml:brushProperty name="height" value="0.05" units="cm"/>
      <inkml:brushProperty name="color" value="#E71224"/>
    </inkml:brush>
  </inkml:definitions>
  <inkml:trace contextRef="#ctx0" brushRef="#br0">4046 565 24575,'-67'-25'0,"0"0"0,0 1 0,3 5 0,-18 8-592,34 3 0,-3-1 592,-10-3 0,-1 0 0,2-1 0,-3 0 0,-22 0 0,-2 2 0,14 4 0,1 2-682,-10-1 1,2 1 681,19 2 0,2 0 0,-3-6 0,2 0-152,-36 1 152,40 3 0,2 0 0,-29 0 0,-2-1 0,30-1 0,-3 2 0,-2 5 0,-8 0 0,-24 5-515,-2-3 515,39 0 0,-2 1 0,1-3 0,-1 0 0,-5 5 0,-1 1 0,6-6 0,0 2 0,-5 8 0,0 1 0,11-7 0,1 0 0,-43 13 0,26-6 1249,15-1-1249,18-4 788,6 2-788,8-7 0,7 6 0,2-6 1177,3 6-1177,-1-3 0,-14 19 0,-16 6 0,-18 15 0,-12 7 0,0-4 0,12-2 0,-15-1 0,19-4 0,-26 6 0,26-2 0,-7-4 0,23-5 0,2-4 0,10-3 0,1 6 0,5 0 0,3 11 0,1 3 0,9 5 0,7 24 0,15-11 0,18 19 0,12-28 0,8-10 0,8-1 0,-8-12 0,3-1 0,17 14 0,5-2-3392,-2-10 0,0-4 3392,-5 0 0,3-1 0,18 2 0,2-3-1013,-5-6 1,0-2 1012,8 1 0,-1-3 0,-6-3 0,1-2 0,-26-5 0,2-1 0,-1 1 0,-1 2 0,1 2 0,-1-2 0,28 0 0,-2-1 0,-4 4 0,-3 0 0,-12-5 0,-1 1 0,6 1 0,0 2 0,-7-1 0,0 0 0,9-5 0,0-1 0,-16 2 0,1 0-900,11-4 0,1-1 900,-13 0 0,1 0 0,14 1 0,2-2 0,-7-4 0,-1-2 0,5 1 0,2 0 0,6-3 0,1-1 0,-4-1 0,1-1 1583,11 0 0,-1-1-1583,-13-2 0,-1-1 0,4 1 0,-2 0 0,-12-1 0,0 2 0,8 1 0,0 1 0,-10 0 0,-1 0 646,1 3 0,0 0-646,-11 0 0,-1 0 0,-3 0 0,-1 0-602,41-5 602,-40 3 0,-3-1 0,23-9 2259,10-4-2259,-36 5 0,-7 3 0,-1-6 0,-15 9 0,15-23 2114,-15 17-2114,15-12 1226,5-14-1226,-6 2 0,3-21 0,-20 3 0,-10-3 0,-6-16 0,-5 7 208,-7 18 0,-2-1-208,-5-21 0,-6 29 0,-4 1 0,-13-22 0,-24 8 0,8-8 0,-21 13-6339,3-13 6339,-5 18-322,33 20 1,1 1 321,-36-19 0,28 21 0,-3 0 0,2 1 0,-1 1 0,-12-3 0,-2 1 0,5 4 0,0 1 0,-10-5 0,0 0-638,7 7 0,0-1 638,-15-9 0,-3 0 0,7 10 0,-5-1 0,-1-5 0,-7-4 0,5 3 0,-6 3 0,0 2 0,11-2 0,-3-2 0,8 4 125,13 6 0,4 4-125,-6 2 0,4 1 0,-7 3 0,-23-5 0,32 7 500,-23-12-500,10 14 0,-10-5 0,-7 22 0,31-4 0,-1 1 0,-2 4 0,0 3 0,-13 10 0,-1 3 272,-3-1 0,5-1 0,-13 17 0,6-10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1:12:44.001"/>
    </inkml:context>
    <inkml:brush xml:id="br0">
      <inkml:brushProperty name="width" value="0.05" units="cm"/>
      <inkml:brushProperty name="height" value="0.05" units="cm"/>
      <inkml:brushProperty name="color" value="#33CCFF"/>
    </inkml:brush>
  </inkml:definitions>
  <inkml:trace contextRef="#ctx0" brushRef="#br0">5278 792 24575,'0'-16'0,"0"-7"0,-8 3 0,-13-12 0,-37 1 0,-30-5-1896,30 17 1,-6 1 1895,-18-5 0,-3-1 0,0 2 0,-5 0 0,10 3 0,-4-1 0,1 1-1007,8 1 1,1 0 0,-1 0 1006,-9 0 0,-2-1 0,1 1 0,2 2 0,1-1 0,2 2-656,6 1 0,1 2 1,-1 0 655,-9 0 0,-1 0 0,3 2 0,-16-2 0,3 0 0,24 3 0,-1-1 0,3 1 0,-14-3 0,0 0-58,-11 0 0,-1-1 58,15 0 0,-1-1 0,-15 2 0,0 0-616,18 2 0,2 0 616,-6-2 0,0 2 0,5 6 0,3 2 983,9-5 1,-1 1-984,-12 5 0,2 1 0,15-2 0,0 0 0,-7 2 0,1 0 0,10 0 0,0 0 0,-4 0 0,1 0 0,0 1 0,1 2 0,-1 1 0,2 1 1783,-41 13-1783,13 1 141,15 7-141,17-4 0,-3 8 0,19-5 4339,3 8-4339,6 0 0,-1 9 0,6 5 1483,-6 10-1483,7-5 0,4-5 0,-6 11 412,10-9-412,0 21 0,10-7 0,17 11 0,2-10 0,23 11-1058,1-7 1058,-5-23 0,4 1 0,-1-5 0,2 0 0,10 7 0,4 0 0,0-2 0,2-3-912,9 0 0,3-1 912,7 2 0,4-2 0,10 0 0,5-4 0,-23-16 0,3-3 0,-1-1-1068,-2 2 1,-1-1-1,3-3 1068,9-2 0,2-4 0,-2 1 0,-13-1 0,-2-1 0,1 0 0,6-1 0,2-2 0,-5-1-603,11 0 1,-3 0 602,6 1 0,-3 0 0,-18-3 0,-2 0 0,2 4 0,0 0 206,1-4 1,-1-1-207,-8 0 0,0 0 0,14-2 0,0 0 335,-12 0 1,0 0-336,12 0 0,0 0 0,-10 0 0,0 0 0,7 0 0,-2 0 0,-12 0 0,-1 0 0,4-2 0,-2 0 0,35-3 0,-10-8 3176,-4-5-3176,-21-8 0,17-10 0,-14 0 0,15-13 0,-18 16 1594,9-18-1594,-13 18 427,3-10-427,-8 0 0,-9 8 1009,3-16-1009,-13 12 0,1-7 0,-6 5 0,-7 4 0,6 1 0,-9 5 0,4 8 0,-10-6 0,-1 11 0,-3-7 0,0 5 0,0 0 0,0-4 0,-3 2 0,3-2 0,-3 7 0,3-2 0,0 5 0,0-1 0,-3 5 0,2 1 0,-1 3 0,2 0 0,0-1 0,0 1 0,0-3 0,2 2 0,2-8 0,-1 7 0,7-15 0,-5 8 0,3-3 0,-3 5 0,-1 7 0,-1 3 0,0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9T21:01:12.921"/>
    </inkml:context>
    <inkml:brush xml:id="br0">
      <inkml:brushProperty name="width" value="0.05" units="cm"/>
      <inkml:brushProperty name="height" value="0.05" units="cm"/>
      <inkml:brushProperty name="color" value="#E71224"/>
    </inkml:brush>
  </inkml:definitions>
  <inkml:trace contextRef="#ctx0" brushRef="#br0">855 267 24575,'-77'57'0,"0"-1"0,1 1 0,-1 0 0,1 0 0,-1-1 0,33 30 0,6 5 0,-11-31 0,-21 7 0,-6 5 0,9-1 0,23-2 0,38-7 0,29-24 0,22-2 0,19-1 0,15-1 0,14-2 0,10-1 0,7-2 0,6-1 0,1-1 0,1-1 0,-5-1 0,-5-2 0,-9-1 0,-12-1 0,-14-1 0,24 8 0,-18-5 0,-5-2 0,6 0 0,17 4-703,-21-5 1,11 3 0,11 3 0,7 2 0,6 1 0,3 1-1,0-1 1,-2-1 0,-3-1 0,-7-2 0,-8-4 0,-11-3 0,-13-4-1,-16-6-42,19-5 0,-16-6 745,8 3 0,0 0-316,-4 0 0,0 0 316,8 0 0,-2 0 868,-12 0 0,-1 0-868,8 0 0,-2 0 0,30-5 0,-38 2 0,-1-1 0,31-2 0,4-5 0,-18 1 0,-2-3 0,-19-2 0,-7 1 0,-7 4 5083,-6-12-5083,-5 8 4454,-3-5-4454,-4 4 680,5-10-680,-1 2 0,5-11 0,0 1 0,1-3 0,0 5 0,6-9 0,-17 17 0,10-17 0,-14 17 0,4-14 0,-9 18 0,4-18 0,-8 14 0,4-22 0,-5 4 0,0-7 0,-14 0 0,-5-2 0,-10-22 0,0 13 0,-5 2 0,-24-8 0,27 25 0,-2 2 0,-36-17 0,11-7 0,20 28 0,-2 1 0,-25-22-263,21 20 1,0 1 262,-32-19 0,34 25 0,-1-1 0,-29-18 0,21 20 0,0 2 0,-16-15 0,19 22 0,1 1 0,-3-9 0,-26-1 0,8-1 0,-13-7 0,-11 6 0,11 1 0,33 13 0,-1 1 0,-46-5 0,40 5 0,-1 0 0,-3 7 0,-1 1 0,-2-2 0,-2-1 0,-7 0 0,-1 1-547,5 3 1,-1 2 546,-9-3 0,0 1 0,7 4 0,-1 2-834,-7-1 0,0 0 834,8 0 0,0 0 0,1 0 0,1 0 0,5 2 0,1 1 0,0 0 0,0 1 0,4 1 0,1 2 0,-1 3 0,-1 2 0,-1 1 0,3 0 0,-23 11 0,28-7 0,0-1 0,-11 2 0,11-1 0,1 0 452,-16 6-452,-14 5 1023,40-12-1023,1-2 1811,8-4-1811,14 2 0,6-7 0,8 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0:32:49.303"/>
    </inkml:context>
    <inkml:brush xml:id="br0">
      <inkml:brushProperty name="width" value="0.05" units="cm"/>
      <inkml:brushProperty name="height" value="0.05" units="cm"/>
      <inkml:brushProperty name="color" value="#F6630D"/>
    </inkml:brush>
  </inkml:definitions>
  <inkml:trace contextRef="#ctx0" brushRef="#br0">5445 81 24575,'-44'-9'0,"-9"5"0,1 0 0,-23 4 0,-3 0 0,-17 0-703,-2-4 703,0-1 0,11 0 0,5 1 0,1 4 0,2 0 0,-7 0 0,3 0 0,1 0 0,0 0 173,0 0-173,0 0 0,13 0 0,-19-5-754,17 4 754,-25-7 0,4 3 0,32 3 0,-1-1 0,9-1 0,0 0 0,-4 3 0,1 1 0,-26-4 0,22 0 0,-1 3 0,22-3 0,-3 4 509,9 0-509,9 0 0,-2 0 0,8 0 775,-4 0-775,-5 0 0,-1 0 0,-4 4 0,0-3 0,-1 5 0,5-5 0,2 6 0,4-7 0,-5 7 0,7-7 0,-10 4 0,6-4 0,-9 3 0,1-2 0,-1 6 0,-4-6 0,3 5 0,-12-1 0,2 3 0,-14 1 0,-1-4 0,0-2 0,-21 2 0,7 0 0,21-1 0,-3 1 0,-45 4 0,39-5 0,-1 1 0,1 2 0,0-1-829,-8-2 1,0-1 828,7 1 0,1 0 0,-3-4 0,0 0 0,0 0 0,0 0 0,7 0 0,0 0 0,-7-1 0,1 2-195,-32 7 195,-6-2 0,25 7 0,-5 0 0,21-4 0,-20 12 0,13-2 0,-6 8 0,10 3 0,14-4 0,5 7 1639,5-7-1639,14-4 213,1 0-213,12-12 0,4 2 0,3-6 0,3 0 0,0 3 0,0 1 0,5 2 0,0 8 0,4-5 0,-1 13 0,6-9 0,-2 11 0,11-2 0,-6 2 0,6-2 0,-7 2 0,15 3 0,-4 0 0,33 23 0,-5-17 0,-13-10 0,2-1 0,39 5 0,-30-14 0,3-2 0,-4-3 0,0-1-1226,1-1 0,1 0 1226,12 6 0,2-1 0,-8-5 0,2-2-786,27 6 0,4-1 786,-14-4 0,2-3 0,-15-1 0,2-1 0,-2 0-1094,21 4 1,1-1 1093,-8-3 0,4-1 0,-2-1 0,-14 0 0,-3-1 0,4 0-1576,12-1 1,3-1 0,-2 0 1575,-6 0 0,-2-2 0,0 1 0,-4 0 0,-1 1 0,2-2-175,9 0 0,2 0 1,-3-1 174,17-1 0,-1 1-27,-24 0 1,1 1 0,-5-2 26,6-3 0,0 0 0,3 3 0,5 2 0,-7-1 0,-5-3 0,-1 0 0,-2 2 0,5 0 0,-7 1 0,-6-1 0,-4 1 0,8-1 0,-1 1 610,-11-1 1,0 2-611,9 0 0,0 2 0,34-1 0,-41-2 0,1-1 0,-1 3 0,1-1 0,5-1 0,1 0 0,2 2 0,0 0 2516,-2-1 0,-2-2-2516,-1 1 0,-2-1 0,43-6 1206,-45 4 1,1 1-1207,40-6 0,-41 6 0,1-1 0,-1 0 0,1 1 0,-1-1 0,-1 1 0,7 1 0,-1 0 0,32-1 0,0 4 0,-18 0 1852,14 0-1852,-19 0 0,8 0 286,-18 0-286,-8 0 0,11 0 0,-15 0 0,15 0 0,-2 0 0,19 0 0,-3 0 736,8 0-736,-1 0 0,-15 0 0,17 0 0,-14 0 0,14 0 0,-14 0 0,10 4 0,-23-3 0,10 3 0,0-4 0,-2 0 0,18 0 0,-18-4 0,7-1 0,-18-7 0,4-2 0,-9-3 0,-1-3 0,-3-10 0,-11 9 0,4-15 0,-18 21 0,4-10 0,-12 12 0,-3 0 0,-2 1 0,-4 5 0,2-13 0,-6 9 0,-1-13 0,-5 7 0,-1 0 0,-16-8 0,-8 0 0,-14-6 0,1 5 0,-21-3 0,3 5 0,17 8 0,-2 1-613,-44-13 613,33 12 0,-1 0 0,9 2 0,1-1-575,-1 0 1,0-1 574,2-1 0,0 2 0,-38-1 0,30 3 0,-1 1 0,11 7 0,-1 0 0,-14-4 0,1-1 0,13 1 0,0 0 0,-13 1 0,-1 1 0,10 0 0,-1 1-331,-10 2 1,-3 3 330,-4-2 0,-1 1 0,1 2 0,-1 0-602,-15 0 0,0 0 602,12 0 0,-2 0 0,-12 0 0,-2 0 0,10 0 0,0 0 0,-12 0 0,1 0 0,17 0 0,2 0 0,1 0 0,2 0-2617,10 0 0,3 0 2617,-40 0 0,-2 0 71,18 0-71,6 0 427,15 0-427,-4 0 866,21 0-866,-9 0 6430,21 0-6430,-3 0 1067,9 0-1067,5 0 0,5 0 0,7 0 0,0 0 0,5-9 0,7 4 0,-2-4 0,5 6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0:59:59.838"/>
    </inkml:context>
    <inkml:brush xml:id="br0">
      <inkml:brushProperty name="width" value="0.05" units="cm"/>
      <inkml:brushProperty name="height" value="0.05" units="cm"/>
      <inkml:brushProperty name="color" value="#F6630D"/>
    </inkml:brush>
  </inkml:definitions>
  <inkml:trace contextRef="#ctx0" brushRef="#br0">2318 79 24373,'-53'0'0,"-26"0"0,-5 0 0,7 0 50,-2 0 1,0 0-51,10 0 0,15 0 33,-2 0-33,11 0 17,-14 0-17,0 0 0,-13 0 0,2 0 0,3 0 0,-8 0 0,2 0 0,-11 0 51,15 0-51,-15 0 0,20 0 0,-15 0 0,11 0 0,1 0 0,3 0 0,16 0 0,-7 3 0,17-2 0,-6 7 0,-6-3 0,1 7 0,-7-3 0,20 3 0,-3-1 0,17-3 0,-12 7 0,16-5 0,-2 4 0,10-5 0,1 3 0,0 1 0,2 0 0,-2 6 0,2-3 0,0 18 0,3-6 0,-4 22 0,4-13 0,-1 14 0,4-19 0,2 2 0,10-4 0,1 1 0,10 15 0,42 28 0,10-13-959,-19-23 0,6-3 959,3-10 0,2-5 0,4-4 0,2-3 0,5 2 0,2-3 0,5-1 0,1-3-1610,11 0 1,2-1 1609,-29-3 0,0-1 0,1-1 0,-1 0 0,1 0 0,-1-1-645,31-3 1,-2-1 644,-11-1 0,0-1 0,8-2 0,-2-1 0,-14 1 0,0-1-731,14-1 0,-3 0 731,-26 6 0,-1 0 0,21-2 0,0 1 0,-20 4 0,0 0 0,10 0 0,0 0 381,-11 0 0,-1 0-381,0 0 0,2 0 0,11 4 0,2 1 440,-4-1 0,1 2-440,20 5 0,2 1 0,-18-1 0,0-2 0,17 2 0,0-3 0,-13-2 0,0-2 0,14-6 0,1-1 0,-14 3 0,-1-2 0,0-2 0,-1 0 0,2 2 0,-4-1 0,-19-1 0,-1-1 0,7 0 0,-1 0 0,26-8 653,-38 6 0,-2 0-653,26-3 0,-22 1 0,-1 1 1303,22-2-1303,-22 1 0,1 0 681,34-1-681,6-4 0,-10 9 0,-2 1 621,-30 4 1,2 0-622,-6 0 0,2 0 0,10 0 0,2 0 0,-9 0 0,0 0 0,2 0 0,2 0 0,4 0 0,0 0 0,-6 0 0,-1 0 0,5 1 0,-1-2 0,-8-2 0,-2-2 0,44-5-195,2-8 195,-42 9 0,-1-1 0,42-12 0,-39 10 0,-1 0 0,25-11 0,18 0 0,-13-3 0,-35 17 0,3 2-629,1-3 0,-1 2 629,-1 5 0,1 2 0,7 1 0,0 0-174,-5 2 1,1 0 173,12 1 0,-1 0 0,-11 1 0,0 1 118,12-1-1,-2 1-117,-14-1 0,-2 1 0,11 3 0,-2 2 0,27 5-46,-32-4 1,0 0 45,28 3 0,0-1 0,-16-4 1788,-28-5-1788,-2 3 386,-19-6-386,-3 2 875,0-12-875,-1 1 320,11-17-320,-1 6 0,10-17 0,2-3 0,6-9 0,-10 9 0,-2 0 0,-21 18 0,0-4 0,-7 5 0,0 3 0,-5 2 0,-2-1 0,-19-7 0,-8-2 0,-27-17 0,-8 4 0,17 14 0,-4 2 0,5 3 0,-4 1 0,-19-1 0,-3 1-594,10 3 0,-1 1 594,-15 0 0,-1 0-801,-1-3 1,-1 2 800,3 4 0,-3 1 0,-12-5 0,1 2-1224,14 7 1,1 2 1223,-7-1 0,0 1 0,6 4 0,1 0-2525,0-2 1,2 0 2524,8 2 0,1-1 0,9-1 0,0 0 197,1 2 1,0 0-198,7 0 0,-2 0 0,-13 2 0,0 0 0,14 0 0,0 1 0,-12 4 0,-1 0-133,11-2 0,0 0 133,-17 2 0,-1-1 0,11-1 0,-1 0 0,-20-1 0,1 1 0,17 0 0,1-1 0,-9 1 0,1 0 810,13-1 0,3 1-810,2 3 0,1 1 0,-1-3 0,1-1 2748,-1 6 1,1 0-2749,1-5 0,1-2 382,-44 5-382,-2 4 0,20-7 0,-18 3 0,13-1 1650,-16-7-1650,46 1 0,-2 0-524,0-2 0,-1 0 524,-7 0 0,-1 0 0,8 0 0,1 0 0,-6 0 0,1 0 0,-38 0 0,42 0 0,1 0 0,-29 0 222,32 0 0,0 0-222,-28-4 0,-9 3 0,6-3 0,15 4 0,-6 0 0,27 0 0,-10 0 0,20 0 0,-17 4 448,17-4-448,-2 8 1163,5-7-1163,4 5 0,-27-1 0,17-1 0,-22 0 0,30-4 0,-11 0 0,17 0 0,-13 0 0,9 0 0,4 0 0,6 0 0,9 0 0,3 0 0,0 0 0,3 0 0,0 0 0,-6 0 0,-2-2 0,-10-3 0,-24-7 0,-2 3 0,-24-8 0,15 7 0,-5-6 0,16 6 0,-2-2 0,8 7 0,14-4 0,-5 1 0,19 0 0,-7-4 0,6 8 0,2-5 0,-6 2 0,2 1 0,1 2 0,-4 1 0,4 0 0,-3-1 0,2 1 0,8 0 0,3 3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1:00:38.517"/>
    </inkml:context>
    <inkml:brush xml:id="br0">
      <inkml:brushProperty name="width" value="0.05" units="cm"/>
      <inkml:brushProperty name="height" value="0.05" units="cm"/>
      <inkml:brushProperty name="color" value="#F6630D"/>
    </inkml:brush>
  </inkml:definitions>
  <inkml:trace contextRef="#ctx0" brushRef="#br0">3472 2248 24575,'4'9'0,"-15"-2"0,-6 6 0,-23-4 0,-6 3 0,-20-7 0,-7-1-495,-12-4 495,-2 4 0,0 1 0,-12 0 0,10-1 0,37-2 0,0 0 0,-31 3 0,-15 5 0,28-1 0,19-2 0,0-1 0,-16 0 0,-29 2 0,27-8 0,-11 4 0,4 1 0,3 4 0,-2 4 0,3-3 0,-3 7 0,-2-3 0,0 8 0,10-7 0,11 2 0,6-9 0,8 4 0,-13 2 0,12-1 0,-17 4 0,17-8 0,-16 8 495,16-1-495,-17 6 0,12 0 0,-34 17 0,19-14 0,-17 19 0,24-25 0,4 9 0,-4-1 0,12-4 0,2 13 0,16-15 0,-11 16 0,1-3 0,-8 14 0,7-8 0,11 1 0,-7 5 0,13-16 0,-6 24 0,11-29 0,3 13 0,5-12 0,-5 19 0,3-16 0,-6 19 0,7-26 0,0 12 0,2-12 0,5 2 0,-2 6 0,3-3 0,0 8 0,0-9 0,0 4 0,0-13 0,0 4 0,0-1 0,0-2 0,0 16 0,0-12 0,0 17 0,4-12 0,0 13 0,1-14 0,-2 8 0,-3-8 0,0 0 0,0 3 0,0-8 0,6 4 0,-4-8 0,7-2 0,-6 1 0,4 0 0,2 1 0,6 11 0,-1-9 0,13 13 0,6-9 0,10 2 0,18-3 0,6-4 0,10-5-1166,13 0 1166,-38-8 0,2 0 0,-1 0 0,2-1 0,16 1 0,0-2 0,-8-2 0,0-1 0,10 3 0,2-2 0,2-2 0,0-2 0,1-3 0,2-2 0,15-1 0,3-2-1961,0-4 1,1-3 1960,-28 6 0,1-1 0,0 0 0,-4 2 0,0-1 0,-2 0-648,32-8 1,-2-1 647,-8 2 0,-1 0-2335,3-6 0,-1-2 2335,-4-1 0,-1-2 0,1-4 0,4-3-674,-7 3 0,6-2 0,-4 1 674,-18 6 0,-4 1 0,3 0 26,20-6 1,4-1-1,-6 3-26,7-3 0,-6 4 63,-9 10 0,-1 3-63,3-4 0,-2 4 1687,-10 9 1,-2 2-1688,4-3 0,0-1 0,3 1 0,0 1 1475,-8-3 1,1 0-1476,17-2 0,0 0 0,-15 2 0,0 0 0,20 0 0,2 1 33,-2 1 1,1 1-34,-16 2 0,2-1 0,0 0 0,-2 0 0,0-1 0,1 1 0,6 0 0,2 0 0,-3 0 0,-7-1 0,-2-1 0,0 1 0,3 1 0,1 0 0,0 0-500,2-1 0,1-1 0,-1 0 500,-5 1 0,-1-1 0,3 1 0,17-3 0,4 1 0,-4 0 0,-16 1 0,-2 0 0,2 0-649,19-2 0,3 0 0,-2 1 649,-18 4 0,-2 1 0,1-1 0,10-2 0,3 0 0,-4 0-1016,-10 2 1,-2 1 0,0-1 1015,8-1 0,1 0 0,-2 0 0,22-4 0,-1 0-326,-27 2 0,1 0 0,-1-1 326,-1 0 0,-1-1 0,0 0 39,28-9 1,2-2-40,-25 7 0,2-2 0,-3 1 532,23-5 0,-1 0-532,-24 6 0,1 0 0,-4 0 0,12-3 0,-2 1 0,11-1 0,-3 1 1401,-24 6 0,-1-1-1401,16-6 0,0-1 0,-22 5 0,-2 0 0,5-3 0,-2-1 0,27-16 0,-33 17 0,1-1 4099,40-18-4099,-40 17 0,0-1 0,36-15 0,-14 8 0,12-6 0,-15 10 2746,7-11-2746,-14 4 0,-10 0 0,-4-7 988,-6 7-988,2-16 0,0-1 0,9-24 798,-5 2-798,-18 27 0,2 0 0,24-31 0,-22 27 0,1 0 0,26-31 0,-27 33 0,-1 0 0,23-32 0,-10 8 0,-21 26 0,-2-2 0,14-30 0,-17 25 0,-2 1 255,6-22-255,-12-7 0,-8 17 0,-3-11 0,3-5 0,-4 5 0,-8-3 0,2 17 0,-10-7 0,-5 17 0,-11-12 961,-12 10-961,-27-8 0,-9 11 0,31 24 0,-3 1-637,-6 3 1,-3 1 636,0 1 0,-5 1 0,-25 1 0,-4 2-1374,5 2 1,-2 3 1373,16 4 0,-3 1 0,3 1 0,-18-2 0,-2 3 0,10 6 0,-6 2 0,3 0 0,13-2 0,1 1 0,-4 1-1351,-1 3 1,-5 2 0,-1 1 0,3-2 1350,-11 2 0,4-2 0,-3 2 0,16-1 0,-2 2 0,0-1 0,1-1-187,-20 0 0,2-2 0,1 0 187,8 2 0,0-1 0,0 0 0,-10-2 0,-1-2 0,3 1-970,16 0 1,2 1 0,-2-1 969,-11 2 0,-1 0 0,3 0 0,14-2 0,3 0 0,0 0 267,-2 0 0,1 0 0,2 0-267,-21 2 0,2-1 0,4 3 0,0-1 1526,6-5 1,1 0-1527,-1 7 0,0-1 0,-1-6 0,1 0 0,4 3 0,0 1 0,-10 1 0,-1 0 0,5 1 0,0 0 0,-9 2 0,0 2 0,3 4 0,1 1 0,-1-4 0,1 1 0,11 4 0,2 2 0,1-3 0,1 0 0,9 0 0,2 1 0,0 2 0,0 2 0,-5 0 0,1 0 0,2-2 0,-1 0 0,-9 6 0,0-1 0,17-11 0,0-1 0,-11 8 0,2-1 0,-27 5 197,37-8 0,-1-2-197,-31 6 0,4 5 5787,11-15-5787,1 6 0,7-7 0,-3-1 0,1 4 0,2 1 0,-16 1 0,10 7 960,-16-3-960,17 8 0,-3-4 0,18 8 1676,2-9-1676,9 8 0,4-5 374,-8 14-374,10-3 0,-16 16 0,11-6 0,-8 16 0,10-15 0,0 5 0,0-9 0,0-6 0,3 9 0,3-14 0,8 5 0,6-14 0,-5 4 0,1-3 0,-2 0 0,8-8 0,4-4 0,7-3 0,2 1 0,-8 5 0,7-3 0,-8 9 0,6-7 0,-6 0 0,6-7 0,1-4 0,3 0 0,3-5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1:00:49.893"/>
    </inkml:context>
    <inkml:brush xml:id="br0">
      <inkml:brushProperty name="width" value="0.05" units="cm"/>
      <inkml:brushProperty name="height" value="0.05" units="cm"/>
      <inkml:brushProperty name="color" value="#F6630D"/>
    </inkml:brush>
  </inkml:definitions>
  <inkml:trace contextRef="#ctx0" brushRef="#br0">3206 364 24575,'-36'-8'0,"0"-4"0,-18-2 0,-4-3 0,-18-1 0,-5 0 0,31 9 0,0 0 0,1-3 0,-1 1-719,-11 1 0,-1 0 719,10-3 0,0 0 0,-8 1 0,1 0 0,10 0 0,0 0-119,-1 1 1,0 0 118,-2 2 0,0-1 0,-38-12 0,32 12 0,-1 0 0,-31-8 0,38 11 0,0 1 0,-39 1 0,39 0 0,0 1 0,-38 3 0,33 0 0,2-2 0,-30-1 0,4 3 0,-6-3 0,17 4 0,-25 4 0,13 1 0,-4 8 0,14 1 0,2 8 0,8 0 0,5 8 0,10-7 0,6 8 0,-4 0 0,17-3 1055,-11 4-1055,24-12 620,-16 16-620,10-11 0,-7 15 0,9-13 0,8-1 0,0 3 0,1-8 0,2 13 0,-3-7 0,7 17 0,1-6 0,3 21 0,0-1 0,0 9 0,0-6 0,4 4 0,5-2 0,0 8 0,17 5 0,-7-17 0,19 13 0,-6-22 0,12 16 0,-8-17 0,2-2 0,1 0 0,0-4 0,9 2 0,1-2 0,12-3 0,2-4 0,18 13 0,6-11 0,-35-15 0,2-1 0,-3-3 0,1-1 0,7 0 0,1 1-832,5 2 0,0-1 832,-1-1 0,2 1 0,8 5 0,0 0 0,-10-5 0,0-1 0,13 7 0,2-2 0,-6-6 0,-1-1 0,8 3 0,1 1 0,3-5 0,-1 1 0,-6 4 0,0 0 0,2-1 0,-2-1 0,-7-1 0,0 1 0,1 2 0,1-1-513,-6-3 1,2 0 512,13 6 0,1 0 0,-12-4 0,-1 1 0,13 3 0,-2 0-1002,-15-4 1,0 0 1001,21 4 0,1 0 0,-17-3 0,-1-1 0,16 2 0,2 0 0,-3-2 0,0 0 0,-7-2 0,2-1 0,16 1 0,0-1 0,-17-4 0,-1 0 0,12 0 0,-1-1 0,-13-1 0,-1-1 0,12-3 0,-1-2 0,-12 1 0,-1-1 0,18-4 0,1 0 0,-13 3 0,-1 2 0,6 0 0,3 0-784,-18 1 1,2 1 0,-1 0 783,22 0 0,3 0 0,-12-2 0,5 0 0,-3-1-481,-14 1 0,-1 0 0,2-1 481,10 1 0,3 0 0,-3 0 0,-8 1 0,-3 0 0,2 1 0,10 1 0,1-1 0,-1 2 0,-13-2 0,-1 2 0,0-1 0,5 1 0,0 1 0,-1 0-128,24 4 1,-2 0 127,1 0 0,0 1 0,-28-3 0,0 0 0,-2 1 0,25 4 0,0 0 0,-24-2 0,1 2 0,0-2-199,24 5 0,0-1 199,-23-5 0,0 1 0,1-2 0,-2-2 0,-1-1 0,2-1 0,7-2 0,2-1 0,-2 0 0,-6-1 0,-1-1 0,1 0 0,12-2 0,3-1 0,-3 1 0,-10 0 0,-2-1 0,1 1 0,6 0 0,0-1 0,0 0 0,0 0 0,-1-1 0,-2-1 0,23 1 0,-1 0 0,-26 0 0,0 0 0,-2 0 0,15 1 0,-2-2 0,12 0 0,-1-2 0,-15 1 0,-1-1 389,11-3 1,-2-2-390,-18 1 0,-2 0 0,8-4 0,-1-1 1212,-13 0 0,-3 0-1212,-2-1 0,0-2 0,41-16 0,-11-1 0,-6-9 0,-2 4 0,-16-10 0,-2 10 1173,-9-15-1173,-17 18 0,6-12 2615,-15 4-2615,7 3 1823,-4-2-1823,-8 9 324,-1-5-324,-16-4 0,3-10 0,-10-2 0,-2-12 0,-9 3 0,-9-6 0,-17-3 0,-7 7 0,15 25 0,-5 1-2524,-1 6 1,-4 2 2523,-14-10 0,-5 3 0,0 9 0,-4 2-2556,-18-9 0,-3 1 2556,4 6 0,-2 2 0,17 5 0,-2 0 0,0 2-468,4 2 1,0 3 0,-2 0 467,-3 0 0,0 0 0,-2 0 0,-1 3 0,-1 0 0,1 0-561,5 1 0,2 0 1,-3 1 560,-12-3 0,-3 0 0,1 2 0,10 1 0,1 1 0,-2 0 0,-16-2 0,-2 0 0,2 1 0,16 0 0,2 1 0,-2 0 0,-13-2 0,-2 0 0,3 0-272,15 0 1,3 1-1,-2-1 272,-12 0 0,-3 0 0,3 1 0,12-1 0,1 0 0,0 1 443,-9 0 1,-2 2 0,1-2-444,4-2 0,-1 0 0,1 0 0,3 3 0,0-1 0,-1 1 0,-8-3 0,0-1 0,2 1 0,12 1 0,2 1 0,-2-1 0,-8 0 0,-3 1 0,3-1 127,11 1 0,2-1 0,0 1-127,-3 0 0,-1 1 0,1 0 0,-26-5 0,1-1 259,-1 0 1,0-1-260,4-2 0,0 0 0,1 0 0,1 0 0,-1-1 0,2-1 0,6 4 0,0 1 0,-16-3 0,0 1 0,17 2 0,1 0 0,-12 2 0,2-1 1912,23 0 0,0-1-1912,-11 4 0,1 0 0,16 1 0,1 0 0,-6 1 0,-2 2 0,1 2 0,1-1 0,6-2 0,1 0 0,-6 3 0,0-2 0,7-5 0,1 0 0,-4 3 0,2 1 0,5-2 0,-1-1 0,-11-1 0,0 0 0,-30-4 1488,32 4 1,2-1-1489,-19-6 0,30 9 0,0 0 1592,-22-9-1592,-8 0 0,10 0 0,4 0 2702,1-4-2702,9 4 0,-8-12 0,7 7 0,-4-15 0,6 9 0,-1-9 0,-13-2 0,-4 2 0,0-6 0,9 16 0,9-1 0,3 10 0,7 2 732,11 9-732,13 2 0,9 5 0,13 4 0,-2-2 0,8 4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1:01:11.298"/>
    </inkml:context>
    <inkml:brush xml:id="br0">
      <inkml:brushProperty name="width" value="0.05" units="cm"/>
      <inkml:brushProperty name="height" value="0.05" units="cm"/>
      <inkml:brushProperty name="color" value="#F6630D"/>
    </inkml:brush>
  </inkml:definitions>
  <inkml:trace contextRef="#ctx0" brushRef="#br0">1 1522 24575,'19'80'0,"1"0"0,2 16 0,-3-29 0,4 10 0,-2-6-554,-6-6 0,0-7 554,5-8 0,0 0-546,-3 18 0,-1-1 546,-2-13 0,1-1 0,4 20 0,1 0 0,-2-14 0,-1-2 0,2 7 0,0 0 0,2-5 0,-1-2 0,-6-3 0,0 0 0,2 1 0,0 0 0,1-5 0,-2 1 136,-3 2 0,1-1-136,2-3 0,0 0 0,-3 12 0,0 0-365,2-8 0,0-1 365,0 6 0,0 0 0,-1-3 0,1-2 0,4-5 0,0-2 0,1 5 0,0-2 0,23 39 0,-2-2 0,-4-14 274,4-1-274,1-4 0,4 1 0,-8 4 0,2-5 0,-11-1 0,2-13 0,9 33 0,3-18 0,-17-17 0,1 2 0,20 30 534,-20-37 1,1-1-535,16 29 0,-14-31 0,0-2 263,17 20-263,3 4 0,-10-21 0,3 7 796,-11-13-796,1 0 0,1 7 0,6-14 0,19 25 0,-3-14 0,11 11 0,-3-4 256,1-3-256,7 7 0,-11-11 0,15 10 0,-15-10 0,20 3-724,-11-1 724,-23-23 0,1-1 0,34 26 0,-33-25 0,-1 0 0,-1 1 0,-1 0 0,43 16 0,-38-15 0,1-1 0,41 7 0,-44-9 0,0-1 0,35 5 0,6 12 0,-25-13 0,10 3 0,-17-13 0,-4 0 0,6 0 0,-11-4 0,13 4 0,-22-6 0,8 1 0,-15 0 0,14-3 724,-8-2-724,11 1 0,-7 1 0,10-1 0,13 0 0,3-4 0,13 0 0,1 0 0,-1 0 0,-4 0 0,-5 0 0,-16-3 0,-5-6 0,-10 0 0,-13-2 0,15-1 0,-17-4 0,19-1 0,-21-2 0,5 5 0,-3-1 0,2-3 0,17-4 0,-11 1 0,15-3 0,-11 7 0,8-8 0,-10 8 0,4-6 0,-16 13 0,2-10 0,-14 15 0,-2-10 0,-4 8 0,6-5 0,-7 2 0,8-6 0,-1 3 0,4-13 0,7 2 0,1-4 0,16-23 0,-9 18 0,10-23 0,-13 22 0,-3-11 0,-7 11 0,-3-6 0,-7 14 0,-1-3 0,3 11 0,-6-2 0,5 4 0,-8 5 0,2-7 0,-1 7 0,-1-12 0,5 8 0,-3-9 0,1-2 0,-1-5 0,4-11 0,-5 1 0,5-5 0,-7 4 0,0-13 0,0 16 0,0-14 0,0 20 0,0-17 0,4 17 0,0-16 0,1 16 0,-1-7 0,-4 5 0,0 3 0,0-3 0,0 4 0,0 1 0,0 4 0,0-4 0,0 9 0,0 0 0,0 2 0,0 5 0,0-5 0,0 6 0,0-3 0,3-9 0,2-3 0,0-4 0,-2-2 0,-3 8 0,0 0 0,0-4 0,0 13 0,0-1 0,0 9 0,0 3 0,0-7 0,3-1 0,1-10 0,8-12 0,0 4 0,4-8 0,0 4 0,-1 9 0,0-2 0,-5 12 0,2-2 0,-1 2 0,-1-3 0,21-23 0,-11 11 0,17-14 0,-18 26 0,-4 0 0,-3 9 0,2-9 0,5-3 0,4-1 0,6-4 0,-1 4 0,-4 1 0,2 0 0,-11 3 0,16-12 0,-9 3 0,15-9 0,-7 1 0,3 3 0,-5 5 0,-1 3 0,-5 7 0,5-4 0,-7 1 0,6-2 0,-3 2 0,1-1 0,-1 0 0,4 0 0,1-4 0,5 5 0,8-6 0,5 11 0,-12 1 0,18 0 0,-19 7 0,18-3 0,-4-1 0,0 4 0,-11-3 0,3 0 0,-12 4 0,13-4 0,1 0 0,15 3 0,2-4 0,8 8 0,-4-3 0,-5 7 0,17-3 0,0 4 0,17 4 0,-35-2 0,1 1-351,-5 2 0,2 0 351,12-3 0,1 1 0,-10 1 0,-1 0 0,6-3 0,0-1 0,-8 2 0,0 0 0,6-2 0,-1 0 0,40 0 0,-49 0 0,0 0 0,31 0 0,-5 0 0,-5 0 0,1 0 0,-1 0 0,-4 0 0,4-4 0,-4 3 0,17-3 0,0 4 0,-35 0 0,2 0 0,46 0 0,-1 0-550,-39 0 1,0 0 549,-8 0 0,2 0 0,12 0 0,1 0 0,-11 0 0,-1 0 0,9 0 0,1 0 0,37 0 0,-44 0 0,-1 0 0,34 0 0,2 0 0,-18 0-299,12 4 299,-28-1 0,1-1 0,-7 1 0,0-1 0,20 1 0,0-1 0,29-2-147,-42 0 1,0 0 146,41 0 0,-39-2 0,0-1 0,36-2 0,-36 1 0,0-1 0,-5 0 0,-1 1 0,46-1 0,-45 2 0,-1 1 0,35 2 0,8 0 0,-5 0 0,-41 1 0,0-2 0,1-1 0,1 0 0,5 2 0,1-1-253,-6-1 0,-1 0 253,8-1 0,0 2 0,-1 2 0,1 1-424,-1-2 1,2 1 423,11 3 0,0 1 0,-13-2 0,0-1 0,14 1 0,-2-1 396,22-2-396,-32 1 0,-1 2 0,17 2 0,-25-1 0,1 1 0,32 0 0,1 3 0,-13-3 0,2 4 0,3-4 0,-23-1 0,1 0 0,-4-3 0,-1-1 0,10 2 0,-1 0 0,-3-2 0,-2 0 0,45 0-482,-44 0 1,-1 0 481,-3 0 0,-1 0 0,44 0 0,0 0 0,-17 0 0,3 0 0,-7 4 0,3-3 1445,-14 3-1445,8-4 0,-17 4 0,8-3 0,-1 6 0,3-2 0,13 4 0,-4 0 0,0-4 0,3 3 0,6-3 0,2 0 0,16 3 0,-15-7 1191,-3 7-1191,-1-3 0,-21 0 0,10 3 525,-21-7-525,3 3 0,-10-4 0,-9 0 1152,-6 0-1152,2 0 0,-9 0 0,15 0 0,-12-3 0,-1-1 0,3-3 0,-10 1 0,10-1 0,-7 0 0,7-3 0,-2-1 0,2-3 0,1 0 0,-4 0 0,4 3 0,-8-2 0,8-2 0,-7 1 0,9-9 0,-13 12 0,7-10 0,-7 10 0,-1-6 0,5 3 0,-16 2 0,12-1 0,-12-3 0,6 0 0,-4-1 0,2-2 0,-2 8 0,6-12 0,-6 8 0,4-10 0,-3 9 0,-1 0 0,-1-5 0,0 7 0,-3-15 0,0 7 0,0-4 0,0-8 0,0 7 0,0-13 0,0 8 0,0-17 0,0 6 0,0-27 0,0 20 0,-3-9 0,2 22 0,-3-7 0,4 6 0,-4-8 0,3 10 0,-9 1 0,5 4 0,-3-4 0,-3-6 0,1-33 0,-3 3 0,3-6 0,2 9 0,4 24 0,-5-6 0,1 9 0,0 0 0,-4-10 0,3 13 0,-4-16 0,6 21 0,-2-16 0,5 16 0,0-17 0,0 8 0,-4-5 0,-2-17 0,-6 5 0,2-16 0,-3 17 0,7-6 0,-1 20 0,11-11 0,-7 18 0,-1-3 0,3 9 0,-2 1 0,7-1 0,-3 1 0,-2-1 0,1 0 0,-10 0 0,-7 3 0,-22-10 0,-6 3 0,-16 6 0,-3-7 0,-13 11 0,32 8 0,-2-2 0,1 0 0,-3 1-675,-13 1 0,-1 0 675,5 1 0,0 0 0,-5 4 0,-1 0-857,-4 1 1,1 0 856,2 1 0,-1 1 0,0-1 0,-1 1 0,1 4 0,1-1 0,8-2 0,0 0 0,-3 4 0,-1 2 0,-1-5 0,1 0 0,4 4 0,-1 1 0,-7-3 0,1 1 0,10 4 0,1-1 0,-9-1 0,-1 0 0,13 2 0,0 0 0,-8 0 0,1 0 0,4 0 0,2 0 0,-3 0 0,-1 0-1570,-4 0 1,-2 0 1569,-5 0 0,-1 0 0,-5 0 0,-1 0 166,2 0 1,-1 0-167,-1 4 0,1 0 0,6 0 0,-2-1 203,-11 1 1,-2 1-204,6 0 0,-1-2-881,-7 0 0,0 0 881,0 1 0,0 1 0,6-2 0,-1-1 0,-6 1 0,2-2 0,9 0 0,2-2 1126,0 1 0,1 0-1126,8 0 0,0 0 0,-6 0 0,1 0 0,9 0 0,0 0 0,-12 0 0,1 0 0,13 0 0,0 0 0,-8 0 0,-1 0-570,1 0 0,1 0 570,-2 0 0,-1 0 0,-13 0 0,-1 0-2051,8 0 1,-2 0 2050,-13 0 0,0 0 0,9 1 0,0-2 52,-11-1 1,-1 0-53,12 2 0,0-1 0,-5-1 0,1 0 0,11 2 0,3 0 0,-3-2 0,1 0 0,1 1 0,1 1 3,3-3 0,0 1-3,-10 2 0,1 0 0,9 1 0,-1-2 271,-15 0 1,-1-2-272,13-1 0,-1-1 0,-13 2 0,-1-1 0,11-2 0,1 0 2704,-4 5 1,-1 1-2705,6-4 0,0-1 0,-4 1 0,0-1 266,0-4 1,1-1-267,-1 0 0,0 0 0,2-4 0,1 1 0,4 4 0,-1 2 0,-11-5 0,-1 2 0,6 6 0,-2 1 0,-14-3 0,-1 0-775,14 5 1,0 1 774,-12-3 0,1 1 0,15 2 0,1 0 0,-2-2 0,0 0 0,0 2 0,1-1 0,12-3 0,0 0-272,-12 3 1,0 1 271,16-2 0,1 0-138,0 1 0,1 2 138,5-1 0,0 0 0,-2 0 0,0 0 313,5 0 0,0 0-313,-5 0 0,0 0 0,-1 0 0,1 0 0,1 0 0,-1 0 0,-10-1 0,0 2 596,6 1 0,-1 0-596,-9-2 0,-1 1 0,8 3 0,0 0 0,-12-1 0,-1-1 0,10 1 0,0-1 0,-16 3 0,0-1 0,19-2 0,1 1 0,-7 1 0,2 1 0,16-1 0,3 1 0,-42 8 0,-3 2 0,10 7 0,34-11 0,1 1 0,-25 11 0,-14 3 0,15-3 1468,-8 4-1468,-9 4 0,2-3-385,32-8 0,-1 0 385,-38 10 0,34-8 0,0 0 0,11-7 0,1 0 0,-11 7 0,1 0 0,10-4 0,-1-2 0,-9 2 0,1 1 0,10-1 0,1 0 349,-3-6 0,1 0-349,-28 10-5112,2-5 5112,12-7 261,-11 7-261,6 0 0,-8 2 0,9 3 0,6-5 0,5 4 0,-5-2 0,3 2 0,-21 1 0,6-3 0,-17 11 0,12-10 0,-7 14 0,17-10 0,2 6 838,20-12-838,1 2 0,8 0 0,5-3 0,-8 7 6784,9-5-6784,-7 2 0,6 3 0,6-5 0,9-2 0,1-4 0,9-4 0,-4 6 0,4-7 0,0 7 0,-2-5 0,3 5 0,-1 2 0,-6 3 0,-1 1 0,2-1 0,-1 2 0,6-3 0,3-5 0,-4 1 0,7-5 0,-5-1 0,3 0 0,3-3 0,-3 0 0,3 3 0,0-2 0,0 5 0,0-3 0,0 1 0,0 1 0,0-4 0,-3-1 0,3 2 0,-3-4 0,0 5 0,3-3 0,-3 0 0,3 0 0,-3 1 0,0-1 0,-1 0 0,2-3 0,2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04:44:38.514"/>
    </inkml:context>
    <inkml:brush xml:id="br0">
      <inkml:brushProperty name="width" value="0.05" units="cm"/>
      <inkml:brushProperty name="height" value="0.05" units="cm"/>
      <inkml:brushProperty name="color" value="#FFC114"/>
    </inkml:brush>
  </inkml:definitions>
  <inkml:trace contextRef="#ctx0" brushRef="#br0">3510 80 24575,'-37'-1'0,"-39"-2"0,16 1 0,-7 1 0,-26-1 0,-8 1 0,25 1 0,-4 0 0,-1 1-525,-6 0 1,-1 1 0,-2 0 524,-6 1 0,-2 0 0,1 0 0,-1 1 0,0 1 0,1 0 0,-2 1 0,1 0 0,2 1 0,6 0 0,1 1 0,3 1 0,6 0 0,2 0 0,3 2 163,-23 3 0,4 2-163,14-2 0,4 1 0,9-1 0,4-1 0,11 0 0,3 0 0,-36 16 0,13 4 1188,6 8-1188,-5 8 59,-6 9-59,37-27 0,1 1 0,-33 31 0,19-8 0,21-11 0,19-7 0,22-2 0,28 5 0,47 11 0,-22-20 0,8 1 0,-12-7 0,5 1 0,1 0-274,11 3 1,2 0 0,1 0 273,9 3 0,3-1 0,1 0 0,-20-7 0,2 0 0,0-1 0,2-1 0,5 1 0,1-1 0,2-1 0,0 0-434,4-2 0,1 0 0,1-2 0,1-1 434,5-1 0,1-1 0,0-1 0,1-1 0,-17-3 0,0-1 0,1 0 0,-1-1 0,0 0 0,16 0 0,-2-1 0,1-1 0,-1-1 0,-1 0 0,0-1 0,0 0 0,-1-1 0,-5 0 0,-1-1 0,1 0 0,-1-1 0,1 1 0,-1-1 0,1-1 0,1 1 0,1 0 0,1-1 0,0 0 0,-1 0 0,0-1 0,0 0 0,0 0 0,0-1 0,0 0 0,0 0 0,-1 0 0,0-1 0,-2 0 0,-1-1 0,-1 0 0,-1 0 0,-6 1 0,-1-1 0,-1 0 0,-1 0 0,20 0 0,-2-1 0,-1 1-363,-4 1 0,0-1 0,-2 1 363,-3 1 0,-1 0 0,0 1 0,2-1 0,0 1 0,-1 1 0,0-1 0,-1 1 0,1 0 0,-1 0 0,0 0 0,1 1 0,7-1 0,1 1 0,1-1 0,6 1 0,1-1 0,0 1 0,-23 0 0,1 0 0,0 0 0,-1 0 0,2 0 0,0 0 0,-1 0 0,0 0 0,22 0 0,-1 0 0,-1 0 0,-3 0 0,0 0 0,-1 0 0,2 0 0,-1-1 0,0 1 0,-1-1 0,0 1 0,0-1 0,-1 1 0,0 0 0,0 0 0,2-1 0,0 1 0,-1 1 0,-1-1 0,0 0 0,0 0 0,-2 0 0,1 0 0,-1 0 0,0-1 0,0 1 0,0 0 0,-5-1 0,-1-1 0,0 0 0,0 0 0,1-1 0,-2 0-161,-4 0 0,-2-1 0,0 0 161,-6 1 0,-1 0 0,-1 0 0,29-1 0,-1 2 0,-1 3 0,-1 2 0,-27 0 0,0 1 0,1 2 0,5 1 0,2 1 0,-1 1 0,-5 0 0,-1 1 0,2-1 0,5 3 0,1-1 0,0 1 0,1 0 0,-1 0 0,1-1 0,-2-1 0,1 0 0,-1-1 0,5-1 0,0 0 0,-1-2 0,-10-3 0,-2 0 0,0-2 0,31 0 0,-1 0 0,-3-2 0,-1 0 0,1 1 0,0 0 0,1-1 0,0 1 0,-1 0 0,0-1 0,0 1 0,-2-1 0,-3 0 0,-1 0 0,-5 0 0,-1-1 340,-1 1 1,-1 0-341,-6 0 0,-2 0 825,-5 0 0,-2 0-825,-1 1 0,-1 0 604,-5-1 1,0 0-605,-4 0 0,-1-1 588,44-5-588,-16-6 0,-8-6 0,-1-3 0,11 0 0,-35 12 0,3 0 0,4 0 0,0 1 0,-2-1 0,-1-1 0,36-13 0,-21-4 0,-19-1 0,-13 2 0,-9 0 0,-7 1 0,-6 0 0,-4 1 0,-6-3 0,-9-10 0,-12-18 0,-9-14 0,-8-12 0,-3-4 0,-7 0 0,18 42 0,-3 0 0,-3 2 0,-4 1 0,-2 2 0,-2 2 0,0 5 0,0 3 0,-32-14 0,7 16 0,0 11 0,-13 1 0,30 6 0,-4-1 0,-8-2 0,-2 0 0,-6-1 0,0-1 0,-4 0 0,1-1 0,-1 1 0,0 1 0,-2 1 0,-1 0 0,-4 3 0,-1 2 0,-12 2 0,-3 2 0,27 2 0,-2 1 0,-1 0-204,-2 1 0,0-1 0,0 1 204,3 0 0,0-1 0,3 1 0,-20-1 0,4 1 0,13 0 0,3 2 0,5 0 0,0 3 0,-3 2 0,-2 2 0,-6 1 0,-1 1 0,-1-1 0,0-1 306,1-2 0,0-3-306,0-2 0,1-2 0,0-1 0,-1-1 0,-10 0 0,-3 0 0,-4 0 0,-2 2 0,23 0 0,-2 1 0,-1 1-386,-6 0 1,-1 1-1,-1 1 386,-3 0 0,-1 1 0,-1 0 0,1-1 0,-1 1 0,1 0 0,3-2 0,1 1 0,0-1-237,4 0 1,0-1-1,0 1 237,1-1 0,1 0 0,0 0 0,-5 0 0,0 0 0,0 0 0,-2 0 0,0-1 0,-1 1 0,-6-2 0,-2 0 0,0 0 0,-2-1 0,0 0 0,0-1 0,0-1 0,1 0 0,0 0 0,-3-2 0,1-1 0,0 0 0,4-1 0,-1 0 0,2-1 0,2 0 0,1 0 0,-1 0 0,-1 0 0,0 0 0,-1 2 0,2 0 0,-1 0 0,0 1 0,-3 1 0,0-1 0,-2 0-384,-3 0 1,-2 0-1,2 0 384,2-1 0,0 0 0,2 0 0,2 0 0,2 0 0,1 1-198,4 0 1,1 1 0,2 0 197,3 1 0,1 1 0,1 0 0,2 0 0,1 1 0,0 0 0,3 0 0,0 0 0,2 0 505,-27 0 0,3-1-505,12 1 0,1-1 341,7 0 0,2 0-341,2 0 0,1 0 612,2 0 0,-1 0-612,-4 0 0,0 0 347,-1 0 0,0 1-347,2-1 0,0-1 0,-2 1 0,1-1 0,2 1 0,1-1 0,0 1 0,1 0 0,0 0 0,0 0 0,4 1 0,2 0 0,5 0 0,1 0 0,-42 0 0,11-1 0,8 1 0,3-1 0,5 1 0,11 0 0,9 0 0,8 0 0,6 0 0,-1 0 0,-1 0 0,-1 0 0,-2-2 0,-6-3 0,-5-2 0,-2-3 0,2-1 0,5 1 0,9 1 0,3 1 0,6 2 0,0 1 0,-1 1 0,-3-1 0,-2 1 0,1 0 0,0-1 0,2-1 0,-1 1 0,-3 0 0,-2 2 0,-4 0 0,-5 1 0,-2 0 0,1 1 0,2-2 0,5-3 0,9-5 0,14-10 0,22-9 0,0 11 0,8 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1:15:13.384"/>
    </inkml:context>
    <inkml:brush xml:id="br0">
      <inkml:brushProperty name="width" value="0.05" units="cm"/>
      <inkml:brushProperty name="height" value="0.05" units="cm"/>
      <inkml:brushProperty name="color" value="#33CCFF"/>
    </inkml:brush>
  </inkml:definitions>
  <inkml:trace contextRef="#ctx0" brushRef="#br0">3037 456 24575,'0'-9'0,"0"-5"0,-5 3 0,-7-8 0,-21 1 0,-18-2-1896,17 9 1,-2 0 1895,-11-2 0,-2 0 0,0 0 0,-3 0 0,6 2 0,-2 0 0,0 0-1007,5 0 1,0 1 0,0 0 1006,-5-1 0,-2 1 0,1-1 0,2 2 0,0-1 0,0 1-656,5 2 0,0-1 1,-1 1 655,-4 0 0,-2 1 0,3 0 0,-10-1 0,1 0 0,15 2 0,-1-1 0,2 1 0,-8-2 0,0 0-58,-7 0 0,1 0 58,7-1 0,0 0 0,-9 1 0,1 0-616,9 2 0,2-1 616,-4-1 0,1 1 0,2 4 0,2 1 983,5-3 1,0 0-984,-7 4 0,1 0 0,8-1 0,1 0 0,-5 0 0,1 2 0,6-1 0,0 0 0,-3-1 0,1 2 0,0-1 0,1 2 0,-1 0 0,1 1 1783,-23 8-1783,7-1 141,9 5-141,9-2 0,-1 4 0,10-2 4339,3 3-4339,3 1 0,-1 6 0,4 2 1483,-4 5-1483,5-1 0,1-4 0,-3 6 412,6-5-412,0 12 0,6-4 0,10 7 0,0-6 0,14 6-1058,0-4 1058,-2-13 0,2 0 0,-1-2 0,1 0 0,7 4 0,1-1 0,1-1 0,1-1-912,4 0 0,3-1 912,3 1 0,3-1 0,6 1 0,2-3 0,-12-10 0,0-1 0,1 0-1068,-2 0 1,0 0-1,1-2 1068,6-1 0,1-2 0,-2 0 0,-6 0 0,-2 0 0,0-1 0,4-1 0,1-1 0,-3 1-603,7-2 1,-2 1 602,3 1 0,-1-1 0,-11-1 0,-1 0 0,1 2 0,1 0 206,0-3 1,-1 0-207,-5 1 0,1-1 0,8-1 0,-1 0 335,-6 0 1,0 0-336,7 0 0,-1 0 0,-5 0 0,0 0 0,4 0 0,-1 0 0,-7 0 0,0 0 0,1-1 0,0-1 0,19-1 0,-5-4 3176,-3-3-3176,-11-5 0,9-6 0,-7 0 0,7-7 0,-9 9 1594,5-10-1594,-8 10 427,2-6-427,-5 1 0,-5 3 1009,2-8-1009,-7 7 0,-1-5 0,-2 3 0,-5 3 0,4 0 0,-5 4 0,2 3 0,-5-2 0,-2 5 0,-1-3 0,0 3 0,0-1 0,0-2 0,-1 2 0,0-3 0,-1 6 0,2-2 0,0 3 0,0-1 0,-1 4 0,0-1 0,0 3 0,1-1 0,0 1 0,0-1 0,0-1 0,1 1 0,2-5 0,-1 5 0,3-10 0,-2 6 0,1-3 0,0 4 0,-2 3 0,0 2 0,-1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9T08:39:54.97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1 112,'99'0,"-2"0,-45 0,2 0,11 0,3 0,-5 0,4 0,24 0,4 0,-6 0,2 0,-19 3,3 1,-2 0,21 0,1 0,-24 2,3 0,-3 0,19 1,0-2,-20-1,2 0,-2 1,24 1,0 0,3-3,0 1,-5 4,-2 0,-10-7,0 1,13 5,-1 2,-11-3,0 0,15 0,1 1,-11 2,1 0,-19-5,1 0,-1 0,23 5,0 0,-19-5,2 0,-2 1,19 4,-1 0,7-5,0-1,0 2,-1 0,-8-4,0 0,-21 1,1 0,2-1,5-2,2-1,-3 0,15-1,-1-1,-16 2,2 0,-6-1,-2-2,-4 0,8 2,-4-1,18-7,14-1,-23-4,-10 4,3-4,-41 7,11 0,2-1,13 4,9 1,22 5,-13 0,25 0,-3 0,3 0,-43 0,-2 0,25 0,1 0,-28 0,3 0,-27 0,-3-3,-14 2,8-11,8 6,16-12,19-5,-2 0,14-4,-28 7,7-1,-27 7,0 1,-11 5,-8-4,0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08:53:40.650"/>
    </inkml:context>
    <inkml:brush xml:id="br0">
      <inkml:brushProperty name="width" value="0.05" units="cm"/>
      <inkml:brushProperty name="height" value="0.05" units="cm"/>
      <inkml:brushProperty name="color" value="#F6630D"/>
    </inkml:brush>
  </inkml:definitions>
  <inkml:trace contextRef="#ctx0" brushRef="#br0">4767 596 24575,'-75'-16'0,"1"0"0,-4 1 0,0 1 0,-8-1 0,-3 1-3247,21 7 1,-2 1 0,-1 0 3246,0-2 0,-1 1 0,-3 0 0,-18 2 0,-4 2 0,3-1-144,11-3 1,1 1 0,-3 0 143,9 4 0,-3 0 0,0 1 0,3 0 0,-10 0 0,4-1 0,-3 1 0,10 1 0,-3-1 0,1 1 0,2 1 0,-10 1 0,2 0 0,-2 3 0,-13 1 0,-4 2 0,5 2-318,15 0 0,3 1 1,-2 4 317,9 1 0,-3 2 0,1 2 0,4 0 0,-5 2 0,5 1 0,-1 3-541,-5 4 0,-1 3 0,4 2 541,8-2 0,3 2 0,1 1 835,-20 18 0,1 3-835,22-17 0,1 2 0,2-1 0,-9 14 0,3 1 0,-1 2 0,5-1 792,16-12 1,5 0-793,0 5 0,7 0 0,2 33 0,31 7 0,16-3 0,21-5 0,-15-34 0,2-2 1294,3-1 1,4 0-1295,13 12 0,5 1-37,4 0 1,6 0 36,0-8 0,6 2 0,2-2-579,-1-3 1,1-1 0,6 0 578,-2-5 0,5 2 0,2-2 0,0-2-903,-7-4 1,0-1 0,2-2 0,2 1 902,-3-3 0,3 1 0,2-1 0,0 0 0,-2-2 0,12 3 0,0-2 0,-1 0 0,2 0-477,-13-3 0,0 0 1,1 0-1,1 0 1,-1-2 476,1 0 0,0-1 0,1 0 0,-2-1 0,-1-1-128,8 2 0,-3-1 0,1 0 0,0 0 128,7 1 0,2 2 0,-1-3 0,-6-2 0,4-3 0,-4-3 0,0-1 0,4 3 0,1-1 0,-6-3 411,14-4 1,-4-5-412,-26-3 0,-1-2 0,-3-1 0,3-1 0,-2-3 0,13-8 0,-2-6 1201,-16 0 0,-3-5-1201,5-3 0,-1-4 0,1-9 0,-4-4 1527,-8 2 1,-3-2-1528,9-12 0,0-1 0,-10 7 0,-1-2 0,11-11 0,0 1 0,-8 10 0,1 1 0,12-10 0,0 1 0,-14 11 0,-1 1 0,6 0 0,-2 2 3805,14-25-3805,-9 15 0,-18-2 0,-3-3 0,-12-6 0,-7-5 0,-13 7 0,-4-9 0,-7 27 0,-3-1 1510,-10-46-1510,-8 26 0,-7-1 0,-1 10 0,-5 0 0,-14-11 0,-9-1-909,10 19 1,-6 2 0,-3 1 908,-1 2 0,-3 3 0,-5-2-669,1 4 0,-5-2 0,-3 0 1,2 4 668,6 4 0,0 3 0,-1 0 0,-3-1-708,2 2 1,-4-2-1,-1 1 1,-1 1-1,4 1 708,-9-1 0,3 3 0,0 0 0,-3-1 0,9 4 0,-3-2 0,0 1 0,1 0 0,3 3-206,-2 0 1,2 2 0,2 1-1,-1 1 206,-1-1 0,-1 0 0,3 1 0,3 2 0,0 0 0,5 2 0,2 3 0,-18-3 0,6 3 991,19 5 0,7 2-991,1 3 3238,9 7-3238,31-1 0,1 5 0,4-6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1:16:15.925"/>
    </inkml:context>
    <inkml:brush xml:id="br0">
      <inkml:brushProperty name="width" value="0.05" units="cm"/>
      <inkml:brushProperty name="height" value="0.05" units="cm"/>
      <inkml:brushProperty name="color" value="#33CCFF"/>
    </inkml:brush>
  </inkml:definitions>
  <inkml:trace contextRef="#ctx0" brushRef="#br0">3899 585 24575,'0'-12'0,"0"-5"0,-7 2 0,-8-8 0,-28 0 0,-22-4-1896,22 13 1,-4 1 1895,-13-4 0,-4 0 0,2 0 0,-5 1 0,9 2 0,-5-1 0,2 1-1007,5 1 1,2-1 0,-2 1 1006,-6 0 0,-1-1 0,0 1 0,2 0 0,0 1 0,2 1-656,4 1 0,2 0 1,-2 2 655,-6-1 0,-1 0 0,2 2 0,-12-2 0,2 0 0,19 2 0,-1 0 0,1 0 0,-10-2 0,1 0-58,-9 1 0,0-2 58,11 0 0,-1 0 0,-12 1 0,1 0-616,14 2 0,0 0 616,-4-2 0,0 1 0,5 6 0,0 0 983,8-3 1,-1 0-984,-9 5 0,2 0 0,10-2 0,1 1 0,-5 0 0,0 2 0,7-1 0,1 0 0,-3-1 0,0 2 0,1 0 0,0 1 0,-1 0 0,2 3 1783,-30 8-1783,9 1 141,11 5-141,13-3 0,-2 6 0,13-3 4339,3 5-4339,5 0 0,-2 8 0,5 2 1483,-4 8-1483,5-3 0,2-5 0,-3 9 412,6-7-412,1 16 0,7-6 0,13 9 0,1-7 0,17 7-1058,0-5 1058,-3-16 0,4-1 0,-2-2 0,2-1 0,7 6 0,3-1 0,0-1 0,2-3-912,6 2 0,3-2 912,4 1 0,4-1 0,7 0 0,4-3 0,-18-12 0,3-2 0,0 0-1068,-3 0 1,0 0-1,2-2 1068,7-2 0,2-2 0,-3 0 0,-8-1 0,-2 0 0,0 0 0,5-2 0,1 0 0,-3-1-603,7 0 1,-1-1 602,4 2 0,-2-1 0,-13-2 0,-2 1 0,1 2 0,0 0 206,2-3 1,-1 0-207,-7-1 0,1 1 0,10-2 0,-1 0 335,-7 0 1,-1 0-336,9 0 0,-1 0 0,-6 0 0,0 0 0,4 0 0,0 0 0,-9 0 0,-2 0 0,3-2 0,0 0 0,25-1 0,-8-7 3176,-2-3-3176,-16-6 0,13-8 0,-11 0 0,11-8 0,-12 10 1594,6-13-1594,-10 14 427,2-8-427,-6 1 0,-6 4 1009,2-10-1009,-9 8 0,0-5 0,-4 4 0,-5 3 0,4 0 0,-7 4 0,4 6 0,-8-4 0,-1 7 0,-2-4 0,0 3 0,0 1 0,0-5 0,-2 4 0,1-4 0,-1 7 0,2-2 0,0 4 0,0-2 0,-2 5 0,1 1 0,-1 1 0,2 0 0,0 1 0,0-1 0,0-1 0,2 1 0,1-7 0,0 7 0,4-12 0,-4 5 0,3-1 0,-2 4 0,-1 4 0,-1 2 0,0 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08:49:12.649"/>
    </inkml:context>
    <inkml:brush xml:id="br0">
      <inkml:brushProperty name="width" value="0.05" units="cm"/>
      <inkml:brushProperty name="height" value="0.05" units="cm"/>
      <inkml:brushProperty name="color" value="#F6630D"/>
    </inkml:brush>
  </inkml:definitions>
  <inkml:trace contextRef="#ctx0" brushRef="#br0">5217 942 24575,'-18'-19'0,"-25"-3"0,-43-22-4916,33 22 1,-4 1 4170,-24-7 0,-4 0 745,6 2 0,-2 0 301,7 4 0,-5-1 1,2 0-302,7 2 0,1 0 0,-5-1 0,4 1 0,-4-1 0,-1 0 0,1 1-132,-16-3 0,1 0 1,-3 0 131,6-1 0,-3-1 0,-2-1 0,2 4-659,5 4 0,1 2 0,0 1 0,-1-1 659,-8-2 0,-1-1 0,-1 1 0,-1 2 0,-2 5 0,-3 2 0,1 1 0,4 1 0,11 1 0,4 0 0,-1 0 0,0 2 0,-5 1 0,-2 1 0,2 0 0,5 2 0,0-1 0,5 2 0,1 2 117,1 2 1,1 2 0,5 1-118,-5 3 0,6 5 0,3 7 0,7 5 0,-17 25 1741,6 20-1741,14-7 0,5 14 0,20-37 0,0-1 0,-24 39 1320,15-28 0,0-1-1320,7-10 0,-1 0 0,-9 11 0,0 1 0,9-11 0,2 1 0,-3 6 0,2 1 0,-14 30 5829,16 9-5829,13-17 0,12 4 0,8 13 0,5-4 0,-1-27 0,3 1 748,2-7 0,1 1-748,0 15 0,2 1 0,3-9 0,2 0-706,1 15 0,3 1 706,4-10 0,4-1 0,9 12 0,4-1 0,2-9 0,5-4 0,10 6 0,6-1-604,-12-20 0,3-1 1,2-3 603,1-2 0,2-3 0,5 0 0,-3-2 0,4 2 0,2-2 0,-2-4-1577,15 3 1,-1-4 0,5-1 1576,-5-3 0,4-1 0,2 0 0,-4-3 0,-11-5 0,-2-2 0,1-1 0,3-1-738,-1 0 0,4 0 0,1 0 0,-1-2 0,-2 0 738,7 0 0,-3-2 0,1 0 0,2-1 0,-3 0 0,3-1 0,1 0 0,-1 0 0,-4-2-510,4 0 1,-3-1 0,-2-2 0,2 0 509,3 0 0,1 0 0,0-2 0,-3 0-59,17-2 1,-3-1 0,-3-3 58,-11-2 0,-1-2 0,-1-1-83,3-2 0,-1-2 1,-3-3 82,15-13 0,-4-4 0,-1 0 0,-5-5 939,-15-3 0,-3-3-939,3-3 0,-3-1 0,-9 1 0,-3-1 0,0 0 0,0-2 0,0-4 0,-1-3 0,-3 1 0,2-3 0,11-14 0,1 0 0,-15 14 0,1 0 0,-5 10 0,1-1 0,-2 3 0,2-5 0,0 1 0,13-9 0,-2-1 0,-21 12 0,-4 0 1506,2 2 1,-5 2-1507,-2-28 2194,-7 3-2194,-19-5 0,-7-8 0,-1 25 0,-3-3 2522,-2 0 0,-4-1-2522,-6-11 0,-6 0 0,-2 10 0,-5 1 738,-7-4 0,-5 4-738,-2 10 0,-5 4 0,-9-4 0,-3 1-648,0 0 0,-2 3 648,-8 4 0,-3 1 0,-2-6 0,-2 1 0,5 10 0,-2 2 0,-11-8 0,0 0-1120,12 8 0,0 0 1120,-12-5 0,0 2 0,10 4 0,0 2 0,-15-1 0,1 3 0,14 5 0,1 3 29,-12 3 0,0 2-29,16 5 0,0 3 0,-12 2 0,-1 2 0,11 3 0,3 1 0,5 0 0,4 0 0,-30 2 0,33 4 0,31-1 0,11 1 0,17-1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9T08:39:56.81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12,'92'-6,"-35"3,5 1,12 2,5 0,-14 0,3 0,0 0,0 1,0 1,2 0,12 0,3 1,-1-1,-8 2,-1 0,1 1,11 0,2 1,-3 0,-11 1,-2-1,0 1,5-1,0 1,-2-1,17 0,0 0,-15-2,3 0,-7-1,1-2,-2-1,20 3,-4-1,5-2,-8 0,-19 0,16-5,-12-1,26-1,-27 2,7 0,-22 4,4-4,-11 5,-9 0,5 0,-15 0,4 0,-8 0,-8 0,8 0,-8 0,3 0,7 0,-12 0,21 0,-16 0,24 0,-9 0,5 0,-8 0,0 0,-4 0,-1 0,-2 0,3 0,-5 0,14 0,22 0,-6 4,-3-3,1 0,15 3,6-4,-14 0,-10 0,11 0,-3 0,-7 0,2 0,12 0,31 0,-46 0,4 0,-11 0,-9 0,-2 0,-6 0,-1 0,0 0,-8-3,2 2,10-3,7 4,12 0,7 0,2 0,-7 0,8 0,27 0,-19 0,12 0,-50 0,-13 0,10 0,14 0,21 0,11 0,21 6,-7 0,10 6,4-6,-14-1,-3-5,-27 0,-15 0,-20 0,-2 0,-8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9T08:40:09.121"/>
    </inkml:context>
    <inkml:brush xml:id="br0">
      <inkml:brushProperty name="width" value="0.3" units="cm"/>
      <inkml:brushProperty name="height" value="0.6" units="cm"/>
      <inkml:brushProperty name="color" value="#FFFE8E"/>
      <inkml:brushProperty name="tip" value="rectangle"/>
      <inkml:brushProperty name="rasterOp" value="maskPen"/>
    </inkml:brush>
  </inkml:definitions>
  <inkml:trace contextRef="#ctx0" brushRef="#br0">0 109,'73'-3,"0"0,-9 0,0 1,6 1,1 2,-5-1,1 0,4 0,4 0,14 0,1 0,-13 0,3 0,1 0,7 0,-7 0,0 0,-4 0,18 0,-7 0,-4 0,-30 0,-19 0,2 0,-18-4,18 3,-8-3,23 4,-3 0,22 0,20 6,7-5,-43 4,1 0,43-3,-12 3,-7-5,-1 0,-11 0,-1 0,-13 0,-9 0,-5-5,6 4,-11-3,16 4,-16 0,17 0,-11 0,11 0,7 0,-2 0,20 0,-21 0,16 0,-17 0,4 0,-5 0,-7 0,-7 0,10 0,-24 0,12 0,-18 0,2 4,-1-3,4 6,15-6,-3 7,4-7,-10 4,-10-5,5 0,-4 0,-5 0,-2 0,-3 0,11-4,-1 3,3-2,-1-1,-3 3,0-3,-1 4,-8 0,10 0,-3 0,10 0,3 0,-9 0,22 0,-28 0,13 0,-14 0,8 0,3 0,3-24,-3-1,-7-11,-4 16,-9 12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9T08:40:21.984"/>
    </inkml:context>
    <inkml:brush xml:id="br0">
      <inkml:brushProperty name="width" value="0.3" units="cm"/>
      <inkml:brushProperty name="height" value="0.6" units="cm"/>
      <inkml:brushProperty name="color" value="#FFFE8E"/>
      <inkml:brushProperty name="tip" value="rectangle"/>
      <inkml:brushProperty name="rasterOp" value="maskPen"/>
    </inkml:brush>
  </inkml:definitions>
  <inkml:trace contextRef="#ctx0" brushRef="#br0">0 56,'88'19,"-29"-6,2-3,-11-5,0-2,10 2,-3 0,17 0,-15-4,-12 4,-18-5,-5 0,8 0,1 0,27-5,1-1,12-6,1 1,1 4,9 2,-14 5,9 0,-30-4,-13 3,-20-6,-8 6,21-15,-1 8,24-5,-16 4,2 5,-17-1,0-3,-9 7,3-2,9 3,2 3,3-2,-6 3,16 1,-13-4,14 7,-20-7,-4 3,0-4,5 0,0 0,1 0,-2 0,1 0,6 0,1 0,-1 0,-2 0,-3 0,6 0,-9 0,0 0,-8 0,5 0,4 0,4 0,-7 0,2 0,-7 0,4 0,0 0,4 0,-7 0,2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9T08:41:06.420"/>
    </inkml:context>
    <inkml:brush xml:id="br0">
      <inkml:brushProperty name="width" value="0.3" units="cm"/>
      <inkml:brushProperty name="height" value="0.6" units="cm"/>
      <inkml:brushProperty name="color" value="#FFFE8E"/>
      <inkml:brushProperty name="tip" value="rectangle"/>
      <inkml:brushProperty name="rasterOp" value="maskPen"/>
    </inkml:brush>
  </inkml:definitions>
  <inkml:trace contextRef="#ctx0" brushRef="#br0">1 18,'95'-5,"-6"2,-28 2,0 2,-10-1,1 0,9 0,1 0,-8 0,-1 0,3 0,0 0,38 0,-8 0,-25 0,-9 0,-13 0,-10 0,2-4,9 3,-3-3,15 4,-12 0,5 0,9 0,-5 0,9 0,-17 0,-1 0,-8 0,0 0,2 0,-5 0,2 0,-10 0,5 0,0 0,0 0,12 0,-14 0,25 0,-12 0,4 0,16 0,-21 0,16 0,-12 0,-1 0,-5 0,-2 0,-6 0,0 0,0 0,-4 0,-2 0,1 0,-1 0,-2 0,-3 0,0 0,2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9T08:41:08.460"/>
    </inkml:context>
    <inkml:brush xml:id="br0">
      <inkml:brushProperty name="width" value="0.3" units="cm"/>
      <inkml:brushProperty name="height" value="0.6" units="cm"/>
      <inkml:brushProperty name="color" value="#FFFE8E"/>
      <inkml:brushProperty name="tip" value="rectangle"/>
      <inkml:brushProperty name="rasterOp" value="maskPen"/>
    </inkml:brush>
  </inkml:definitions>
  <inkml:trace contextRef="#ctx0" brushRef="#br0">0 0,'68'19,"8"4,23-10,-43-5,1 0,-3-4,0-1,11 2,-2 1,28 5,-27-4,-2-1,24 6,-31-9,-1-1,16-2,1 0,-35 0,1 0,-19 0,2 0,-8 0,3 0,2 0,0 0,20 0,-6 0,21 0,-11 0,-1 0,4 0,-8 0,9 0,13 0,-28 0,14 0,-32 0,4 0,8 4,-2-3,8 6,-4-6,-8 7,-2-8,-1 4,2-4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9T08:41:13.066"/>
    </inkml:context>
    <inkml:brush xml:id="br0">
      <inkml:brushProperty name="width" value="0.3" units="cm"/>
      <inkml:brushProperty name="height" value="0.6" units="cm"/>
      <inkml:brushProperty name="color" value="#FFFE8E"/>
      <inkml:brushProperty name="tip" value="rectangle"/>
      <inkml:brushProperty name="rasterOp" value="maskPen"/>
    </inkml:brush>
  </inkml:definitions>
  <inkml:trace contextRef="#ctx0" brushRef="#br0">1 18,'60'0,"-1"0,-1 0,-2 0,37 0,6 0,-48 0,4 0,35 0,3 0,-25 0,0 0,17 0,7 0,-5-3,5-1,-12 1,-23 1,0 1,20-1,10 0,-14 2,1 6,-5 5,8 0,-15 0,10-4,3 8,16-13,-36 8,-3-10,-40 0,-4 0,15-3,-8-2,9 0,-9 2,24 7,-12-2,16 3,-12-1,-2-3,18 8,-20-8,13 7,-21-7,5 6,-4-6,12 2,-12-3,17 0,-20 0,-4-3,-6-2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9T08:41:23.303"/>
    </inkml:context>
    <inkml:brush xml:id="br0">
      <inkml:brushProperty name="width" value="0.3" units="cm"/>
      <inkml:brushProperty name="height" value="0.6" units="cm"/>
      <inkml:brushProperty name="color" value="#FFFE8E"/>
      <inkml:brushProperty name="tip" value="rectangle"/>
      <inkml:brushProperty name="rasterOp" value="maskPen"/>
    </inkml:brush>
  </inkml:definitions>
  <inkml:trace contextRef="#ctx0" brushRef="#br0">1 9,'68'0,"-15"0,-3 0,-9 0,13 0,-7 0,5 0,-11 0,17 0,-22 0,4 0,-20 0,-8 0,3 0,1 0,5 0,-4 0,-2 0,0 0,-2 0,6 0,-3 0,0 0,0 0,0 0,5-4,0 3,1-3,2 4,-6 0,-2 0,-1 0,-2 0,3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DE2E33-A1C4-C64F-89E1-359124CBFAC7}" type="datetimeFigureOut">
              <a:rPr lang="en-US" smtClean="0"/>
              <a:t>10/22/25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535EBF-8A49-414E-AA5F-B802429B03BE}" type="slidenum">
              <a:rPr lang="en-US" smtClean="0"/>
              <a:t>‹#›</a:t>
            </a:fld>
            <a:endParaRPr lang="en-US"/>
          </a:p>
        </p:txBody>
      </p:sp>
    </p:spTree>
    <p:extLst>
      <p:ext uri="{BB962C8B-B14F-4D97-AF65-F5344CB8AC3E}">
        <p14:creationId xmlns:p14="http://schemas.microsoft.com/office/powerpoint/2010/main" val="3542373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535EBF-8A49-414E-AA5F-B802429B03BE}" type="slidenum">
              <a:rPr lang="en-US" smtClean="0"/>
              <a:t>6</a:t>
            </a:fld>
            <a:endParaRPr lang="en-US"/>
          </a:p>
        </p:txBody>
      </p:sp>
    </p:spTree>
    <p:extLst>
      <p:ext uri="{BB962C8B-B14F-4D97-AF65-F5344CB8AC3E}">
        <p14:creationId xmlns:p14="http://schemas.microsoft.com/office/powerpoint/2010/main" val="2043011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535EBF-8A49-414E-AA5F-B802429B03BE}" type="slidenum">
              <a:rPr lang="en-US" smtClean="0"/>
              <a:t>7</a:t>
            </a:fld>
            <a:endParaRPr lang="en-US"/>
          </a:p>
        </p:txBody>
      </p:sp>
    </p:spTree>
    <p:extLst>
      <p:ext uri="{BB962C8B-B14F-4D97-AF65-F5344CB8AC3E}">
        <p14:creationId xmlns:p14="http://schemas.microsoft.com/office/powerpoint/2010/main" val="229543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535EBF-8A49-414E-AA5F-B802429B03BE}" type="slidenum">
              <a:rPr lang="en-US" smtClean="0"/>
              <a:t>14</a:t>
            </a:fld>
            <a:endParaRPr lang="en-US"/>
          </a:p>
        </p:txBody>
      </p:sp>
    </p:spTree>
    <p:extLst>
      <p:ext uri="{BB962C8B-B14F-4D97-AF65-F5344CB8AC3E}">
        <p14:creationId xmlns:p14="http://schemas.microsoft.com/office/powerpoint/2010/main" val="64809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535EBF-8A49-414E-AA5F-B802429B03BE}" type="slidenum">
              <a:rPr lang="en-US" smtClean="0"/>
              <a:t>18</a:t>
            </a:fld>
            <a:endParaRPr lang="en-US"/>
          </a:p>
        </p:txBody>
      </p:sp>
    </p:spTree>
    <p:extLst>
      <p:ext uri="{BB962C8B-B14F-4D97-AF65-F5344CB8AC3E}">
        <p14:creationId xmlns:p14="http://schemas.microsoft.com/office/powerpoint/2010/main" val="2036085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535EBF-8A49-414E-AA5F-B802429B03BE}" type="slidenum">
              <a:rPr lang="en-US" smtClean="0"/>
              <a:t>19</a:t>
            </a:fld>
            <a:endParaRPr lang="en-US"/>
          </a:p>
        </p:txBody>
      </p:sp>
    </p:spTree>
    <p:extLst>
      <p:ext uri="{BB962C8B-B14F-4D97-AF65-F5344CB8AC3E}">
        <p14:creationId xmlns:p14="http://schemas.microsoft.com/office/powerpoint/2010/main" val="101914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535EBF-8A49-414E-AA5F-B802429B03BE}" type="slidenum">
              <a:rPr lang="en-US" smtClean="0"/>
              <a:t>21</a:t>
            </a:fld>
            <a:endParaRPr lang="en-US"/>
          </a:p>
        </p:txBody>
      </p:sp>
    </p:spTree>
    <p:extLst>
      <p:ext uri="{BB962C8B-B14F-4D97-AF65-F5344CB8AC3E}">
        <p14:creationId xmlns:p14="http://schemas.microsoft.com/office/powerpoint/2010/main" val="1406372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535EBF-8A49-414E-AA5F-B802429B03BE}" type="slidenum">
              <a:rPr lang="en-US" smtClean="0"/>
              <a:t>23</a:t>
            </a:fld>
            <a:endParaRPr lang="en-US"/>
          </a:p>
        </p:txBody>
      </p:sp>
    </p:spTree>
    <p:extLst>
      <p:ext uri="{BB962C8B-B14F-4D97-AF65-F5344CB8AC3E}">
        <p14:creationId xmlns:p14="http://schemas.microsoft.com/office/powerpoint/2010/main" val="5358045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hyperlink" Target="https://www.burnet.edu.au/" TargetMode="External"/><Relationship Id="rId1" Type="http://schemas.openxmlformats.org/officeDocument/2006/relationships/slideMaster" Target="../slideMasters/slideMaster4.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hyperlink" Target="https://www.burnet.edu.au/" TargetMode="External"/><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www.burnet.edu.au/" TargetMode="External"/><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Master" Target="../slideMasters/slideMaster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hyperlink" Target="https://www.burnet.edu.au/" TargetMode="External"/><Relationship Id="rId1" Type="http://schemas.openxmlformats.org/officeDocument/2006/relationships/slideMaster" Target="../slideMasters/slideMaster1.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hyperlink" Target="https://www.burnet.edu.au/" TargetMode="External"/><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www.burnet.edu.au/" TargetMode="External"/><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Holding Slide Option A">
    <p:bg>
      <p:bgPr>
        <a:solidFill>
          <a:schemeClr val="tx2"/>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42FC297E-4B3A-DD35-3B77-AC3DFE0B37D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91213" y="1404942"/>
            <a:ext cx="3409576" cy="4048118"/>
          </a:xfrm>
          <a:prstGeom prst="rect">
            <a:avLst/>
          </a:prstGeom>
        </p:spPr>
      </p:pic>
    </p:spTree>
    <p:extLst>
      <p:ext uri="{BB962C8B-B14F-4D97-AF65-F5344CB8AC3E}">
        <p14:creationId xmlns:p14="http://schemas.microsoft.com/office/powerpoint/2010/main" val="1280232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 Quote Option 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3AC860-B490-9494-029A-7FF074B4D05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 y="0"/>
            <a:ext cx="12191999" cy="6858000"/>
          </a:xfrm>
          <a:prstGeom prst="rect">
            <a:avLst/>
          </a:prstGeom>
        </p:spPr>
      </p:pic>
      <p:pic>
        <p:nvPicPr>
          <p:cNvPr id="13" name="Picture 12" descr="Logo, icon&#10;&#10;Description automatically generated">
            <a:extLst>
              <a:ext uri="{FF2B5EF4-FFF2-40B4-BE49-F238E27FC236}">
                <a16:creationId xmlns:a16="http://schemas.microsoft.com/office/drawing/2014/main" id="{37675577-4D0C-1193-CE98-B0178A299B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20" name="Round Single Corner of Rectangle 19">
            <a:extLst>
              <a:ext uri="{FF2B5EF4-FFF2-40B4-BE49-F238E27FC236}">
                <a16:creationId xmlns:a16="http://schemas.microsoft.com/office/drawing/2014/main" id="{2643EBB7-93E0-0563-EC02-43D76A813736}"/>
              </a:ext>
            </a:extLst>
          </p:cNvPr>
          <p:cNvSpPr/>
          <p:nvPr/>
        </p:nvSpPr>
        <p:spPr>
          <a:xfrm>
            <a:off x="6938684" y="3112171"/>
            <a:ext cx="4450976" cy="3745831"/>
          </a:xfrm>
          <a:prstGeom prst="round1Rect">
            <a:avLst>
              <a:gd name="adj" fmla="val 14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1">
            <a:extLst>
              <a:ext uri="{FF2B5EF4-FFF2-40B4-BE49-F238E27FC236}">
                <a16:creationId xmlns:a16="http://schemas.microsoft.com/office/drawing/2014/main" id="{38425A15-13C9-A9BF-FB48-06A697AD50E1}"/>
              </a:ext>
            </a:extLst>
          </p:cNvPr>
          <p:cNvSpPr>
            <a:spLocks noGrp="1"/>
          </p:cNvSpPr>
          <p:nvPr>
            <p:ph type="body" sz="quarter" idx="10" hasCustomPrompt="1"/>
          </p:nvPr>
        </p:nvSpPr>
        <p:spPr>
          <a:xfrm>
            <a:off x="7283451" y="3473726"/>
            <a:ext cx="3653588" cy="205697"/>
          </a:xfrm>
          <a:prstGeom prst="rect">
            <a:avLst/>
          </a:prstGeom>
        </p:spPr>
        <p:txBody>
          <a:bodyPr wrap="square" lIns="0" tIns="0" rIns="0" bIns="0">
            <a:spAutoFit/>
          </a:bodyPr>
          <a:lstStyle>
            <a:lvl1pPr marL="0" indent="0">
              <a:lnSpc>
                <a:spcPct val="120000"/>
              </a:lnSpc>
              <a:buFontTx/>
              <a:buNone/>
              <a:defRPr sz="1199" b="0" spc="113" baseline="0">
                <a:solidFill>
                  <a:schemeClr val="tx1"/>
                </a:solidFill>
                <a:latin typeface="Consolas" panose="020B0609020204030204" pitchFamily="49" charset="0"/>
              </a:defRPr>
            </a:lvl1pPr>
            <a:lvl2pPr marL="342727" indent="0">
              <a:buFontTx/>
              <a:buNone/>
              <a:defRPr sz="1124" baseline="0">
                <a:latin typeface="Degular Text" pitchFamily="82" charset="77"/>
              </a:defRPr>
            </a:lvl2pPr>
            <a:lvl3pPr marL="685454" indent="0">
              <a:buFontTx/>
              <a:buNone/>
              <a:defRPr sz="1124" baseline="0">
                <a:latin typeface="Degular Text" pitchFamily="82" charset="77"/>
              </a:defRPr>
            </a:lvl3pPr>
            <a:lvl4pPr marL="1028181" indent="0">
              <a:buFontTx/>
              <a:buNone/>
              <a:defRPr sz="1124" baseline="0">
                <a:latin typeface="Degular Text" pitchFamily="82" charset="77"/>
              </a:defRPr>
            </a:lvl4pPr>
            <a:lvl5pPr marL="1370907" indent="0">
              <a:buFontTx/>
              <a:buNone/>
              <a:defRPr sz="1124" baseline="0">
                <a:latin typeface="Degular Text" pitchFamily="82" charset="77"/>
              </a:defRPr>
            </a:lvl5pPr>
          </a:lstStyle>
          <a:p>
            <a:pPr lvl="0"/>
            <a:r>
              <a:rPr lang="en-GB"/>
              <a:t>“Copy to go here.”</a:t>
            </a:r>
          </a:p>
        </p:txBody>
      </p:sp>
      <p:sp>
        <p:nvSpPr>
          <p:cNvPr id="2" name="Text Placeholder 11">
            <a:extLst>
              <a:ext uri="{FF2B5EF4-FFF2-40B4-BE49-F238E27FC236}">
                <a16:creationId xmlns:a16="http://schemas.microsoft.com/office/drawing/2014/main" id="{81433356-BF66-5495-797C-DA4525833C82}"/>
              </a:ext>
            </a:extLst>
          </p:cNvPr>
          <p:cNvSpPr>
            <a:spLocks noGrp="1"/>
          </p:cNvSpPr>
          <p:nvPr>
            <p:ph type="body" sz="quarter" idx="11" hasCustomPrompt="1"/>
          </p:nvPr>
        </p:nvSpPr>
        <p:spPr>
          <a:xfrm>
            <a:off x="7283449" y="6004877"/>
            <a:ext cx="3653587" cy="320985"/>
          </a:xfrm>
          <a:prstGeom prst="rect">
            <a:avLst/>
          </a:prstGeom>
        </p:spPr>
        <p:txBody>
          <a:bodyPr wrap="square" lIns="0" tIns="0" rIns="0" bIns="0">
            <a:spAutoFit/>
          </a:bodyPr>
          <a:lstStyle>
            <a:lvl1pPr marL="0" indent="0">
              <a:lnSpc>
                <a:spcPct val="110000"/>
              </a:lnSpc>
              <a:spcBef>
                <a:spcPts val="0"/>
              </a:spcBef>
              <a:spcAft>
                <a:spcPts val="0"/>
              </a:spcAft>
              <a:buFontTx/>
              <a:buNone/>
              <a:defRPr sz="975" b="1" i="0" cap="none" spc="113" baseline="0">
                <a:solidFill>
                  <a:schemeClr val="tx1"/>
                </a:solidFill>
                <a:latin typeface="Consolas" panose="020B0609020204030204" pitchFamily="49" charset="0"/>
              </a:defRPr>
            </a:lvl1pPr>
            <a:lvl2pPr marL="342727" indent="0">
              <a:buFontTx/>
              <a:buNone/>
              <a:defRPr sz="1124" baseline="0">
                <a:latin typeface="Degular Text" pitchFamily="82" charset="77"/>
              </a:defRPr>
            </a:lvl2pPr>
            <a:lvl3pPr marL="685454" indent="0">
              <a:buFontTx/>
              <a:buNone/>
              <a:defRPr sz="1124" baseline="0">
                <a:latin typeface="Degular Text" pitchFamily="82" charset="77"/>
              </a:defRPr>
            </a:lvl3pPr>
            <a:lvl4pPr marL="1028181" indent="0">
              <a:buFontTx/>
              <a:buNone/>
              <a:defRPr sz="1124" baseline="0">
                <a:latin typeface="Degular Text" pitchFamily="82" charset="77"/>
              </a:defRPr>
            </a:lvl4pPr>
            <a:lvl5pPr marL="1370907" indent="0">
              <a:buFontTx/>
              <a:buNone/>
              <a:defRPr sz="1124" baseline="0">
                <a:latin typeface="Degular Text" pitchFamily="82" charset="77"/>
              </a:defRPr>
            </a:lvl5pPr>
          </a:lstStyle>
          <a:p>
            <a:pPr lvl="0"/>
            <a:r>
              <a:rPr lang="en-GB"/>
              <a:t>Name, Title</a:t>
            </a:r>
          </a:p>
          <a:p>
            <a:pPr lvl="0"/>
            <a:r>
              <a:rPr lang="en-GB"/>
              <a:t>Company</a:t>
            </a:r>
          </a:p>
        </p:txBody>
      </p:sp>
    </p:spTree>
    <p:extLst>
      <p:ext uri="{BB962C8B-B14F-4D97-AF65-F5344CB8AC3E}">
        <p14:creationId xmlns:p14="http://schemas.microsoft.com/office/powerpoint/2010/main" val="20267571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Process chart">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39CAAF40-E3FB-E73A-BDFE-9038192BCC21}"/>
              </a:ext>
            </a:extLst>
          </p:cNvPr>
          <p:cNvSpPr/>
          <p:nvPr/>
        </p:nvSpPr>
        <p:spPr>
          <a:xfrm>
            <a:off x="8557603" y="2511675"/>
            <a:ext cx="2362810" cy="1990675"/>
          </a:xfrm>
          <a:prstGeom prst="rect">
            <a:avLst/>
          </a:prstGeom>
          <a:solidFill>
            <a:schemeClr val="accent6">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1210" tIns="130605" rIns="304080" bIns="130605" numCol="1" spcCol="1270" anchor="ctr" anchorCtr="0">
            <a:noAutofit/>
          </a:bodyPr>
          <a:lstStyle/>
          <a:p>
            <a:pPr marL="0" lvl="0" indent="0" algn="ctr" defTabSz="2176950">
              <a:lnSpc>
                <a:spcPct val="90000"/>
              </a:lnSpc>
              <a:spcBef>
                <a:spcPct val="0"/>
              </a:spcBef>
              <a:spcAft>
                <a:spcPct val="35000"/>
              </a:spcAft>
              <a:buNone/>
            </a:pPr>
            <a:endParaRPr lang="en-GB" sz="4898" kern="1200"/>
          </a:p>
        </p:txBody>
      </p:sp>
      <p:sp>
        <p:nvSpPr>
          <p:cNvPr id="50" name="Pentagon 49">
            <a:extLst>
              <a:ext uri="{FF2B5EF4-FFF2-40B4-BE49-F238E27FC236}">
                <a16:creationId xmlns:a16="http://schemas.microsoft.com/office/drawing/2014/main" id="{AD06C707-A944-493B-8712-AAFD2DBCB74F}"/>
              </a:ext>
            </a:extLst>
          </p:cNvPr>
          <p:cNvSpPr/>
          <p:nvPr/>
        </p:nvSpPr>
        <p:spPr>
          <a:xfrm>
            <a:off x="8557604" y="1773238"/>
            <a:ext cx="2362103" cy="813662"/>
          </a:xfrm>
          <a:prstGeom prst="homePlate">
            <a:avLst>
              <a:gd name="adj" fmla="val 0"/>
            </a:avLst>
          </a:prstGeom>
          <a:solidFill>
            <a:schemeClr val="accent1"/>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5631291-EB0F-27B5-DE4C-465F07AEF98A}"/>
              </a:ext>
            </a:extLst>
          </p:cNvPr>
          <p:cNvSpPr/>
          <p:nvPr/>
        </p:nvSpPr>
        <p:spPr>
          <a:xfrm>
            <a:off x="6119372" y="2511675"/>
            <a:ext cx="2362810" cy="1990675"/>
          </a:xfrm>
          <a:prstGeom prst="rect">
            <a:avLst/>
          </a:prstGeom>
          <a:solidFill>
            <a:schemeClr val="accent6">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1210" tIns="130605" rIns="304080" bIns="130605" numCol="1" spcCol="1270" anchor="ctr" anchorCtr="0">
            <a:noAutofit/>
          </a:bodyPr>
          <a:lstStyle/>
          <a:p>
            <a:pPr marL="0" lvl="0" indent="0" algn="ctr" defTabSz="2176950">
              <a:lnSpc>
                <a:spcPct val="90000"/>
              </a:lnSpc>
              <a:spcBef>
                <a:spcPct val="0"/>
              </a:spcBef>
              <a:spcAft>
                <a:spcPct val="35000"/>
              </a:spcAft>
              <a:buNone/>
            </a:pPr>
            <a:endParaRPr lang="en-GB" sz="4898" kern="1200"/>
          </a:p>
        </p:txBody>
      </p:sp>
      <p:sp>
        <p:nvSpPr>
          <p:cNvPr id="49" name="Pentagon 48">
            <a:extLst>
              <a:ext uri="{FF2B5EF4-FFF2-40B4-BE49-F238E27FC236}">
                <a16:creationId xmlns:a16="http://schemas.microsoft.com/office/drawing/2014/main" id="{8BDEE602-10EB-CC3C-C88E-229B0142BBD7}"/>
              </a:ext>
            </a:extLst>
          </p:cNvPr>
          <p:cNvSpPr/>
          <p:nvPr/>
        </p:nvSpPr>
        <p:spPr>
          <a:xfrm>
            <a:off x="6119371" y="1773238"/>
            <a:ext cx="2536354" cy="813662"/>
          </a:xfrm>
          <a:prstGeom prst="homePlate">
            <a:avLst>
              <a:gd name="adj" fmla="val 21264"/>
            </a:avLst>
          </a:prstGeom>
          <a:solidFill>
            <a:schemeClr val="tx2"/>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1C7EFA14-F4F4-8BCC-2D55-2A3DB69D7339}"/>
              </a:ext>
            </a:extLst>
          </p:cNvPr>
          <p:cNvSpPr/>
          <p:nvPr/>
        </p:nvSpPr>
        <p:spPr>
          <a:xfrm>
            <a:off x="3677616" y="2511675"/>
            <a:ext cx="2362810" cy="1990675"/>
          </a:xfrm>
          <a:prstGeom prst="rect">
            <a:avLst/>
          </a:prstGeom>
          <a:solidFill>
            <a:schemeClr val="accent6">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1210" tIns="130605" rIns="304080" bIns="130605" numCol="1" spcCol="1270" anchor="ctr" anchorCtr="0">
            <a:noAutofit/>
          </a:bodyPr>
          <a:lstStyle/>
          <a:p>
            <a:pPr marL="0" lvl="0" indent="0" algn="ctr" defTabSz="2176950">
              <a:lnSpc>
                <a:spcPct val="90000"/>
              </a:lnSpc>
              <a:spcBef>
                <a:spcPct val="0"/>
              </a:spcBef>
              <a:spcAft>
                <a:spcPct val="35000"/>
              </a:spcAft>
              <a:buNone/>
            </a:pPr>
            <a:endParaRPr lang="en-GB" sz="4898" kern="1200"/>
          </a:p>
        </p:txBody>
      </p:sp>
      <p:sp>
        <p:nvSpPr>
          <p:cNvPr id="11" name="Rectangle 10">
            <a:extLst>
              <a:ext uri="{FF2B5EF4-FFF2-40B4-BE49-F238E27FC236}">
                <a16:creationId xmlns:a16="http://schemas.microsoft.com/office/drawing/2014/main" id="{6C539B41-9F21-0975-6EAF-14864B910C89}"/>
              </a:ext>
            </a:extLst>
          </p:cNvPr>
          <p:cNvSpPr/>
          <p:nvPr/>
        </p:nvSpPr>
        <p:spPr>
          <a:xfrm>
            <a:off x="1235076" y="2511675"/>
            <a:ext cx="2362810" cy="1990675"/>
          </a:xfrm>
          <a:prstGeom prst="rect">
            <a:avLst/>
          </a:prstGeom>
          <a:solidFill>
            <a:schemeClr val="accent6">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1210" tIns="130605" rIns="304080" bIns="130605" numCol="1" spcCol="1270" anchor="ctr" anchorCtr="0">
            <a:noAutofit/>
          </a:bodyPr>
          <a:lstStyle/>
          <a:p>
            <a:pPr marL="0" lvl="0" indent="0" algn="ctr" defTabSz="2176950">
              <a:lnSpc>
                <a:spcPct val="90000"/>
              </a:lnSpc>
              <a:spcBef>
                <a:spcPct val="0"/>
              </a:spcBef>
              <a:spcAft>
                <a:spcPct val="35000"/>
              </a:spcAft>
              <a:buNone/>
            </a:pPr>
            <a:endParaRPr lang="en-GB" sz="4898" kern="1200"/>
          </a:p>
        </p:txBody>
      </p:sp>
      <p:sp>
        <p:nvSpPr>
          <p:cNvPr id="48" name="Pentagon 47">
            <a:extLst>
              <a:ext uri="{FF2B5EF4-FFF2-40B4-BE49-F238E27FC236}">
                <a16:creationId xmlns:a16="http://schemas.microsoft.com/office/drawing/2014/main" id="{7E3B8D10-C583-D8C4-4C84-65E45FB6DCF8}"/>
              </a:ext>
            </a:extLst>
          </p:cNvPr>
          <p:cNvSpPr/>
          <p:nvPr/>
        </p:nvSpPr>
        <p:spPr>
          <a:xfrm>
            <a:off x="3678616" y="1773238"/>
            <a:ext cx="2520135" cy="813662"/>
          </a:xfrm>
          <a:prstGeom prst="homePlate">
            <a:avLst>
              <a:gd name="adj" fmla="val 21264"/>
            </a:avLst>
          </a:prstGeom>
          <a:solidFill>
            <a:schemeClr val="accent2"/>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entagon 18">
            <a:extLst>
              <a:ext uri="{FF2B5EF4-FFF2-40B4-BE49-F238E27FC236}">
                <a16:creationId xmlns:a16="http://schemas.microsoft.com/office/drawing/2014/main" id="{3D6C4657-F8AB-B8F5-979B-A39466E7BFDD}"/>
              </a:ext>
            </a:extLst>
          </p:cNvPr>
          <p:cNvSpPr/>
          <p:nvPr/>
        </p:nvSpPr>
        <p:spPr>
          <a:xfrm>
            <a:off x="1235075" y="1773238"/>
            <a:ext cx="2532296" cy="813662"/>
          </a:xfrm>
          <a:prstGeom prst="homePlate">
            <a:avLst>
              <a:gd name="adj" fmla="val 21264"/>
            </a:avLst>
          </a:prstGeom>
          <a:solidFill>
            <a:schemeClr val="accent6"/>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6">
            <a:extLst>
              <a:ext uri="{FF2B5EF4-FFF2-40B4-BE49-F238E27FC236}">
                <a16:creationId xmlns:a16="http://schemas.microsoft.com/office/drawing/2014/main" id="{86204B1C-D0ED-0276-AC9B-0A9CCC7D079B}"/>
              </a:ext>
            </a:extLst>
          </p:cNvPr>
          <p:cNvSpPr>
            <a:spLocks noGrp="1"/>
          </p:cNvSpPr>
          <p:nvPr>
            <p:ph type="body" sz="quarter" idx="10" hasCustomPrompt="1"/>
          </p:nvPr>
        </p:nvSpPr>
        <p:spPr>
          <a:xfrm>
            <a:off x="1237672" y="868543"/>
            <a:ext cx="7195123" cy="409151"/>
          </a:xfrm>
          <a:prstGeom prst="rect">
            <a:avLst/>
          </a:prstGeom>
        </p:spPr>
        <p:txBody>
          <a:bodyPr wrap="square" lIns="0" tIns="0" rIns="0" bIns="0">
            <a:spAutoFit/>
          </a:bodyPr>
          <a:lstStyle>
            <a:lvl1pPr marL="0" indent="0">
              <a:lnSpc>
                <a:spcPct val="80000"/>
              </a:lnSpc>
              <a:buNone/>
              <a:defRPr sz="3198" b="0" cap="none" spc="100" baseline="0">
                <a:solidFill>
                  <a:schemeClr val="tx2"/>
                </a:solidFill>
                <a:latin typeface="Aptos" panose="020B0004020202020204" pitchFamily="34" charset="0"/>
              </a:defRPr>
            </a:lvl1pPr>
          </a:lstStyle>
          <a:p>
            <a:pPr lvl="0"/>
            <a:r>
              <a:rPr lang="en-GB"/>
              <a:t>Click to edit headline</a:t>
            </a:r>
            <a:endParaRPr lang="en-US"/>
          </a:p>
        </p:txBody>
      </p:sp>
      <p:sp>
        <p:nvSpPr>
          <p:cNvPr id="29" name="Text Placeholder 19">
            <a:extLst>
              <a:ext uri="{FF2B5EF4-FFF2-40B4-BE49-F238E27FC236}">
                <a16:creationId xmlns:a16="http://schemas.microsoft.com/office/drawing/2014/main" id="{44B31B80-4C90-DD68-5449-A499073619D0}"/>
              </a:ext>
            </a:extLst>
          </p:cNvPr>
          <p:cNvSpPr>
            <a:spLocks noGrp="1"/>
          </p:cNvSpPr>
          <p:nvPr>
            <p:ph type="body" sz="quarter" idx="26" hasCustomPrompt="1"/>
          </p:nvPr>
        </p:nvSpPr>
        <p:spPr>
          <a:xfrm>
            <a:off x="1429306" y="1995180"/>
            <a:ext cx="2050740" cy="216732"/>
          </a:xfrm>
          <a:prstGeom prst="rect">
            <a:avLst/>
          </a:prstGeom>
        </p:spPr>
        <p:txBody>
          <a:bodyPr lIns="0" tIns="0" rIns="0" bIns="0" anchor="t" anchorCtr="0"/>
          <a:lstStyle>
            <a:lvl1pPr algn="l">
              <a:lnSpc>
                <a:spcPct val="90000"/>
              </a:lnSpc>
              <a:spcBef>
                <a:spcPts val="0"/>
              </a:spcBef>
              <a:spcAft>
                <a:spcPts val="0"/>
              </a:spcAft>
              <a:defRPr sz="1199" b="0" i="0" cap="none" spc="100" baseline="0">
                <a:solidFill>
                  <a:schemeClr val="bg1"/>
                </a:solidFill>
                <a:latin typeface="Consolas" panose="020B0609020204030204" pitchFamily="49" charset="0"/>
                <a:cs typeface="Consolas" panose="020B0609020204030204" pitchFamily="49" charset="0"/>
              </a:defRPr>
            </a:lvl1pPr>
            <a:lvl4pPr marL="179909" indent="-179909">
              <a:spcBef>
                <a:spcPts val="300"/>
              </a:spcBef>
              <a:defRPr/>
            </a:lvl4pPr>
          </a:lstStyle>
          <a:p>
            <a:pPr lvl="0"/>
            <a:r>
              <a:rPr lang="en-GB"/>
              <a:t>Insert text</a:t>
            </a:r>
          </a:p>
        </p:txBody>
      </p:sp>
      <p:pic>
        <p:nvPicPr>
          <p:cNvPr id="47" name="Picture 46" descr="Logo, icon&#10;&#10;Description automatically generated">
            <a:extLst>
              <a:ext uri="{FF2B5EF4-FFF2-40B4-BE49-F238E27FC236}">
                <a16:creationId xmlns:a16="http://schemas.microsoft.com/office/drawing/2014/main" id="{F284050D-E4E4-4E42-2FF0-86D8E78B0B5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52" name="Text Placeholder 19">
            <a:extLst>
              <a:ext uri="{FF2B5EF4-FFF2-40B4-BE49-F238E27FC236}">
                <a16:creationId xmlns:a16="http://schemas.microsoft.com/office/drawing/2014/main" id="{C9CFFAAB-8EFF-7BA0-51CC-34B41B97AD77}"/>
              </a:ext>
            </a:extLst>
          </p:cNvPr>
          <p:cNvSpPr>
            <a:spLocks noGrp="1"/>
          </p:cNvSpPr>
          <p:nvPr>
            <p:ph type="body" sz="quarter" idx="44" hasCustomPrompt="1"/>
          </p:nvPr>
        </p:nvSpPr>
        <p:spPr>
          <a:xfrm>
            <a:off x="1429307" y="2159877"/>
            <a:ext cx="2272682" cy="416020"/>
          </a:xfrm>
          <a:prstGeom prst="rect">
            <a:avLst/>
          </a:prstGeom>
        </p:spPr>
        <p:txBody>
          <a:bodyPr lIns="0" tIns="0" rIns="0" bIns="0" anchor="t" anchorCtr="0"/>
          <a:lstStyle>
            <a:lvl1pPr algn="l">
              <a:lnSpc>
                <a:spcPct val="90000"/>
              </a:lnSpc>
              <a:spcBef>
                <a:spcPts val="0"/>
              </a:spcBef>
              <a:spcAft>
                <a:spcPts val="0"/>
              </a:spcAft>
              <a:defRPr sz="1599" b="1" i="0" cap="none" spc="100" baseline="0">
                <a:solidFill>
                  <a:schemeClr val="bg1"/>
                </a:solidFill>
                <a:latin typeface="Consolas" panose="020B0609020204030204" pitchFamily="49" charset="0"/>
                <a:cs typeface="Consolas" panose="020B0609020204030204" pitchFamily="49" charset="0"/>
              </a:defRPr>
            </a:lvl1pPr>
            <a:lvl4pPr marL="179909" indent="-179909">
              <a:spcBef>
                <a:spcPts val="300"/>
              </a:spcBef>
              <a:defRPr/>
            </a:lvl4pPr>
          </a:lstStyle>
          <a:p>
            <a:pPr lvl="0"/>
            <a:r>
              <a:rPr lang="en-GB"/>
              <a:t>Insert text</a:t>
            </a:r>
          </a:p>
        </p:txBody>
      </p:sp>
      <p:sp>
        <p:nvSpPr>
          <p:cNvPr id="60" name="Text Placeholder 19">
            <a:extLst>
              <a:ext uri="{FF2B5EF4-FFF2-40B4-BE49-F238E27FC236}">
                <a16:creationId xmlns:a16="http://schemas.microsoft.com/office/drawing/2014/main" id="{E4893025-332F-F805-DB2F-25D1F93880A4}"/>
              </a:ext>
            </a:extLst>
          </p:cNvPr>
          <p:cNvSpPr>
            <a:spLocks noGrp="1"/>
          </p:cNvSpPr>
          <p:nvPr>
            <p:ph type="body" sz="quarter" idx="45" hasCustomPrompt="1"/>
          </p:nvPr>
        </p:nvSpPr>
        <p:spPr>
          <a:xfrm>
            <a:off x="3882041" y="1995180"/>
            <a:ext cx="2050740" cy="216732"/>
          </a:xfrm>
          <a:prstGeom prst="rect">
            <a:avLst/>
          </a:prstGeom>
        </p:spPr>
        <p:txBody>
          <a:bodyPr lIns="0" tIns="0" rIns="0" bIns="0" anchor="t" anchorCtr="0"/>
          <a:lstStyle>
            <a:lvl1pPr algn="l">
              <a:lnSpc>
                <a:spcPct val="90000"/>
              </a:lnSpc>
              <a:spcBef>
                <a:spcPts val="0"/>
              </a:spcBef>
              <a:spcAft>
                <a:spcPts val="0"/>
              </a:spcAft>
              <a:defRPr sz="1199" b="0" i="0" cap="none" spc="100" baseline="0">
                <a:solidFill>
                  <a:schemeClr val="bg1"/>
                </a:solidFill>
                <a:latin typeface="Consolas" panose="020B0609020204030204" pitchFamily="49" charset="0"/>
                <a:cs typeface="Consolas" panose="020B0609020204030204" pitchFamily="49" charset="0"/>
              </a:defRPr>
            </a:lvl1pPr>
            <a:lvl4pPr marL="179909" indent="-179909">
              <a:spcBef>
                <a:spcPts val="300"/>
              </a:spcBef>
              <a:defRPr/>
            </a:lvl4pPr>
          </a:lstStyle>
          <a:p>
            <a:pPr lvl="0"/>
            <a:r>
              <a:rPr lang="en-GB"/>
              <a:t>Insert text</a:t>
            </a:r>
          </a:p>
        </p:txBody>
      </p:sp>
      <p:sp>
        <p:nvSpPr>
          <p:cNvPr id="61" name="Text Placeholder 19">
            <a:extLst>
              <a:ext uri="{FF2B5EF4-FFF2-40B4-BE49-F238E27FC236}">
                <a16:creationId xmlns:a16="http://schemas.microsoft.com/office/drawing/2014/main" id="{6A6417A8-8AC5-6AE6-BB8F-057773A8F787}"/>
              </a:ext>
            </a:extLst>
          </p:cNvPr>
          <p:cNvSpPr>
            <a:spLocks noGrp="1"/>
          </p:cNvSpPr>
          <p:nvPr>
            <p:ph type="body" sz="quarter" idx="46" hasCustomPrompt="1"/>
          </p:nvPr>
        </p:nvSpPr>
        <p:spPr>
          <a:xfrm>
            <a:off x="3882040" y="2159877"/>
            <a:ext cx="2272682" cy="416020"/>
          </a:xfrm>
          <a:prstGeom prst="rect">
            <a:avLst/>
          </a:prstGeom>
        </p:spPr>
        <p:txBody>
          <a:bodyPr lIns="0" tIns="0" rIns="0" bIns="0" anchor="t" anchorCtr="0"/>
          <a:lstStyle>
            <a:lvl1pPr algn="l">
              <a:lnSpc>
                <a:spcPct val="90000"/>
              </a:lnSpc>
              <a:spcBef>
                <a:spcPts val="0"/>
              </a:spcBef>
              <a:spcAft>
                <a:spcPts val="0"/>
              </a:spcAft>
              <a:defRPr sz="1599" b="1" i="0" cap="none" spc="100" baseline="0">
                <a:solidFill>
                  <a:schemeClr val="bg1"/>
                </a:solidFill>
                <a:latin typeface="Consolas" panose="020B0609020204030204" pitchFamily="49" charset="0"/>
                <a:cs typeface="Consolas" panose="020B0609020204030204" pitchFamily="49" charset="0"/>
              </a:defRPr>
            </a:lvl1pPr>
            <a:lvl4pPr marL="179909" indent="-179909">
              <a:spcBef>
                <a:spcPts val="300"/>
              </a:spcBef>
              <a:defRPr/>
            </a:lvl4pPr>
          </a:lstStyle>
          <a:p>
            <a:pPr lvl="0"/>
            <a:r>
              <a:rPr lang="en-GB"/>
              <a:t>Insert text</a:t>
            </a:r>
          </a:p>
        </p:txBody>
      </p:sp>
      <p:sp>
        <p:nvSpPr>
          <p:cNvPr id="62" name="Text Placeholder 19">
            <a:extLst>
              <a:ext uri="{FF2B5EF4-FFF2-40B4-BE49-F238E27FC236}">
                <a16:creationId xmlns:a16="http://schemas.microsoft.com/office/drawing/2014/main" id="{167FA60A-1B82-00F1-70AE-0B9A83E34995}"/>
              </a:ext>
            </a:extLst>
          </p:cNvPr>
          <p:cNvSpPr>
            <a:spLocks noGrp="1"/>
          </p:cNvSpPr>
          <p:nvPr>
            <p:ph type="body" sz="quarter" idx="47" hasCustomPrompt="1"/>
          </p:nvPr>
        </p:nvSpPr>
        <p:spPr>
          <a:xfrm>
            <a:off x="6312025" y="1995180"/>
            <a:ext cx="2050740" cy="216732"/>
          </a:xfrm>
          <a:prstGeom prst="rect">
            <a:avLst/>
          </a:prstGeom>
        </p:spPr>
        <p:txBody>
          <a:bodyPr lIns="0" tIns="0" rIns="0" bIns="0" anchor="t" anchorCtr="0"/>
          <a:lstStyle>
            <a:lvl1pPr algn="l">
              <a:lnSpc>
                <a:spcPct val="90000"/>
              </a:lnSpc>
              <a:spcBef>
                <a:spcPts val="0"/>
              </a:spcBef>
              <a:spcAft>
                <a:spcPts val="0"/>
              </a:spcAft>
              <a:defRPr sz="1199" b="0" i="0" cap="none" spc="100" baseline="0">
                <a:solidFill>
                  <a:schemeClr val="bg1"/>
                </a:solidFill>
                <a:latin typeface="Consolas" panose="020B0609020204030204" pitchFamily="49" charset="0"/>
                <a:cs typeface="Consolas" panose="020B0609020204030204" pitchFamily="49" charset="0"/>
              </a:defRPr>
            </a:lvl1pPr>
            <a:lvl4pPr marL="179909" indent="-179909">
              <a:spcBef>
                <a:spcPts val="300"/>
              </a:spcBef>
              <a:defRPr/>
            </a:lvl4pPr>
          </a:lstStyle>
          <a:p>
            <a:pPr lvl="0"/>
            <a:r>
              <a:rPr lang="en-GB"/>
              <a:t>Insert text</a:t>
            </a:r>
          </a:p>
        </p:txBody>
      </p:sp>
      <p:sp>
        <p:nvSpPr>
          <p:cNvPr id="63" name="Text Placeholder 19">
            <a:extLst>
              <a:ext uri="{FF2B5EF4-FFF2-40B4-BE49-F238E27FC236}">
                <a16:creationId xmlns:a16="http://schemas.microsoft.com/office/drawing/2014/main" id="{A701CAFC-BA9F-09CC-506D-607DF023B78C}"/>
              </a:ext>
            </a:extLst>
          </p:cNvPr>
          <p:cNvSpPr>
            <a:spLocks noGrp="1"/>
          </p:cNvSpPr>
          <p:nvPr>
            <p:ph type="body" sz="quarter" idx="48" hasCustomPrompt="1"/>
          </p:nvPr>
        </p:nvSpPr>
        <p:spPr>
          <a:xfrm>
            <a:off x="6312024" y="2159877"/>
            <a:ext cx="2272682" cy="416020"/>
          </a:xfrm>
          <a:prstGeom prst="rect">
            <a:avLst/>
          </a:prstGeom>
        </p:spPr>
        <p:txBody>
          <a:bodyPr lIns="0" tIns="0" rIns="0" bIns="0" anchor="t" anchorCtr="0"/>
          <a:lstStyle>
            <a:lvl1pPr algn="l">
              <a:lnSpc>
                <a:spcPct val="90000"/>
              </a:lnSpc>
              <a:spcBef>
                <a:spcPts val="0"/>
              </a:spcBef>
              <a:spcAft>
                <a:spcPts val="0"/>
              </a:spcAft>
              <a:defRPr sz="1599" b="1" i="0" cap="none" spc="100" baseline="0">
                <a:solidFill>
                  <a:schemeClr val="bg1"/>
                </a:solidFill>
                <a:latin typeface="Consolas" panose="020B0609020204030204" pitchFamily="49" charset="0"/>
                <a:cs typeface="Consolas" panose="020B0609020204030204" pitchFamily="49" charset="0"/>
              </a:defRPr>
            </a:lvl1pPr>
            <a:lvl4pPr marL="179909" indent="-179909">
              <a:spcBef>
                <a:spcPts val="300"/>
              </a:spcBef>
              <a:defRPr/>
            </a:lvl4pPr>
          </a:lstStyle>
          <a:p>
            <a:pPr lvl="0"/>
            <a:r>
              <a:rPr lang="en-GB"/>
              <a:t>Insert text</a:t>
            </a:r>
          </a:p>
        </p:txBody>
      </p:sp>
      <p:sp>
        <p:nvSpPr>
          <p:cNvPr id="64" name="Text Placeholder 19">
            <a:extLst>
              <a:ext uri="{FF2B5EF4-FFF2-40B4-BE49-F238E27FC236}">
                <a16:creationId xmlns:a16="http://schemas.microsoft.com/office/drawing/2014/main" id="{2F6155BE-1BA9-EBA9-3DFA-3D0DB7EF0A3C}"/>
              </a:ext>
            </a:extLst>
          </p:cNvPr>
          <p:cNvSpPr>
            <a:spLocks noGrp="1"/>
          </p:cNvSpPr>
          <p:nvPr>
            <p:ph type="body" sz="quarter" idx="49" hasCustomPrompt="1"/>
          </p:nvPr>
        </p:nvSpPr>
        <p:spPr>
          <a:xfrm>
            <a:off x="8760296" y="1995180"/>
            <a:ext cx="2050740" cy="216732"/>
          </a:xfrm>
          <a:prstGeom prst="rect">
            <a:avLst/>
          </a:prstGeom>
        </p:spPr>
        <p:txBody>
          <a:bodyPr lIns="0" tIns="0" rIns="0" bIns="0" anchor="t" anchorCtr="0"/>
          <a:lstStyle>
            <a:lvl1pPr algn="l">
              <a:lnSpc>
                <a:spcPct val="90000"/>
              </a:lnSpc>
              <a:spcBef>
                <a:spcPts val="0"/>
              </a:spcBef>
              <a:spcAft>
                <a:spcPts val="0"/>
              </a:spcAft>
              <a:defRPr sz="1199" b="0" i="0" cap="none" spc="100" baseline="0">
                <a:solidFill>
                  <a:schemeClr val="bg1"/>
                </a:solidFill>
                <a:latin typeface="Consolas" panose="020B0609020204030204" pitchFamily="49" charset="0"/>
                <a:cs typeface="Consolas" panose="020B0609020204030204" pitchFamily="49" charset="0"/>
              </a:defRPr>
            </a:lvl1pPr>
            <a:lvl4pPr marL="179909" indent="-179909">
              <a:spcBef>
                <a:spcPts val="300"/>
              </a:spcBef>
              <a:defRPr/>
            </a:lvl4pPr>
          </a:lstStyle>
          <a:p>
            <a:pPr lvl="0"/>
            <a:r>
              <a:rPr lang="en-GB"/>
              <a:t>Insert text</a:t>
            </a:r>
          </a:p>
        </p:txBody>
      </p:sp>
      <p:sp>
        <p:nvSpPr>
          <p:cNvPr id="65" name="Text Placeholder 19">
            <a:extLst>
              <a:ext uri="{FF2B5EF4-FFF2-40B4-BE49-F238E27FC236}">
                <a16:creationId xmlns:a16="http://schemas.microsoft.com/office/drawing/2014/main" id="{DB222B86-E1B2-65DD-A063-D38B3081258A}"/>
              </a:ext>
            </a:extLst>
          </p:cNvPr>
          <p:cNvSpPr>
            <a:spLocks noGrp="1"/>
          </p:cNvSpPr>
          <p:nvPr>
            <p:ph type="body" sz="quarter" idx="50" hasCustomPrompt="1"/>
          </p:nvPr>
        </p:nvSpPr>
        <p:spPr>
          <a:xfrm>
            <a:off x="8760297" y="2159877"/>
            <a:ext cx="2272682" cy="416020"/>
          </a:xfrm>
          <a:prstGeom prst="rect">
            <a:avLst/>
          </a:prstGeom>
        </p:spPr>
        <p:txBody>
          <a:bodyPr lIns="0" tIns="0" rIns="0" bIns="0" anchor="t" anchorCtr="0"/>
          <a:lstStyle>
            <a:lvl1pPr algn="l">
              <a:lnSpc>
                <a:spcPct val="90000"/>
              </a:lnSpc>
              <a:spcBef>
                <a:spcPts val="0"/>
              </a:spcBef>
              <a:spcAft>
                <a:spcPts val="0"/>
              </a:spcAft>
              <a:defRPr sz="1599" b="1" i="0" cap="none" spc="100" baseline="0">
                <a:solidFill>
                  <a:schemeClr val="bg1"/>
                </a:solidFill>
                <a:latin typeface="Consolas" panose="020B0609020204030204" pitchFamily="49" charset="0"/>
                <a:cs typeface="Consolas" panose="020B0609020204030204" pitchFamily="49" charset="0"/>
              </a:defRPr>
            </a:lvl1pPr>
            <a:lvl4pPr marL="179909" indent="-179909">
              <a:spcBef>
                <a:spcPts val="300"/>
              </a:spcBef>
              <a:defRPr/>
            </a:lvl4pPr>
          </a:lstStyle>
          <a:p>
            <a:pPr lvl="0"/>
            <a:r>
              <a:rPr lang="en-GB"/>
              <a:t>Insert text</a:t>
            </a:r>
          </a:p>
        </p:txBody>
      </p:sp>
      <p:sp>
        <p:nvSpPr>
          <p:cNvPr id="68" name="Text Placeholder 4">
            <a:extLst>
              <a:ext uri="{FF2B5EF4-FFF2-40B4-BE49-F238E27FC236}">
                <a16:creationId xmlns:a16="http://schemas.microsoft.com/office/drawing/2014/main" id="{1E32629D-7C12-B677-EE1B-B3DA57CD2BF2}"/>
              </a:ext>
            </a:extLst>
          </p:cNvPr>
          <p:cNvSpPr>
            <a:spLocks noGrp="1"/>
          </p:cNvSpPr>
          <p:nvPr>
            <p:ph type="body" sz="quarter" idx="23"/>
          </p:nvPr>
        </p:nvSpPr>
        <p:spPr>
          <a:xfrm>
            <a:off x="1455113" y="2817813"/>
            <a:ext cx="2042690" cy="1702293"/>
          </a:xfrm>
        </p:spPr>
        <p:txBody>
          <a:bodyPr lIns="0" tIns="0" rIns="0" bIns="0"/>
          <a:lstStyle>
            <a:lvl1pPr marL="179909" indent="-179909">
              <a:buFont typeface="Arial" panose="020B0604020202020204" pitchFamily="34" charset="0"/>
              <a:buChar char="•"/>
              <a:defRPr sz="1400"/>
            </a:lvl1pPr>
            <a:lvl2pPr>
              <a:defRPr sz="1400"/>
            </a:lvl2pPr>
            <a:lvl3pPr>
              <a:defRPr sz="1400"/>
            </a:lvl3pPr>
            <a:lvl4pPr>
              <a:defRPr sz="1400"/>
            </a:lvl4pPr>
            <a:lvl5pPr>
              <a:defRPr sz="1400"/>
            </a:lvl5pPr>
          </a:lstStyle>
          <a:p>
            <a:pPr lvl="0"/>
            <a:r>
              <a:rPr lang="en-GB"/>
              <a:t>Click to edit Master text styles</a:t>
            </a:r>
          </a:p>
        </p:txBody>
      </p:sp>
      <p:sp>
        <p:nvSpPr>
          <p:cNvPr id="69" name="Text Placeholder 4">
            <a:extLst>
              <a:ext uri="{FF2B5EF4-FFF2-40B4-BE49-F238E27FC236}">
                <a16:creationId xmlns:a16="http://schemas.microsoft.com/office/drawing/2014/main" id="{1C8E00F2-D669-AFB6-0F50-0D16CC3E1EFB}"/>
              </a:ext>
            </a:extLst>
          </p:cNvPr>
          <p:cNvSpPr>
            <a:spLocks noGrp="1"/>
          </p:cNvSpPr>
          <p:nvPr>
            <p:ph type="body" sz="quarter" idx="51"/>
          </p:nvPr>
        </p:nvSpPr>
        <p:spPr>
          <a:xfrm>
            <a:off x="3882040" y="2817813"/>
            <a:ext cx="2042690" cy="1702293"/>
          </a:xfrm>
        </p:spPr>
        <p:txBody>
          <a:bodyPr lIns="0" tIns="0" rIns="0" bIns="0"/>
          <a:lstStyle>
            <a:lvl1pPr marL="179909" indent="-179909">
              <a:buFont typeface="Arial" panose="020B0604020202020204" pitchFamily="34" charset="0"/>
              <a:buChar char="•"/>
              <a:defRPr sz="1400"/>
            </a:lvl1pPr>
            <a:lvl2pPr>
              <a:defRPr sz="1400"/>
            </a:lvl2pPr>
            <a:lvl3pPr>
              <a:defRPr sz="1400"/>
            </a:lvl3pPr>
            <a:lvl4pPr>
              <a:defRPr sz="1400"/>
            </a:lvl4pPr>
            <a:lvl5pPr>
              <a:defRPr sz="1400"/>
            </a:lvl5pPr>
          </a:lstStyle>
          <a:p>
            <a:pPr lvl="0"/>
            <a:r>
              <a:rPr lang="en-GB"/>
              <a:t>Click to edit Master text styles</a:t>
            </a:r>
          </a:p>
        </p:txBody>
      </p:sp>
      <p:sp>
        <p:nvSpPr>
          <p:cNvPr id="70" name="Text Placeholder 4">
            <a:extLst>
              <a:ext uri="{FF2B5EF4-FFF2-40B4-BE49-F238E27FC236}">
                <a16:creationId xmlns:a16="http://schemas.microsoft.com/office/drawing/2014/main" id="{3F2AAB92-45D5-9B3A-BFEE-FD7ED296E8CE}"/>
              </a:ext>
            </a:extLst>
          </p:cNvPr>
          <p:cNvSpPr>
            <a:spLocks noGrp="1"/>
          </p:cNvSpPr>
          <p:nvPr>
            <p:ph type="body" sz="quarter" idx="52"/>
          </p:nvPr>
        </p:nvSpPr>
        <p:spPr>
          <a:xfrm>
            <a:off x="6312024" y="2817813"/>
            <a:ext cx="2042690" cy="1702293"/>
          </a:xfrm>
        </p:spPr>
        <p:txBody>
          <a:bodyPr lIns="0" tIns="0" rIns="0" bIns="0"/>
          <a:lstStyle>
            <a:lvl1pPr marL="179909" indent="-179909">
              <a:buFont typeface="Arial" panose="020B0604020202020204" pitchFamily="34" charset="0"/>
              <a:buChar char="•"/>
              <a:defRPr sz="1400"/>
            </a:lvl1pPr>
            <a:lvl2pPr>
              <a:defRPr sz="1400"/>
            </a:lvl2pPr>
            <a:lvl3pPr>
              <a:defRPr sz="1400"/>
            </a:lvl3pPr>
            <a:lvl4pPr>
              <a:defRPr sz="1400"/>
            </a:lvl4pPr>
            <a:lvl5pPr>
              <a:defRPr sz="1400"/>
            </a:lvl5pPr>
          </a:lstStyle>
          <a:p>
            <a:pPr lvl="0"/>
            <a:r>
              <a:rPr lang="en-GB"/>
              <a:t>Click to edit Master text styles</a:t>
            </a:r>
          </a:p>
        </p:txBody>
      </p:sp>
      <p:sp>
        <p:nvSpPr>
          <p:cNvPr id="71" name="Text Placeholder 4">
            <a:extLst>
              <a:ext uri="{FF2B5EF4-FFF2-40B4-BE49-F238E27FC236}">
                <a16:creationId xmlns:a16="http://schemas.microsoft.com/office/drawing/2014/main" id="{D70624A6-2423-828E-8FF9-DD5AAD0D8CDC}"/>
              </a:ext>
            </a:extLst>
          </p:cNvPr>
          <p:cNvSpPr>
            <a:spLocks noGrp="1"/>
          </p:cNvSpPr>
          <p:nvPr>
            <p:ph type="body" sz="quarter" idx="53"/>
          </p:nvPr>
        </p:nvSpPr>
        <p:spPr>
          <a:xfrm>
            <a:off x="8760296" y="2817813"/>
            <a:ext cx="2042690" cy="1702293"/>
          </a:xfrm>
        </p:spPr>
        <p:txBody>
          <a:bodyPr lIns="0" tIns="0" rIns="0" bIns="0"/>
          <a:lstStyle>
            <a:lvl1pPr marL="179909" indent="-179909">
              <a:buFont typeface="Arial" panose="020B0604020202020204" pitchFamily="34" charset="0"/>
              <a:buChar char="•"/>
              <a:defRPr sz="1400"/>
            </a:lvl1pPr>
            <a:lvl2pPr>
              <a:defRPr sz="1400"/>
            </a:lvl2pPr>
            <a:lvl3pPr>
              <a:defRPr sz="1400"/>
            </a:lvl3pPr>
            <a:lvl4pPr>
              <a:defRPr sz="1400"/>
            </a:lvl4pPr>
            <a:lvl5pPr>
              <a:defRPr sz="1400"/>
            </a:lvl5pPr>
          </a:lstStyle>
          <a:p>
            <a:pPr lvl="0"/>
            <a:r>
              <a:rPr lang="en-GB"/>
              <a:t>Click to edit Master text styles</a:t>
            </a:r>
          </a:p>
        </p:txBody>
      </p:sp>
    </p:spTree>
    <p:extLst>
      <p:ext uri="{BB962C8B-B14F-4D97-AF65-F5344CB8AC3E}">
        <p14:creationId xmlns:p14="http://schemas.microsoft.com/office/powerpoint/2010/main" val="21243069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Governance Structure Option A">
    <p:spTree>
      <p:nvGrpSpPr>
        <p:cNvPr id="1" name=""/>
        <p:cNvGrpSpPr/>
        <p:nvPr/>
      </p:nvGrpSpPr>
      <p:grpSpPr>
        <a:xfrm>
          <a:off x="0" y="0"/>
          <a:ext cx="0" cy="0"/>
          <a:chOff x="0" y="0"/>
          <a:chExt cx="0" cy="0"/>
        </a:xfrm>
      </p:grpSpPr>
      <p:cxnSp>
        <p:nvCxnSpPr>
          <p:cNvPr id="75" name="Straight Connector 74">
            <a:extLst>
              <a:ext uri="{FF2B5EF4-FFF2-40B4-BE49-F238E27FC236}">
                <a16:creationId xmlns:a16="http://schemas.microsoft.com/office/drawing/2014/main" id="{71167F2F-5E50-18F9-530E-8A6FAA81FB2C}"/>
              </a:ext>
            </a:extLst>
          </p:cNvPr>
          <p:cNvCxnSpPr>
            <a:cxnSpLocks/>
          </p:cNvCxnSpPr>
          <p:nvPr/>
        </p:nvCxnSpPr>
        <p:spPr>
          <a:xfrm flipH="1">
            <a:off x="7075790" y="2852936"/>
            <a:ext cx="1095508" cy="0"/>
          </a:xfrm>
          <a:prstGeom prst="line">
            <a:avLst/>
          </a:prstGeom>
          <a:ln w="95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D1E641B-925C-2E09-DF04-4ED1EDC9BF54}"/>
              </a:ext>
            </a:extLst>
          </p:cNvPr>
          <p:cNvCxnSpPr>
            <a:cxnSpLocks/>
          </p:cNvCxnSpPr>
          <p:nvPr/>
        </p:nvCxnSpPr>
        <p:spPr>
          <a:xfrm flipH="1">
            <a:off x="7104112" y="2060848"/>
            <a:ext cx="1942452" cy="0"/>
          </a:xfrm>
          <a:prstGeom prst="line">
            <a:avLst/>
          </a:prstGeom>
          <a:ln w="95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565AA5F-82BF-4D24-85E7-FB51553B005B}"/>
              </a:ext>
            </a:extLst>
          </p:cNvPr>
          <p:cNvCxnSpPr>
            <a:cxnSpLocks/>
          </p:cNvCxnSpPr>
          <p:nvPr/>
        </p:nvCxnSpPr>
        <p:spPr>
          <a:xfrm flipH="1">
            <a:off x="8184233" y="3849001"/>
            <a:ext cx="854837" cy="0"/>
          </a:xfrm>
          <a:prstGeom prst="line">
            <a:avLst/>
          </a:prstGeom>
          <a:ln w="95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1639564-F4DF-C647-521C-E5BDB6DBD198}"/>
              </a:ext>
            </a:extLst>
          </p:cNvPr>
          <p:cNvCxnSpPr>
            <a:cxnSpLocks/>
          </p:cNvCxnSpPr>
          <p:nvPr/>
        </p:nvCxnSpPr>
        <p:spPr>
          <a:xfrm flipV="1">
            <a:off x="9048328" y="2060848"/>
            <a:ext cx="0" cy="1791624"/>
          </a:xfrm>
          <a:prstGeom prst="line">
            <a:avLst/>
          </a:prstGeom>
          <a:ln w="952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97" name="Rounded Rectangle 96">
            <a:extLst>
              <a:ext uri="{FF2B5EF4-FFF2-40B4-BE49-F238E27FC236}">
                <a16:creationId xmlns:a16="http://schemas.microsoft.com/office/drawing/2014/main" id="{D0D72A09-B42D-79F5-0D74-178419881E9F}"/>
              </a:ext>
            </a:extLst>
          </p:cNvPr>
          <p:cNvSpPr/>
          <p:nvPr/>
        </p:nvSpPr>
        <p:spPr>
          <a:xfrm>
            <a:off x="7752184" y="2564904"/>
            <a:ext cx="2318062"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a:extLst>
              <a:ext uri="{FF2B5EF4-FFF2-40B4-BE49-F238E27FC236}">
                <a16:creationId xmlns:a16="http://schemas.microsoft.com/office/drawing/2014/main" id="{EACF6BCC-AECC-BAFE-A5E1-E47BB4BEAF70}"/>
              </a:ext>
            </a:extLst>
          </p:cNvPr>
          <p:cNvSpPr/>
          <p:nvPr/>
        </p:nvSpPr>
        <p:spPr>
          <a:xfrm>
            <a:off x="4936275" y="1789292"/>
            <a:ext cx="2318062"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1D0ED6DE-992A-A027-2BBC-8FA19BC4BE09}"/>
              </a:ext>
            </a:extLst>
          </p:cNvPr>
          <p:cNvCxnSpPr>
            <a:cxnSpLocks/>
          </p:cNvCxnSpPr>
          <p:nvPr/>
        </p:nvCxnSpPr>
        <p:spPr>
          <a:xfrm flipV="1">
            <a:off x="6104277" y="2342080"/>
            <a:ext cx="0" cy="1008222"/>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A9047FF-0739-61B3-9278-D506A686C9CC}"/>
              </a:ext>
            </a:extLst>
          </p:cNvPr>
          <p:cNvCxnSpPr>
            <a:cxnSpLocks/>
          </p:cNvCxnSpPr>
          <p:nvPr/>
        </p:nvCxnSpPr>
        <p:spPr>
          <a:xfrm flipH="1">
            <a:off x="4580092" y="3353221"/>
            <a:ext cx="3102367"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08A7237-C9EA-73E2-7381-1E60B93E7D6E}"/>
              </a:ext>
            </a:extLst>
          </p:cNvPr>
          <p:cNvCxnSpPr>
            <a:cxnSpLocks/>
          </p:cNvCxnSpPr>
          <p:nvPr/>
        </p:nvCxnSpPr>
        <p:spPr>
          <a:xfrm flipV="1">
            <a:off x="4583832" y="3350303"/>
            <a:ext cx="0" cy="1304144"/>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6CF1C2C-B902-1A16-6CB4-0416873B86C4}"/>
              </a:ext>
            </a:extLst>
          </p:cNvPr>
          <p:cNvCxnSpPr>
            <a:cxnSpLocks/>
          </p:cNvCxnSpPr>
          <p:nvPr/>
        </p:nvCxnSpPr>
        <p:spPr>
          <a:xfrm flipV="1">
            <a:off x="7680176" y="3350302"/>
            <a:ext cx="0" cy="2068642"/>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5706DC1-B8CA-146E-EAB5-2B92B33F97F8}"/>
              </a:ext>
            </a:extLst>
          </p:cNvPr>
          <p:cNvCxnSpPr>
            <a:cxnSpLocks/>
          </p:cNvCxnSpPr>
          <p:nvPr/>
        </p:nvCxnSpPr>
        <p:spPr>
          <a:xfrm flipH="1">
            <a:off x="5663952" y="4653136"/>
            <a:ext cx="931720" cy="0"/>
          </a:xfrm>
          <a:prstGeom prst="line">
            <a:avLst/>
          </a:prstGeom>
          <a:ln w="952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14" name="Text Placeholder 16">
            <a:extLst>
              <a:ext uri="{FF2B5EF4-FFF2-40B4-BE49-F238E27FC236}">
                <a16:creationId xmlns:a16="http://schemas.microsoft.com/office/drawing/2014/main" id="{25B32647-5D22-5783-D19C-B97B9D30A99D}"/>
              </a:ext>
            </a:extLst>
          </p:cNvPr>
          <p:cNvSpPr>
            <a:spLocks noGrp="1"/>
          </p:cNvSpPr>
          <p:nvPr>
            <p:ph type="body" sz="quarter" idx="10" hasCustomPrompt="1"/>
          </p:nvPr>
        </p:nvSpPr>
        <p:spPr>
          <a:xfrm>
            <a:off x="1237672" y="868543"/>
            <a:ext cx="7195123" cy="409151"/>
          </a:xfrm>
          <a:prstGeom prst="rect">
            <a:avLst/>
          </a:prstGeom>
        </p:spPr>
        <p:txBody>
          <a:bodyPr wrap="square" lIns="0" tIns="0" rIns="0" bIns="0">
            <a:spAutoFit/>
          </a:bodyPr>
          <a:lstStyle>
            <a:lvl1pPr marL="0" indent="0">
              <a:lnSpc>
                <a:spcPct val="80000"/>
              </a:lnSpc>
              <a:buNone/>
              <a:defRPr sz="3198" b="0" cap="none" spc="100" baseline="0">
                <a:solidFill>
                  <a:schemeClr val="tx2"/>
                </a:solidFill>
                <a:latin typeface="Aptos" panose="020B0004020202020204" pitchFamily="34" charset="0"/>
              </a:defRPr>
            </a:lvl1pPr>
          </a:lstStyle>
          <a:p>
            <a:pPr lvl="0"/>
            <a:r>
              <a:rPr lang="en-GB"/>
              <a:t>Click to edit headline</a:t>
            </a:r>
            <a:endParaRPr lang="en-US"/>
          </a:p>
        </p:txBody>
      </p:sp>
      <p:pic>
        <p:nvPicPr>
          <p:cNvPr id="17" name="Picture 16" descr="Logo, icon&#10;&#10;Description automatically generated">
            <a:extLst>
              <a:ext uri="{FF2B5EF4-FFF2-40B4-BE49-F238E27FC236}">
                <a16:creationId xmlns:a16="http://schemas.microsoft.com/office/drawing/2014/main" id="{25237E83-0951-A080-FC09-2ADDC1B62DE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31" name="Text Placeholder 4">
            <a:extLst>
              <a:ext uri="{FF2B5EF4-FFF2-40B4-BE49-F238E27FC236}">
                <a16:creationId xmlns:a16="http://schemas.microsoft.com/office/drawing/2014/main" id="{A30858AC-343F-16E0-28B2-64D8CBF8595B}"/>
              </a:ext>
            </a:extLst>
          </p:cNvPr>
          <p:cNvSpPr>
            <a:spLocks noGrp="1"/>
          </p:cNvSpPr>
          <p:nvPr>
            <p:ph type="body" sz="quarter" idx="23" hasCustomPrompt="1"/>
          </p:nvPr>
        </p:nvSpPr>
        <p:spPr>
          <a:xfrm>
            <a:off x="5384248" y="1788696"/>
            <a:ext cx="1716769" cy="543835"/>
          </a:xfrm>
        </p:spPr>
        <p:txBody>
          <a:bodyPr lIns="0" tIns="0" rIns="0" bIns="0" anchor="ctr" anchorCtr="0"/>
          <a:lstStyle>
            <a:lvl1pPr marL="0" indent="0">
              <a:spcBef>
                <a:spcPts val="0"/>
              </a:spcBef>
              <a:buFont typeface="Arial" panose="020B0604020202020204" pitchFamily="34" charset="0"/>
              <a:buNone/>
              <a:defRPr sz="1400"/>
            </a:lvl1pPr>
            <a:lvl2pPr>
              <a:defRPr sz="1400"/>
            </a:lvl2pPr>
            <a:lvl3pPr>
              <a:defRPr sz="1400"/>
            </a:lvl3pPr>
            <a:lvl4pPr>
              <a:defRPr sz="1400"/>
            </a:lvl4pPr>
            <a:lvl5pPr>
              <a:defRPr sz="1400"/>
            </a:lvl5pPr>
          </a:lstStyle>
          <a:p>
            <a:pPr lvl="0"/>
            <a:r>
              <a:rPr lang="en-GB"/>
              <a:t>Click to edit text</a:t>
            </a:r>
            <a:endParaRPr lang="en-US"/>
          </a:p>
        </p:txBody>
      </p:sp>
      <p:sp>
        <p:nvSpPr>
          <p:cNvPr id="36" name="Rounded Rectangle 35">
            <a:extLst>
              <a:ext uri="{FF2B5EF4-FFF2-40B4-BE49-F238E27FC236}">
                <a16:creationId xmlns:a16="http://schemas.microsoft.com/office/drawing/2014/main" id="{C70DA06A-C345-39C7-B946-FC4F3D23A610}"/>
              </a:ext>
            </a:extLst>
          </p:cNvPr>
          <p:cNvSpPr/>
          <p:nvPr/>
        </p:nvSpPr>
        <p:spPr>
          <a:xfrm>
            <a:off x="4952751" y="2564904"/>
            <a:ext cx="2318062"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4">
            <a:extLst>
              <a:ext uri="{FF2B5EF4-FFF2-40B4-BE49-F238E27FC236}">
                <a16:creationId xmlns:a16="http://schemas.microsoft.com/office/drawing/2014/main" id="{445869F5-AEAD-B50F-DE6A-D1A5B982E01D}"/>
              </a:ext>
            </a:extLst>
          </p:cNvPr>
          <p:cNvSpPr>
            <a:spLocks noGrp="1"/>
          </p:cNvSpPr>
          <p:nvPr>
            <p:ph type="body" sz="quarter" idx="24" hasCustomPrompt="1"/>
          </p:nvPr>
        </p:nvSpPr>
        <p:spPr>
          <a:xfrm>
            <a:off x="5395705" y="2580362"/>
            <a:ext cx="1686758" cy="543835"/>
          </a:xfrm>
        </p:spPr>
        <p:txBody>
          <a:bodyPr lIns="0" tIns="0" rIns="0" bIns="0" anchor="ctr" anchorCtr="0"/>
          <a:lstStyle>
            <a:lvl1pPr marL="0" indent="0">
              <a:spcBef>
                <a:spcPts val="0"/>
              </a:spcBef>
              <a:buFont typeface="Arial" panose="020B0604020202020204" pitchFamily="34" charset="0"/>
              <a:buNone/>
              <a:defRPr sz="1400"/>
            </a:lvl1pPr>
            <a:lvl2pPr>
              <a:defRPr sz="1400"/>
            </a:lvl2pPr>
            <a:lvl3pPr>
              <a:defRPr sz="1400"/>
            </a:lvl3pPr>
            <a:lvl4pPr>
              <a:defRPr sz="1400"/>
            </a:lvl4pPr>
            <a:lvl5pPr>
              <a:defRPr sz="1400"/>
            </a:lvl5pPr>
          </a:lstStyle>
          <a:p>
            <a:pPr lvl="0"/>
            <a:r>
              <a:rPr lang="en-GB"/>
              <a:t>Click to edit text</a:t>
            </a:r>
            <a:endParaRPr lang="en-US"/>
          </a:p>
        </p:txBody>
      </p:sp>
      <p:sp>
        <p:nvSpPr>
          <p:cNvPr id="42" name="Rounded Rectangle 41">
            <a:extLst>
              <a:ext uri="{FF2B5EF4-FFF2-40B4-BE49-F238E27FC236}">
                <a16:creationId xmlns:a16="http://schemas.microsoft.com/office/drawing/2014/main" id="{5E0C4E51-0667-E15B-5897-B0CD5A5537CD}"/>
              </a:ext>
            </a:extLst>
          </p:cNvPr>
          <p:cNvSpPr/>
          <p:nvPr/>
        </p:nvSpPr>
        <p:spPr>
          <a:xfrm>
            <a:off x="3431248" y="3565016"/>
            <a:ext cx="2318062"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4">
            <a:extLst>
              <a:ext uri="{FF2B5EF4-FFF2-40B4-BE49-F238E27FC236}">
                <a16:creationId xmlns:a16="http://schemas.microsoft.com/office/drawing/2014/main" id="{E7B6D382-654B-4583-E1DF-27E9F7817043}"/>
              </a:ext>
            </a:extLst>
          </p:cNvPr>
          <p:cNvSpPr>
            <a:spLocks noGrp="1"/>
          </p:cNvSpPr>
          <p:nvPr>
            <p:ph type="body" sz="quarter" idx="26" hasCustomPrompt="1"/>
          </p:nvPr>
        </p:nvSpPr>
        <p:spPr>
          <a:xfrm>
            <a:off x="3890679" y="3580475"/>
            <a:ext cx="1686758" cy="543835"/>
          </a:xfrm>
        </p:spPr>
        <p:txBody>
          <a:bodyPr lIns="0" tIns="0" rIns="0" bIns="0" anchor="ctr" anchorCtr="0"/>
          <a:lstStyle>
            <a:lvl1pPr marL="0" indent="0">
              <a:spcBef>
                <a:spcPts val="0"/>
              </a:spcBef>
              <a:buFont typeface="Arial" panose="020B0604020202020204" pitchFamily="34" charset="0"/>
              <a:buNone/>
              <a:defRPr sz="1400"/>
            </a:lvl1pPr>
            <a:lvl2pPr>
              <a:defRPr sz="1400"/>
            </a:lvl2pPr>
            <a:lvl3pPr>
              <a:defRPr sz="1400"/>
            </a:lvl3pPr>
            <a:lvl4pPr>
              <a:defRPr sz="1400"/>
            </a:lvl4pPr>
            <a:lvl5pPr>
              <a:defRPr sz="1400"/>
            </a:lvl5pPr>
          </a:lstStyle>
          <a:p>
            <a:pPr lvl="0"/>
            <a:r>
              <a:rPr lang="en-GB"/>
              <a:t>Click to edit text</a:t>
            </a:r>
            <a:endParaRPr lang="en-US"/>
          </a:p>
        </p:txBody>
      </p:sp>
      <p:sp>
        <p:nvSpPr>
          <p:cNvPr id="45" name="Rounded Rectangle 44">
            <a:extLst>
              <a:ext uri="{FF2B5EF4-FFF2-40B4-BE49-F238E27FC236}">
                <a16:creationId xmlns:a16="http://schemas.microsoft.com/office/drawing/2014/main" id="{9D12D37E-8389-4624-0C3B-D02CC580C04F}"/>
              </a:ext>
            </a:extLst>
          </p:cNvPr>
          <p:cNvSpPr/>
          <p:nvPr/>
        </p:nvSpPr>
        <p:spPr>
          <a:xfrm>
            <a:off x="6469848" y="3565016"/>
            <a:ext cx="2318062"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4">
            <a:extLst>
              <a:ext uri="{FF2B5EF4-FFF2-40B4-BE49-F238E27FC236}">
                <a16:creationId xmlns:a16="http://schemas.microsoft.com/office/drawing/2014/main" id="{6AF69F26-21EC-1CE3-DC7D-D93DDF5EE865}"/>
              </a:ext>
            </a:extLst>
          </p:cNvPr>
          <p:cNvSpPr>
            <a:spLocks noGrp="1"/>
          </p:cNvSpPr>
          <p:nvPr>
            <p:ph type="body" sz="quarter" idx="27" hasCustomPrompt="1"/>
          </p:nvPr>
        </p:nvSpPr>
        <p:spPr>
          <a:xfrm>
            <a:off x="6929278" y="3580475"/>
            <a:ext cx="1686758" cy="543835"/>
          </a:xfrm>
        </p:spPr>
        <p:txBody>
          <a:bodyPr lIns="0" tIns="0" rIns="0" bIns="0" anchor="ctr" anchorCtr="0"/>
          <a:lstStyle>
            <a:lvl1pPr marL="0" indent="0">
              <a:spcBef>
                <a:spcPts val="0"/>
              </a:spcBef>
              <a:buFont typeface="Arial" panose="020B0604020202020204" pitchFamily="34" charset="0"/>
              <a:buNone/>
              <a:defRPr sz="1400"/>
            </a:lvl1pPr>
            <a:lvl2pPr>
              <a:defRPr sz="1400"/>
            </a:lvl2pPr>
            <a:lvl3pPr>
              <a:defRPr sz="1400"/>
            </a:lvl3pPr>
            <a:lvl4pPr>
              <a:defRPr sz="1400"/>
            </a:lvl4pPr>
            <a:lvl5pPr>
              <a:defRPr sz="1400"/>
            </a:lvl5pPr>
          </a:lstStyle>
          <a:p>
            <a:pPr lvl="0"/>
            <a:r>
              <a:rPr lang="en-GB"/>
              <a:t>Click to edit text</a:t>
            </a:r>
            <a:endParaRPr lang="en-US"/>
          </a:p>
        </p:txBody>
      </p:sp>
      <p:sp>
        <p:nvSpPr>
          <p:cNvPr id="48" name="Rounded Rectangle 47">
            <a:extLst>
              <a:ext uri="{FF2B5EF4-FFF2-40B4-BE49-F238E27FC236}">
                <a16:creationId xmlns:a16="http://schemas.microsoft.com/office/drawing/2014/main" id="{94E4199C-5E4B-9220-7932-5F108EB055A9}"/>
              </a:ext>
            </a:extLst>
          </p:cNvPr>
          <p:cNvSpPr/>
          <p:nvPr/>
        </p:nvSpPr>
        <p:spPr>
          <a:xfrm>
            <a:off x="3431248" y="4365104"/>
            <a:ext cx="2318062"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4">
            <a:extLst>
              <a:ext uri="{FF2B5EF4-FFF2-40B4-BE49-F238E27FC236}">
                <a16:creationId xmlns:a16="http://schemas.microsoft.com/office/drawing/2014/main" id="{56EC248F-5F6C-D047-D63D-5F9B1F3434CB}"/>
              </a:ext>
            </a:extLst>
          </p:cNvPr>
          <p:cNvSpPr>
            <a:spLocks noGrp="1"/>
          </p:cNvSpPr>
          <p:nvPr>
            <p:ph type="body" sz="quarter" idx="28" hasCustomPrompt="1"/>
          </p:nvPr>
        </p:nvSpPr>
        <p:spPr>
          <a:xfrm>
            <a:off x="3890679" y="4380563"/>
            <a:ext cx="1686758" cy="543835"/>
          </a:xfrm>
        </p:spPr>
        <p:txBody>
          <a:bodyPr lIns="0" tIns="0" rIns="0" bIns="0" anchor="ctr" anchorCtr="0"/>
          <a:lstStyle>
            <a:lvl1pPr marL="0" indent="0">
              <a:spcBef>
                <a:spcPts val="0"/>
              </a:spcBef>
              <a:buFont typeface="Arial" panose="020B0604020202020204" pitchFamily="34" charset="0"/>
              <a:buNone/>
              <a:defRPr sz="1400"/>
            </a:lvl1pPr>
            <a:lvl2pPr>
              <a:defRPr sz="1400"/>
            </a:lvl2pPr>
            <a:lvl3pPr>
              <a:defRPr sz="1400"/>
            </a:lvl3pPr>
            <a:lvl4pPr>
              <a:defRPr sz="1400"/>
            </a:lvl4pPr>
            <a:lvl5pPr>
              <a:defRPr sz="1400"/>
            </a:lvl5pPr>
          </a:lstStyle>
          <a:p>
            <a:pPr lvl="0"/>
            <a:r>
              <a:rPr lang="en-GB"/>
              <a:t>Click to edit text</a:t>
            </a:r>
            <a:endParaRPr lang="en-US"/>
          </a:p>
        </p:txBody>
      </p:sp>
      <p:sp>
        <p:nvSpPr>
          <p:cNvPr id="51" name="Rounded Rectangle 50">
            <a:extLst>
              <a:ext uri="{FF2B5EF4-FFF2-40B4-BE49-F238E27FC236}">
                <a16:creationId xmlns:a16="http://schemas.microsoft.com/office/drawing/2014/main" id="{33FF7748-379C-30A3-A68E-A813B0EBCAC1}"/>
              </a:ext>
            </a:extLst>
          </p:cNvPr>
          <p:cNvSpPr/>
          <p:nvPr/>
        </p:nvSpPr>
        <p:spPr>
          <a:xfrm>
            <a:off x="6469848" y="4365104"/>
            <a:ext cx="2318062"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4">
            <a:extLst>
              <a:ext uri="{FF2B5EF4-FFF2-40B4-BE49-F238E27FC236}">
                <a16:creationId xmlns:a16="http://schemas.microsoft.com/office/drawing/2014/main" id="{6BEFE0C4-1473-9FEE-2FA3-697DB7C40A56}"/>
              </a:ext>
            </a:extLst>
          </p:cNvPr>
          <p:cNvSpPr>
            <a:spLocks noGrp="1"/>
          </p:cNvSpPr>
          <p:nvPr>
            <p:ph type="body" sz="quarter" idx="29" hasCustomPrompt="1"/>
          </p:nvPr>
        </p:nvSpPr>
        <p:spPr>
          <a:xfrm>
            <a:off x="6929278" y="4380563"/>
            <a:ext cx="1686758" cy="543835"/>
          </a:xfrm>
        </p:spPr>
        <p:txBody>
          <a:bodyPr lIns="0" tIns="0" rIns="0" bIns="0" anchor="ctr" anchorCtr="0"/>
          <a:lstStyle>
            <a:lvl1pPr marL="0" indent="0">
              <a:spcBef>
                <a:spcPts val="0"/>
              </a:spcBef>
              <a:buFont typeface="Arial" panose="020B0604020202020204" pitchFamily="34" charset="0"/>
              <a:buNone/>
              <a:defRPr sz="1400"/>
            </a:lvl1pPr>
            <a:lvl2pPr>
              <a:defRPr sz="1400"/>
            </a:lvl2pPr>
            <a:lvl3pPr>
              <a:defRPr sz="1400"/>
            </a:lvl3pPr>
            <a:lvl4pPr>
              <a:defRPr sz="1400"/>
            </a:lvl4pPr>
            <a:lvl5pPr>
              <a:defRPr sz="1400"/>
            </a:lvl5pPr>
          </a:lstStyle>
          <a:p>
            <a:pPr lvl="0"/>
            <a:r>
              <a:rPr lang="en-GB"/>
              <a:t>Click to edit text</a:t>
            </a:r>
            <a:endParaRPr lang="en-US"/>
          </a:p>
        </p:txBody>
      </p:sp>
      <p:sp>
        <p:nvSpPr>
          <p:cNvPr id="57" name="Rounded Rectangle 56">
            <a:extLst>
              <a:ext uri="{FF2B5EF4-FFF2-40B4-BE49-F238E27FC236}">
                <a16:creationId xmlns:a16="http://schemas.microsoft.com/office/drawing/2014/main" id="{AFC5B375-E4BF-C2AA-EA73-0277669153EF}"/>
              </a:ext>
            </a:extLst>
          </p:cNvPr>
          <p:cNvSpPr/>
          <p:nvPr/>
        </p:nvSpPr>
        <p:spPr>
          <a:xfrm>
            <a:off x="6469848" y="5157192"/>
            <a:ext cx="2318062"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4">
            <a:extLst>
              <a:ext uri="{FF2B5EF4-FFF2-40B4-BE49-F238E27FC236}">
                <a16:creationId xmlns:a16="http://schemas.microsoft.com/office/drawing/2014/main" id="{7E6C68C9-226E-68D8-95AB-4A36182A6FFE}"/>
              </a:ext>
            </a:extLst>
          </p:cNvPr>
          <p:cNvSpPr>
            <a:spLocks noGrp="1"/>
          </p:cNvSpPr>
          <p:nvPr>
            <p:ph type="body" sz="quarter" idx="31" hasCustomPrompt="1"/>
          </p:nvPr>
        </p:nvSpPr>
        <p:spPr>
          <a:xfrm>
            <a:off x="6929278" y="5172651"/>
            <a:ext cx="1686758" cy="543835"/>
          </a:xfrm>
        </p:spPr>
        <p:txBody>
          <a:bodyPr lIns="0" tIns="0" rIns="0" bIns="0" anchor="ctr" anchorCtr="0"/>
          <a:lstStyle>
            <a:lvl1pPr marL="0" indent="0">
              <a:spcBef>
                <a:spcPts val="0"/>
              </a:spcBef>
              <a:buFont typeface="Arial" panose="020B0604020202020204" pitchFamily="34" charset="0"/>
              <a:buNone/>
              <a:defRPr sz="1400"/>
            </a:lvl1pPr>
            <a:lvl2pPr>
              <a:defRPr sz="1400"/>
            </a:lvl2pPr>
            <a:lvl3pPr>
              <a:defRPr sz="1400"/>
            </a:lvl3pPr>
            <a:lvl4pPr>
              <a:defRPr sz="1400"/>
            </a:lvl4pPr>
            <a:lvl5pPr>
              <a:defRPr sz="1400"/>
            </a:lvl5pPr>
          </a:lstStyle>
          <a:p>
            <a:pPr lvl="0"/>
            <a:r>
              <a:rPr lang="en-GB"/>
              <a:t>Click to edit text</a:t>
            </a:r>
            <a:endParaRPr lang="en-US"/>
          </a:p>
        </p:txBody>
      </p:sp>
      <p:sp>
        <p:nvSpPr>
          <p:cNvPr id="62" name="Text Placeholder 4">
            <a:extLst>
              <a:ext uri="{FF2B5EF4-FFF2-40B4-BE49-F238E27FC236}">
                <a16:creationId xmlns:a16="http://schemas.microsoft.com/office/drawing/2014/main" id="{DDC602DE-1397-CF0E-EC9E-15F199B90970}"/>
              </a:ext>
            </a:extLst>
          </p:cNvPr>
          <p:cNvSpPr>
            <a:spLocks noGrp="1"/>
          </p:cNvSpPr>
          <p:nvPr>
            <p:ph type="body" sz="quarter" idx="32" hasCustomPrompt="1"/>
          </p:nvPr>
        </p:nvSpPr>
        <p:spPr>
          <a:xfrm>
            <a:off x="8192068" y="2580362"/>
            <a:ext cx="1751003" cy="543835"/>
          </a:xfrm>
        </p:spPr>
        <p:txBody>
          <a:bodyPr lIns="0" tIns="0" rIns="0" bIns="0" anchor="ctr" anchorCtr="0"/>
          <a:lstStyle>
            <a:lvl1pPr marL="0" indent="0">
              <a:spcBef>
                <a:spcPts val="0"/>
              </a:spcBef>
              <a:buFont typeface="Arial" panose="020B0604020202020204" pitchFamily="34" charset="0"/>
              <a:buNone/>
              <a:defRPr sz="1400"/>
            </a:lvl1pPr>
            <a:lvl2pPr>
              <a:defRPr sz="1400"/>
            </a:lvl2pPr>
            <a:lvl3pPr>
              <a:defRPr sz="1400"/>
            </a:lvl3pPr>
            <a:lvl4pPr>
              <a:defRPr sz="1400"/>
            </a:lvl4pPr>
            <a:lvl5pPr>
              <a:defRPr sz="1400"/>
            </a:lvl5pPr>
          </a:lstStyle>
          <a:p>
            <a:pPr lvl="0"/>
            <a:r>
              <a:rPr lang="en-GB"/>
              <a:t>Click to edit text</a:t>
            </a:r>
            <a:endParaRPr lang="en-US"/>
          </a:p>
        </p:txBody>
      </p:sp>
      <p:sp>
        <p:nvSpPr>
          <p:cNvPr id="103" name="Oval 102">
            <a:extLst>
              <a:ext uri="{FF2B5EF4-FFF2-40B4-BE49-F238E27FC236}">
                <a16:creationId xmlns:a16="http://schemas.microsoft.com/office/drawing/2014/main" id="{C00781D6-C8D2-8A84-49E1-B1B0D06EF3AB}"/>
              </a:ext>
            </a:extLst>
          </p:cNvPr>
          <p:cNvSpPr/>
          <p:nvPr/>
        </p:nvSpPr>
        <p:spPr>
          <a:xfrm>
            <a:off x="7892263" y="2734509"/>
            <a:ext cx="216024" cy="2160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0242435E-1114-5F74-6F04-769F8B879399}"/>
              </a:ext>
            </a:extLst>
          </p:cNvPr>
          <p:cNvSpPr/>
          <p:nvPr/>
        </p:nvSpPr>
        <p:spPr>
          <a:xfrm>
            <a:off x="5079650" y="1955889"/>
            <a:ext cx="216024" cy="2160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BE9F85F5-D7C4-D643-53CE-24CC764A6FD9}"/>
              </a:ext>
            </a:extLst>
          </p:cNvPr>
          <p:cNvSpPr/>
          <p:nvPr/>
        </p:nvSpPr>
        <p:spPr>
          <a:xfrm>
            <a:off x="5079650" y="2741872"/>
            <a:ext cx="216024" cy="2160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7696BE45-E026-CA74-DC9E-BEA7F776544A}"/>
              </a:ext>
            </a:extLst>
          </p:cNvPr>
          <p:cNvSpPr/>
          <p:nvPr/>
        </p:nvSpPr>
        <p:spPr>
          <a:xfrm>
            <a:off x="3575720" y="3739612"/>
            <a:ext cx="216024" cy="2160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0C94B323-3548-BC9F-2B83-E4B0BA031F4E}"/>
              </a:ext>
            </a:extLst>
          </p:cNvPr>
          <p:cNvSpPr/>
          <p:nvPr/>
        </p:nvSpPr>
        <p:spPr>
          <a:xfrm>
            <a:off x="6608294" y="3747850"/>
            <a:ext cx="216024" cy="2160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60CD59D8-63E2-CFCE-3BBC-01751EA7B7AC}"/>
              </a:ext>
            </a:extLst>
          </p:cNvPr>
          <p:cNvSpPr/>
          <p:nvPr/>
        </p:nvSpPr>
        <p:spPr>
          <a:xfrm>
            <a:off x="3575720" y="4548177"/>
            <a:ext cx="216024" cy="21602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2DD916E5-CCA7-9D3D-F593-23510AECC73A}"/>
              </a:ext>
            </a:extLst>
          </p:cNvPr>
          <p:cNvSpPr/>
          <p:nvPr/>
        </p:nvSpPr>
        <p:spPr>
          <a:xfrm>
            <a:off x="6608294" y="4550310"/>
            <a:ext cx="216024" cy="2160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E17EE8FC-CE65-3AAD-B2A2-3A4280982E1C}"/>
              </a:ext>
            </a:extLst>
          </p:cNvPr>
          <p:cNvSpPr/>
          <p:nvPr/>
        </p:nvSpPr>
        <p:spPr>
          <a:xfrm>
            <a:off x="6608294" y="5334160"/>
            <a:ext cx="216024" cy="2160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73778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Governance Structure Option B">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966904F5-5D90-44A6-8E7C-0A828AABFFD8}"/>
              </a:ext>
            </a:extLst>
          </p:cNvPr>
          <p:cNvCxnSpPr>
            <a:cxnSpLocks/>
          </p:cNvCxnSpPr>
          <p:nvPr/>
        </p:nvCxnSpPr>
        <p:spPr>
          <a:xfrm flipH="1">
            <a:off x="8983303" y="3849001"/>
            <a:ext cx="506686" cy="0"/>
          </a:xfrm>
          <a:prstGeom prst="line">
            <a:avLst/>
          </a:prstGeom>
          <a:ln w="95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8562771-DE01-642F-793E-6C531CB29416}"/>
              </a:ext>
            </a:extLst>
          </p:cNvPr>
          <p:cNvCxnSpPr>
            <a:cxnSpLocks/>
          </p:cNvCxnSpPr>
          <p:nvPr/>
        </p:nvCxnSpPr>
        <p:spPr>
          <a:xfrm flipH="1">
            <a:off x="7075790" y="2852936"/>
            <a:ext cx="1095508" cy="0"/>
          </a:xfrm>
          <a:prstGeom prst="line">
            <a:avLst/>
          </a:prstGeom>
          <a:ln w="95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5BCA0D0-5F36-6C0B-61B2-5ED7FD76D5B5}"/>
              </a:ext>
            </a:extLst>
          </p:cNvPr>
          <p:cNvCxnSpPr>
            <a:cxnSpLocks/>
          </p:cNvCxnSpPr>
          <p:nvPr/>
        </p:nvCxnSpPr>
        <p:spPr>
          <a:xfrm flipH="1">
            <a:off x="7104113" y="2060848"/>
            <a:ext cx="2394115" cy="0"/>
          </a:xfrm>
          <a:prstGeom prst="line">
            <a:avLst/>
          </a:prstGeom>
          <a:ln w="95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1FCC1E3-9733-710A-29C5-0E9A843D507A}"/>
              </a:ext>
            </a:extLst>
          </p:cNvPr>
          <p:cNvCxnSpPr>
            <a:cxnSpLocks/>
          </p:cNvCxnSpPr>
          <p:nvPr/>
        </p:nvCxnSpPr>
        <p:spPr>
          <a:xfrm flipH="1">
            <a:off x="7961812" y="3849001"/>
            <a:ext cx="854837" cy="0"/>
          </a:xfrm>
          <a:prstGeom prst="line">
            <a:avLst/>
          </a:prstGeom>
          <a:ln w="95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5942911-F65A-F992-4268-F4F243C4A64E}"/>
              </a:ext>
            </a:extLst>
          </p:cNvPr>
          <p:cNvCxnSpPr>
            <a:cxnSpLocks/>
          </p:cNvCxnSpPr>
          <p:nvPr/>
        </p:nvCxnSpPr>
        <p:spPr>
          <a:xfrm flipV="1">
            <a:off x="9493170" y="2060848"/>
            <a:ext cx="0" cy="1791624"/>
          </a:xfrm>
          <a:prstGeom prst="line">
            <a:avLst/>
          </a:prstGeom>
          <a:ln w="952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7A8D1C68-3A0B-364C-34DF-4F4CD0A5DD45}"/>
              </a:ext>
            </a:extLst>
          </p:cNvPr>
          <p:cNvSpPr/>
          <p:nvPr/>
        </p:nvSpPr>
        <p:spPr>
          <a:xfrm>
            <a:off x="8040413" y="2564904"/>
            <a:ext cx="2880000"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7036BC77-0861-9218-635C-3A786A637A73}"/>
              </a:ext>
            </a:extLst>
          </p:cNvPr>
          <p:cNvSpPr/>
          <p:nvPr/>
        </p:nvSpPr>
        <p:spPr>
          <a:xfrm>
            <a:off x="4639710" y="1789292"/>
            <a:ext cx="2880000"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773AE6-4BBF-17E5-6A49-FB9BC1CB6EA7}"/>
              </a:ext>
            </a:extLst>
          </p:cNvPr>
          <p:cNvCxnSpPr>
            <a:cxnSpLocks/>
          </p:cNvCxnSpPr>
          <p:nvPr/>
        </p:nvCxnSpPr>
        <p:spPr>
          <a:xfrm flipV="1">
            <a:off x="6104277" y="2342080"/>
            <a:ext cx="0" cy="1008222"/>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B063DA3-467F-7CD7-51DD-3263BBB0C837}"/>
              </a:ext>
            </a:extLst>
          </p:cNvPr>
          <p:cNvCxnSpPr>
            <a:cxnSpLocks/>
          </p:cNvCxnSpPr>
          <p:nvPr/>
        </p:nvCxnSpPr>
        <p:spPr>
          <a:xfrm flipH="1">
            <a:off x="4267201" y="3353221"/>
            <a:ext cx="341525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3B659F-0A48-4822-B4AF-DF313A0CA188}"/>
              </a:ext>
            </a:extLst>
          </p:cNvPr>
          <p:cNvCxnSpPr>
            <a:cxnSpLocks/>
          </p:cNvCxnSpPr>
          <p:nvPr/>
        </p:nvCxnSpPr>
        <p:spPr>
          <a:xfrm flipV="1">
            <a:off x="4270795" y="3350303"/>
            <a:ext cx="0" cy="1304144"/>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35DD3A5-F012-2A6A-8B11-A6F956FDE3A8}"/>
              </a:ext>
            </a:extLst>
          </p:cNvPr>
          <p:cNvCxnSpPr>
            <a:cxnSpLocks/>
          </p:cNvCxnSpPr>
          <p:nvPr/>
        </p:nvCxnSpPr>
        <p:spPr>
          <a:xfrm flipV="1">
            <a:off x="7680176" y="3350302"/>
            <a:ext cx="0" cy="2068642"/>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C1DEE87-308A-AE5D-6B03-9E510CF64CBB}"/>
              </a:ext>
            </a:extLst>
          </p:cNvPr>
          <p:cNvCxnSpPr>
            <a:cxnSpLocks/>
          </p:cNvCxnSpPr>
          <p:nvPr/>
        </p:nvCxnSpPr>
        <p:spPr>
          <a:xfrm flipH="1">
            <a:off x="5663952" y="4653136"/>
            <a:ext cx="931720" cy="0"/>
          </a:xfrm>
          <a:prstGeom prst="line">
            <a:avLst/>
          </a:prstGeom>
          <a:ln w="952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BF54E13E-CF90-5207-91E4-7F2D91A4FA3A}"/>
              </a:ext>
            </a:extLst>
          </p:cNvPr>
          <p:cNvSpPr>
            <a:spLocks noGrp="1"/>
          </p:cNvSpPr>
          <p:nvPr>
            <p:ph type="body" sz="quarter" idx="10" hasCustomPrompt="1"/>
          </p:nvPr>
        </p:nvSpPr>
        <p:spPr>
          <a:xfrm>
            <a:off x="1237672" y="868543"/>
            <a:ext cx="7195123" cy="409151"/>
          </a:xfrm>
          <a:prstGeom prst="rect">
            <a:avLst/>
          </a:prstGeom>
        </p:spPr>
        <p:txBody>
          <a:bodyPr wrap="square" lIns="0" tIns="0" rIns="0" bIns="0">
            <a:spAutoFit/>
          </a:bodyPr>
          <a:lstStyle>
            <a:lvl1pPr marL="0" indent="0">
              <a:lnSpc>
                <a:spcPct val="80000"/>
              </a:lnSpc>
              <a:buNone/>
              <a:defRPr sz="3198" b="0" cap="none" spc="100" baseline="0">
                <a:solidFill>
                  <a:schemeClr val="tx2"/>
                </a:solidFill>
                <a:latin typeface="Aptos" panose="020B0004020202020204" pitchFamily="34" charset="0"/>
              </a:defRPr>
            </a:lvl1pPr>
          </a:lstStyle>
          <a:p>
            <a:pPr lvl="0"/>
            <a:r>
              <a:rPr lang="en-GB"/>
              <a:t>Click to edit headline</a:t>
            </a:r>
            <a:endParaRPr lang="en-US"/>
          </a:p>
        </p:txBody>
      </p:sp>
      <p:pic>
        <p:nvPicPr>
          <p:cNvPr id="18" name="Picture 17" descr="Logo, icon&#10;&#10;Description automatically generated">
            <a:extLst>
              <a:ext uri="{FF2B5EF4-FFF2-40B4-BE49-F238E27FC236}">
                <a16:creationId xmlns:a16="http://schemas.microsoft.com/office/drawing/2014/main" id="{DA6B2F9A-C32B-9112-BB55-599739C0E58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9" name="Text Placeholder 4">
            <a:extLst>
              <a:ext uri="{FF2B5EF4-FFF2-40B4-BE49-F238E27FC236}">
                <a16:creationId xmlns:a16="http://schemas.microsoft.com/office/drawing/2014/main" id="{7ECCC978-CA86-D837-E798-74F499A23C63}"/>
              </a:ext>
            </a:extLst>
          </p:cNvPr>
          <p:cNvSpPr>
            <a:spLocks noGrp="1"/>
          </p:cNvSpPr>
          <p:nvPr>
            <p:ph type="body" sz="quarter" idx="23" hasCustomPrompt="1"/>
          </p:nvPr>
        </p:nvSpPr>
        <p:spPr>
          <a:xfrm>
            <a:off x="5087685" y="1788696"/>
            <a:ext cx="2276942" cy="543835"/>
          </a:xfrm>
        </p:spPr>
        <p:txBody>
          <a:bodyPr lIns="0" tIns="0" rIns="0" bIns="0" anchor="ctr" anchorCtr="0"/>
          <a:lstStyle>
            <a:lvl1pPr marL="0" indent="0">
              <a:spcBef>
                <a:spcPts val="0"/>
              </a:spcBef>
              <a:buFont typeface="Arial" panose="020B0604020202020204" pitchFamily="34" charset="0"/>
              <a:buNone/>
              <a:defRPr sz="1199"/>
            </a:lvl1pPr>
            <a:lvl2pPr>
              <a:defRPr sz="1400"/>
            </a:lvl2pPr>
            <a:lvl3pPr>
              <a:defRPr sz="1400"/>
            </a:lvl3pPr>
            <a:lvl4pPr>
              <a:defRPr sz="1400"/>
            </a:lvl4pPr>
            <a:lvl5pPr>
              <a:defRPr sz="1400"/>
            </a:lvl5pPr>
          </a:lstStyle>
          <a:p>
            <a:pPr lvl="0"/>
            <a:r>
              <a:rPr lang="en-GB"/>
              <a:t>Click to edit text</a:t>
            </a:r>
            <a:endParaRPr lang="en-US"/>
          </a:p>
        </p:txBody>
      </p:sp>
      <p:sp>
        <p:nvSpPr>
          <p:cNvPr id="20" name="Rounded Rectangle 19">
            <a:extLst>
              <a:ext uri="{FF2B5EF4-FFF2-40B4-BE49-F238E27FC236}">
                <a16:creationId xmlns:a16="http://schemas.microsoft.com/office/drawing/2014/main" id="{FFCEBF5B-67EB-1E07-4FCD-143027913284}"/>
              </a:ext>
            </a:extLst>
          </p:cNvPr>
          <p:cNvSpPr/>
          <p:nvPr/>
        </p:nvSpPr>
        <p:spPr>
          <a:xfrm>
            <a:off x="4656188" y="2564904"/>
            <a:ext cx="2880000"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4">
            <a:extLst>
              <a:ext uri="{FF2B5EF4-FFF2-40B4-BE49-F238E27FC236}">
                <a16:creationId xmlns:a16="http://schemas.microsoft.com/office/drawing/2014/main" id="{C36D5CCB-0559-3477-BF7B-864194F9CEFB}"/>
              </a:ext>
            </a:extLst>
          </p:cNvPr>
          <p:cNvSpPr>
            <a:spLocks noGrp="1"/>
          </p:cNvSpPr>
          <p:nvPr>
            <p:ph type="body" sz="quarter" idx="24" hasCustomPrompt="1"/>
          </p:nvPr>
        </p:nvSpPr>
        <p:spPr>
          <a:xfrm>
            <a:off x="5099143" y="2580362"/>
            <a:ext cx="2257246" cy="543835"/>
          </a:xfrm>
        </p:spPr>
        <p:txBody>
          <a:bodyPr lIns="0" tIns="0" rIns="0" bIns="0" anchor="ctr" anchorCtr="0"/>
          <a:lstStyle>
            <a:lvl1pPr marL="0" indent="0">
              <a:spcBef>
                <a:spcPts val="0"/>
              </a:spcBef>
              <a:buFont typeface="Arial" panose="020B0604020202020204" pitchFamily="34" charset="0"/>
              <a:buNone/>
              <a:defRPr sz="1199"/>
            </a:lvl1pPr>
            <a:lvl2pPr>
              <a:defRPr sz="1400"/>
            </a:lvl2pPr>
            <a:lvl3pPr>
              <a:defRPr sz="1400"/>
            </a:lvl3pPr>
            <a:lvl4pPr>
              <a:defRPr sz="1400"/>
            </a:lvl4pPr>
            <a:lvl5pPr>
              <a:defRPr sz="1400"/>
            </a:lvl5pPr>
          </a:lstStyle>
          <a:p>
            <a:pPr lvl="0"/>
            <a:r>
              <a:rPr lang="en-GB"/>
              <a:t>Click to edit text</a:t>
            </a:r>
            <a:endParaRPr lang="en-US"/>
          </a:p>
        </p:txBody>
      </p:sp>
      <p:sp>
        <p:nvSpPr>
          <p:cNvPr id="22" name="Rounded Rectangle 21">
            <a:extLst>
              <a:ext uri="{FF2B5EF4-FFF2-40B4-BE49-F238E27FC236}">
                <a16:creationId xmlns:a16="http://schemas.microsoft.com/office/drawing/2014/main" id="{E444CE2B-87ED-5B8E-C4D8-7168175D9E55}"/>
              </a:ext>
            </a:extLst>
          </p:cNvPr>
          <p:cNvSpPr/>
          <p:nvPr/>
        </p:nvSpPr>
        <p:spPr>
          <a:xfrm>
            <a:off x="2821649" y="3565016"/>
            <a:ext cx="2880000"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4">
            <a:extLst>
              <a:ext uri="{FF2B5EF4-FFF2-40B4-BE49-F238E27FC236}">
                <a16:creationId xmlns:a16="http://schemas.microsoft.com/office/drawing/2014/main" id="{CB8EEC0B-B1A7-02F7-667D-0F30A21B5F2A}"/>
              </a:ext>
            </a:extLst>
          </p:cNvPr>
          <p:cNvSpPr>
            <a:spLocks noGrp="1"/>
          </p:cNvSpPr>
          <p:nvPr>
            <p:ph type="body" sz="quarter" idx="26" hasCustomPrompt="1"/>
          </p:nvPr>
        </p:nvSpPr>
        <p:spPr>
          <a:xfrm>
            <a:off x="3281079" y="3580475"/>
            <a:ext cx="2221797" cy="543835"/>
          </a:xfrm>
        </p:spPr>
        <p:txBody>
          <a:bodyPr lIns="0" tIns="0" rIns="0" bIns="0" anchor="ctr" anchorCtr="0"/>
          <a:lstStyle>
            <a:lvl1pPr marL="0" indent="0">
              <a:spcBef>
                <a:spcPts val="0"/>
              </a:spcBef>
              <a:buFont typeface="Arial" panose="020B0604020202020204" pitchFamily="34" charset="0"/>
              <a:buNone/>
              <a:defRPr sz="1199"/>
            </a:lvl1pPr>
            <a:lvl2pPr>
              <a:defRPr sz="1400"/>
            </a:lvl2pPr>
            <a:lvl3pPr>
              <a:defRPr sz="1400"/>
            </a:lvl3pPr>
            <a:lvl4pPr>
              <a:defRPr sz="1400"/>
            </a:lvl4pPr>
            <a:lvl5pPr>
              <a:defRPr sz="1400"/>
            </a:lvl5pPr>
          </a:lstStyle>
          <a:p>
            <a:pPr lvl="0"/>
            <a:r>
              <a:rPr lang="en-GB"/>
              <a:t>Click to edit text</a:t>
            </a:r>
            <a:endParaRPr lang="en-US"/>
          </a:p>
        </p:txBody>
      </p:sp>
      <p:sp>
        <p:nvSpPr>
          <p:cNvPr id="24" name="Rounded Rectangle 23">
            <a:extLst>
              <a:ext uri="{FF2B5EF4-FFF2-40B4-BE49-F238E27FC236}">
                <a16:creationId xmlns:a16="http://schemas.microsoft.com/office/drawing/2014/main" id="{9E28271A-65AB-E863-839C-D47C9E63E09F}"/>
              </a:ext>
            </a:extLst>
          </p:cNvPr>
          <p:cNvSpPr/>
          <p:nvPr/>
        </p:nvSpPr>
        <p:spPr>
          <a:xfrm>
            <a:off x="6247426" y="3565016"/>
            <a:ext cx="2880000"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4">
            <a:extLst>
              <a:ext uri="{FF2B5EF4-FFF2-40B4-BE49-F238E27FC236}">
                <a16:creationId xmlns:a16="http://schemas.microsoft.com/office/drawing/2014/main" id="{80F37C7B-B06F-457F-59D1-42165C5E1D92}"/>
              </a:ext>
            </a:extLst>
          </p:cNvPr>
          <p:cNvSpPr>
            <a:spLocks noGrp="1"/>
          </p:cNvSpPr>
          <p:nvPr>
            <p:ph type="body" sz="quarter" idx="27" hasCustomPrompt="1"/>
          </p:nvPr>
        </p:nvSpPr>
        <p:spPr>
          <a:xfrm>
            <a:off x="6706857" y="3580475"/>
            <a:ext cx="2222960" cy="543835"/>
          </a:xfrm>
        </p:spPr>
        <p:txBody>
          <a:bodyPr lIns="0" tIns="0" rIns="0" bIns="0" anchor="ctr" anchorCtr="0"/>
          <a:lstStyle>
            <a:lvl1pPr marL="0" indent="0">
              <a:spcBef>
                <a:spcPts val="0"/>
              </a:spcBef>
              <a:buFont typeface="Arial" panose="020B0604020202020204" pitchFamily="34" charset="0"/>
              <a:buNone/>
              <a:defRPr sz="1199"/>
            </a:lvl1pPr>
            <a:lvl2pPr>
              <a:defRPr sz="1400"/>
            </a:lvl2pPr>
            <a:lvl3pPr>
              <a:defRPr sz="1400"/>
            </a:lvl3pPr>
            <a:lvl4pPr>
              <a:defRPr sz="1400"/>
            </a:lvl4pPr>
            <a:lvl5pPr>
              <a:defRPr sz="1400"/>
            </a:lvl5pPr>
          </a:lstStyle>
          <a:p>
            <a:pPr lvl="0"/>
            <a:r>
              <a:rPr lang="en-GB"/>
              <a:t>Click to edit text</a:t>
            </a:r>
            <a:endParaRPr lang="en-US"/>
          </a:p>
        </p:txBody>
      </p:sp>
      <p:sp>
        <p:nvSpPr>
          <p:cNvPr id="26" name="Rounded Rectangle 25">
            <a:extLst>
              <a:ext uri="{FF2B5EF4-FFF2-40B4-BE49-F238E27FC236}">
                <a16:creationId xmlns:a16="http://schemas.microsoft.com/office/drawing/2014/main" id="{012EE5B1-AF86-2249-4835-970CA9C78EA1}"/>
              </a:ext>
            </a:extLst>
          </p:cNvPr>
          <p:cNvSpPr/>
          <p:nvPr/>
        </p:nvSpPr>
        <p:spPr>
          <a:xfrm>
            <a:off x="2821649" y="4365104"/>
            <a:ext cx="2880000"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4">
            <a:extLst>
              <a:ext uri="{FF2B5EF4-FFF2-40B4-BE49-F238E27FC236}">
                <a16:creationId xmlns:a16="http://schemas.microsoft.com/office/drawing/2014/main" id="{F3C919EC-F400-F055-2CF0-9BF1751E2AAF}"/>
              </a:ext>
            </a:extLst>
          </p:cNvPr>
          <p:cNvSpPr>
            <a:spLocks noGrp="1"/>
          </p:cNvSpPr>
          <p:nvPr>
            <p:ph type="body" sz="quarter" idx="28" hasCustomPrompt="1"/>
          </p:nvPr>
        </p:nvSpPr>
        <p:spPr>
          <a:xfrm>
            <a:off x="3281079" y="4380563"/>
            <a:ext cx="2230035" cy="543835"/>
          </a:xfrm>
        </p:spPr>
        <p:txBody>
          <a:bodyPr lIns="0" tIns="0" rIns="0" bIns="0" anchor="ctr" anchorCtr="0"/>
          <a:lstStyle>
            <a:lvl1pPr marL="0" indent="0">
              <a:spcBef>
                <a:spcPts val="0"/>
              </a:spcBef>
              <a:buFont typeface="Arial" panose="020B0604020202020204" pitchFamily="34" charset="0"/>
              <a:buNone/>
              <a:defRPr sz="1199"/>
            </a:lvl1pPr>
            <a:lvl2pPr>
              <a:defRPr sz="1400"/>
            </a:lvl2pPr>
            <a:lvl3pPr>
              <a:defRPr sz="1400"/>
            </a:lvl3pPr>
            <a:lvl4pPr>
              <a:defRPr sz="1400"/>
            </a:lvl4pPr>
            <a:lvl5pPr>
              <a:defRPr sz="1400"/>
            </a:lvl5pPr>
          </a:lstStyle>
          <a:p>
            <a:pPr lvl="0"/>
            <a:r>
              <a:rPr lang="en-GB"/>
              <a:t>Click to edit text</a:t>
            </a:r>
            <a:endParaRPr lang="en-US"/>
          </a:p>
        </p:txBody>
      </p:sp>
      <p:sp>
        <p:nvSpPr>
          <p:cNvPr id="28" name="Rounded Rectangle 27">
            <a:extLst>
              <a:ext uri="{FF2B5EF4-FFF2-40B4-BE49-F238E27FC236}">
                <a16:creationId xmlns:a16="http://schemas.microsoft.com/office/drawing/2014/main" id="{AA87B8F9-F532-D2C3-92FB-B03EEE1D5387}"/>
              </a:ext>
            </a:extLst>
          </p:cNvPr>
          <p:cNvSpPr/>
          <p:nvPr/>
        </p:nvSpPr>
        <p:spPr>
          <a:xfrm>
            <a:off x="6247426" y="4365104"/>
            <a:ext cx="2880000"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4">
            <a:extLst>
              <a:ext uri="{FF2B5EF4-FFF2-40B4-BE49-F238E27FC236}">
                <a16:creationId xmlns:a16="http://schemas.microsoft.com/office/drawing/2014/main" id="{41E62F0C-A6AA-9581-EEC9-7484A2CDA84C}"/>
              </a:ext>
            </a:extLst>
          </p:cNvPr>
          <p:cNvSpPr>
            <a:spLocks noGrp="1"/>
          </p:cNvSpPr>
          <p:nvPr>
            <p:ph type="body" sz="quarter" idx="29" hasCustomPrompt="1"/>
          </p:nvPr>
        </p:nvSpPr>
        <p:spPr>
          <a:xfrm>
            <a:off x="6706857" y="4380563"/>
            <a:ext cx="2214722" cy="543835"/>
          </a:xfrm>
        </p:spPr>
        <p:txBody>
          <a:bodyPr lIns="0" tIns="0" rIns="0" bIns="0" anchor="ctr" anchorCtr="0"/>
          <a:lstStyle>
            <a:lvl1pPr marL="0" indent="0">
              <a:spcBef>
                <a:spcPts val="0"/>
              </a:spcBef>
              <a:buFont typeface="Arial" panose="020B0604020202020204" pitchFamily="34" charset="0"/>
              <a:buNone/>
              <a:defRPr sz="1199"/>
            </a:lvl1pPr>
            <a:lvl2pPr>
              <a:defRPr sz="1400"/>
            </a:lvl2pPr>
            <a:lvl3pPr>
              <a:defRPr sz="1400"/>
            </a:lvl3pPr>
            <a:lvl4pPr>
              <a:defRPr sz="1400"/>
            </a:lvl4pPr>
            <a:lvl5pPr>
              <a:defRPr sz="1400"/>
            </a:lvl5pPr>
          </a:lstStyle>
          <a:p>
            <a:pPr lvl="0"/>
            <a:r>
              <a:rPr lang="en-GB"/>
              <a:t>Click to edit text</a:t>
            </a:r>
            <a:endParaRPr lang="en-US"/>
          </a:p>
        </p:txBody>
      </p:sp>
      <p:sp>
        <p:nvSpPr>
          <p:cNvPr id="30" name="Rounded Rectangle 29">
            <a:extLst>
              <a:ext uri="{FF2B5EF4-FFF2-40B4-BE49-F238E27FC236}">
                <a16:creationId xmlns:a16="http://schemas.microsoft.com/office/drawing/2014/main" id="{06A835E5-AC42-4A97-C1DD-038526CBFEEB}"/>
              </a:ext>
            </a:extLst>
          </p:cNvPr>
          <p:cNvSpPr/>
          <p:nvPr/>
        </p:nvSpPr>
        <p:spPr>
          <a:xfrm>
            <a:off x="6247426" y="5157192"/>
            <a:ext cx="2880000"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4">
            <a:extLst>
              <a:ext uri="{FF2B5EF4-FFF2-40B4-BE49-F238E27FC236}">
                <a16:creationId xmlns:a16="http://schemas.microsoft.com/office/drawing/2014/main" id="{87E89DE2-BD6D-8693-4190-199A44AAD0C3}"/>
              </a:ext>
            </a:extLst>
          </p:cNvPr>
          <p:cNvSpPr>
            <a:spLocks noGrp="1"/>
          </p:cNvSpPr>
          <p:nvPr>
            <p:ph type="body" sz="quarter" idx="31" hasCustomPrompt="1"/>
          </p:nvPr>
        </p:nvSpPr>
        <p:spPr>
          <a:xfrm>
            <a:off x="6706857" y="5172651"/>
            <a:ext cx="2214722" cy="543835"/>
          </a:xfrm>
        </p:spPr>
        <p:txBody>
          <a:bodyPr lIns="0" tIns="0" rIns="0" bIns="0" anchor="ctr" anchorCtr="0"/>
          <a:lstStyle>
            <a:lvl1pPr marL="0" indent="0">
              <a:spcBef>
                <a:spcPts val="0"/>
              </a:spcBef>
              <a:buFont typeface="Arial" panose="020B0604020202020204" pitchFamily="34" charset="0"/>
              <a:buNone/>
              <a:defRPr sz="1199"/>
            </a:lvl1pPr>
            <a:lvl2pPr>
              <a:defRPr sz="1400"/>
            </a:lvl2pPr>
            <a:lvl3pPr>
              <a:defRPr sz="1400"/>
            </a:lvl3pPr>
            <a:lvl4pPr>
              <a:defRPr sz="1400"/>
            </a:lvl4pPr>
            <a:lvl5pPr>
              <a:defRPr sz="1400"/>
            </a:lvl5pPr>
          </a:lstStyle>
          <a:p>
            <a:pPr lvl="0"/>
            <a:r>
              <a:rPr lang="en-GB"/>
              <a:t>Click to edit text</a:t>
            </a:r>
            <a:endParaRPr lang="en-US"/>
          </a:p>
        </p:txBody>
      </p:sp>
      <p:sp>
        <p:nvSpPr>
          <p:cNvPr id="32" name="Text Placeholder 4">
            <a:extLst>
              <a:ext uri="{FF2B5EF4-FFF2-40B4-BE49-F238E27FC236}">
                <a16:creationId xmlns:a16="http://schemas.microsoft.com/office/drawing/2014/main" id="{E1B6349D-551B-BF48-ABAE-0EA732115879}"/>
              </a:ext>
            </a:extLst>
          </p:cNvPr>
          <p:cNvSpPr>
            <a:spLocks noGrp="1"/>
          </p:cNvSpPr>
          <p:nvPr>
            <p:ph type="body" sz="quarter" idx="32" hasCustomPrompt="1"/>
          </p:nvPr>
        </p:nvSpPr>
        <p:spPr>
          <a:xfrm>
            <a:off x="8480297" y="2580362"/>
            <a:ext cx="2253511" cy="543835"/>
          </a:xfrm>
        </p:spPr>
        <p:txBody>
          <a:bodyPr lIns="0" tIns="0" rIns="0" bIns="0" anchor="ctr" anchorCtr="0"/>
          <a:lstStyle>
            <a:lvl1pPr marL="0" indent="0">
              <a:spcBef>
                <a:spcPts val="0"/>
              </a:spcBef>
              <a:buFont typeface="Arial" panose="020B0604020202020204" pitchFamily="34" charset="0"/>
              <a:buNone/>
              <a:defRPr sz="1199"/>
            </a:lvl1pPr>
            <a:lvl2pPr>
              <a:defRPr sz="1400"/>
            </a:lvl2pPr>
            <a:lvl3pPr>
              <a:defRPr sz="1400"/>
            </a:lvl3pPr>
            <a:lvl4pPr>
              <a:defRPr sz="1400"/>
            </a:lvl4pPr>
            <a:lvl5pPr>
              <a:defRPr sz="1400"/>
            </a:lvl5pPr>
          </a:lstStyle>
          <a:p>
            <a:pPr lvl="0"/>
            <a:r>
              <a:rPr lang="en-GB"/>
              <a:t>Click to edit text</a:t>
            </a:r>
            <a:endParaRPr lang="en-US"/>
          </a:p>
        </p:txBody>
      </p:sp>
      <p:sp>
        <p:nvSpPr>
          <p:cNvPr id="33" name="Oval 32">
            <a:extLst>
              <a:ext uri="{FF2B5EF4-FFF2-40B4-BE49-F238E27FC236}">
                <a16:creationId xmlns:a16="http://schemas.microsoft.com/office/drawing/2014/main" id="{2187E669-AD98-50BF-CD5D-DEFDEC1395DF}"/>
              </a:ext>
            </a:extLst>
          </p:cNvPr>
          <p:cNvSpPr/>
          <p:nvPr/>
        </p:nvSpPr>
        <p:spPr>
          <a:xfrm>
            <a:off x="8180492" y="2734509"/>
            <a:ext cx="216024" cy="2160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C3F35A2-6EE5-1240-FD35-3E43B7C5F8B9}"/>
              </a:ext>
            </a:extLst>
          </p:cNvPr>
          <p:cNvSpPr/>
          <p:nvPr/>
        </p:nvSpPr>
        <p:spPr>
          <a:xfrm>
            <a:off x="4783088" y="1955889"/>
            <a:ext cx="216024" cy="2160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D4663C4-311A-4C19-D770-8D6C112618D0}"/>
              </a:ext>
            </a:extLst>
          </p:cNvPr>
          <p:cNvSpPr/>
          <p:nvPr/>
        </p:nvSpPr>
        <p:spPr>
          <a:xfrm>
            <a:off x="4783088" y="2741872"/>
            <a:ext cx="216024" cy="2160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6581761-45DC-B859-8EF5-C0D72DDCA829}"/>
              </a:ext>
            </a:extLst>
          </p:cNvPr>
          <p:cNvSpPr/>
          <p:nvPr/>
        </p:nvSpPr>
        <p:spPr>
          <a:xfrm>
            <a:off x="2966121" y="3739612"/>
            <a:ext cx="216024" cy="2160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422AA55-DE28-F6AB-254E-F295F16959F6}"/>
              </a:ext>
            </a:extLst>
          </p:cNvPr>
          <p:cNvSpPr/>
          <p:nvPr/>
        </p:nvSpPr>
        <p:spPr>
          <a:xfrm>
            <a:off x="6385873" y="3747850"/>
            <a:ext cx="216024" cy="2160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AC28826-8FEB-7919-3306-E290E8FB7713}"/>
              </a:ext>
            </a:extLst>
          </p:cNvPr>
          <p:cNvSpPr/>
          <p:nvPr/>
        </p:nvSpPr>
        <p:spPr>
          <a:xfrm>
            <a:off x="2966121" y="4548177"/>
            <a:ext cx="216024" cy="21602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B8707D6-E80B-DDCE-B31A-6A06ADD3C8D0}"/>
              </a:ext>
            </a:extLst>
          </p:cNvPr>
          <p:cNvSpPr/>
          <p:nvPr/>
        </p:nvSpPr>
        <p:spPr>
          <a:xfrm>
            <a:off x="6385873" y="4550310"/>
            <a:ext cx="216024" cy="2160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1A172B5-B52B-61E8-8671-E41986C908E3}"/>
              </a:ext>
            </a:extLst>
          </p:cNvPr>
          <p:cNvSpPr/>
          <p:nvPr/>
        </p:nvSpPr>
        <p:spPr>
          <a:xfrm>
            <a:off x="6385873" y="5334160"/>
            <a:ext cx="216024" cy="2160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16585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ext A with logo footer">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DCCE4F54-17E1-E3A3-293A-96D88FAE1173}"/>
              </a:ext>
            </a:extLst>
          </p:cNvPr>
          <p:cNvSpPr>
            <a:spLocks noGrp="1"/>
          </p:cNvSpPr>
          <p:nvPr>
            <p:ph type="body" sz="quarter" idx="10" hasCustomPrompt="1"/>
          </p:nvPr>
        </p:nvSpPr>
        <p:spPr>
          <a:xfrm>
            <a:off x="1237672" y="868543"/>
            <a:ext cx="7195123" cy="409151"/>
          </a:xfrm>
          <a:prstGeom prst="rect">
            <a:avLst/>
          </a:prstGeom>
        </p:spPr>
        <p:txBody>
          <a:bodyPr wrap="square" lIns="0" tIns="0" rIns="0" bIns="0">
            <a:spAutoFit/>
          </a:bodyPr>
          <a:lstStyle>
            <a:lvl1pPr marL="0" indent="0">
              <a:lnSpc>
                <a:spcPct val="80000"/>
              </a:lnSpc>
              <a:buNone/>
              <a:defRPr sz="3198" b="0" cap="none" spc="100" baseline="0">
                <a:solidFill>
                  <a:schemeClr val="tx2"/>
                </a:solidFill>
                <a:latin typeface="Aptos" panose="020B0004020202020204" pitchFamily="34" charset="0"/>
              </a:defRPr>
            </a:lvl1pPr>
          </a:lstStyle>
          <a:p>
            <a:pPr lvl="0"/>
            <a:r>
              <a:rPr lang="en-GB"/>
              <a:t>Headline requiring only one line</a:t>
            </a:r>
            <a:endParaRPr lang="en-US"/>
          </a:p>
        </p:txBody>
      </p:sp>
      <p:sp>
        <p:nvSpPr>
          <p:cNvPr id="7" name="Text Placeholder 9">
            <a:extLst>
              <a:ext uri="{FF2B5EF4-FFF2-40B4-BE49-F238E27FC236}">
                <a16:creationId xmlns:a16="http://schemas.microsoft.com/office/drawing/2014/main" id="{7F38FDB1-D83A-F53F-7599-A4D3AF90E270}"/>
              </a:ext>
            </a:extLst>
          </p:cNvPr>
          <p:cNvSpPr>
            <a:spLocks noGrp="1"/>
          </p:cNvSpPr>
          <p:nvPr>
            <p:ph type="body" sz="quarter" idx="22"/>
          </p:nvPr>
        </p:nvSpPr>
        <p:spPr>
          <a:xfrm>
            <a:off x="1246915" y="1628776"/>
            <a:ext cx="7195123" cy="3857625"/>
          </a:xfrm>
        </p:spPr>
        <p:txBody>
          <a:bodyPr lIns="0" tIns="0" rIns="0" bIns="0" numCol="2" spcCol="39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Box 7">
            <a:hlinkClick r:id="rId2"/>
            <a:extLst>
              <a:ext uri="{FF2B5EF4-FFF2-40B4-BE49-F238E27FC236}">
                <a16:creationId xmlns:a16="http://schemas.microsoft.com/office/drawing/2014/main" id="{0EE8F04B-F7D9-FFB8-A15A-8BF8E3DE715D}"/>
              </a:ext>
            </a:extLst>
          </p:cNvPr>
          <p:cNvSpPr txBox="1"/>
          <p:nvPr/>
        </p:nvSpPr>
        <p:spPr>
          <a:xfrm>
            <a:off x="8380826" y="6297858"/>
            <a:ext cx="1937628" cy="307777"/>
          </a:xfrm>
          <a:prstGeom prst="rect">
            <a:avLst/>
          </a:prstGeom>
          <a:noFill/>
        </p:spPr>
        <p:txBody>
          <a:bodyPr wrap="square" rtlCol="0">
            <a:spAutoFit/>
          </a:bodyPr>
          <a:lstStyle/>
          <a:p>
            <a:pPr algn="r"/>
            <a:r>
              <a:rPr lang="en-AU" sz="1400" b="0" i="0" kern="600" spc="100" err="1">
                <a:solidFill>
                  <a:schemeClr val="tx2"/>
                </a:solidFill>
                <a:latin typeface="Aptos" panose="020B0004020202020204" pitchFamily="34" charset="0"/>
                <a:ea typeface="Roboto Slab Light" charset="0"/>
                <a:cs typeface="Roboto Slab Light" charset="0"/>
              </a:rPr>
              <a:t>burnet.edu.au</a:t>
            </a:r>
            <a:endParaRPr lang="en-US" sz="1400" b="0" i="0" kern="600" spc="100">
              <a:solidFill>
                <a:schemeClr val="tx2"/>
              </a:solidFill>
              <a:latin typeface="Aptos" panose="020B0004020202020204" pitchFamily="34" charset="0"/>
              <a:ea typeface="Roboto Slab Light" charset="0"/>
              <a:cs typeface="Roboto Slab Light" charset="0"/>
            </a:endParaRPr>
          </a:p>
        </p:txBody>
      </p:sp>
      <p:cxnSp>
        <p:nvCxnSpPr>
          <p:cNvPr id="9" name="Straight Connector 8">
            <a:extLst>
              <a:ext uri="{FF2B5EF4-FFF2-40B4-BE49-F238E27FC236}">
                <a16:creationId xmlns:a16="http://schemas.microsoft.com/office/drawing/2014/main" id="{264D6493-D35E-C98C-6CD1-6F23580DAA1B}"/>
              </a:ext>
            </a:extLst>
          </p:cNvPr>
          <p:cNvCxnSpPr>
            <a:cxnSpLocks/>
          </p:cNvCxnSpPr>
          <p:nvPr/>
        </p:nvCxnSpPr>
        <p:spPr>
          <a:xfrm>
            <a:off x="389468" y="6058468"/>
            <a:ext cx="11475021" cy="0"/>
          </a:xfrm>
          <a:prstGeom prst="line">
            <a:avLst/>
          </a:prstGeom>
          <a:ln w="9525">
            <a:solidFill>
              <a:schemeClr val="tx2"/>
            </a:solidFill>
          </a:ln>
        </p:spPr>
        <p:style>
          <a:lnRef idx="1">
            <a:schemeClr val="accent3"/>
          </a:lnRef>
          <a:fillRef idx="0">
            <a:schemeClr val="accent3"/>
          </a:fillRef>
          <a:effectRef idx="0">
            <a:schemeClr val="accent3"/>
          </a:effectRef>
          <a:fontRef idx="minor">
            <a:schemeClr val="tx1"/>
          </a:fontRef>
        </p:style>
      </p:cxnSp>
      <p:cxnSp>
        <p:nvCxnSpPr>
          <p:cNvPr id="13" name="Straight Connector 12">
            <a:extLst>
              <a:ext uri="{FF2B5EF4-FFF2-40B4-BE49-F238E27FC236}">
                <a16:creationId xmlns:a16="http://schemas.microsoft.com/office/drawing/2014/main" id="{039B930C-0518-35B8-9569-E5CC1824F8F8}"/>
              </a:ext>
            </a:extLst>
          </p:cNvPr>
          <p:cNvCxnSpPr>
            <a:cxnSpLocks/>
          </p:cNvCxnSpPr>
          <p:nvPr/>
        </p:nvCxnSpPr>
        <p:spPr>
          <a:xfrm flipV="1">
            <a:off x="10419450" y="6313550"/>
            <a:ext cx="0" cy="276390"/>
          </a:xfrm>
          <a:prstGeom prst="line">
            <a:avLst/>
          </a:prstGeom>
          <a:ln w="9525">
            <a:solidFill>
              <a:schemeClr val="tx2"/>
            </a:solidFill>
          </a:ln>
        </p:spPr>
        <p:style>
          <a:lnRef idx="1">
            <a:schemeClr val="accent3"/>
          </a:lnRef>
          <a:fillRef idx="0">
            <a:schemeClr val="accent3"/>
          </a:fillRef>
          <a:effectRef idx="0">
            <a:schemeClr val="accent3"/>
          </a:effectRef>
          <a:fontRef idx="minor">
            <a:schemeClr val="tx1"/>
          </a:fontRef>
        </p:style>
      </p:cxnSp>
      <p:pic>
        <p:nvPicPr>
          <p:cNvPr id="14" name="Graphic 13">
            <a:extLst>
              <a:ext uri="{FF2B5EF4-FFF2-40B4-BE49-F238E27FC236}">
                <a16:creationId xmlns:a16="http://schemas.microsoft.com/office/drawing/2014/main" id="{1C5D8FED-3D71-401C-B87D-6065C2AEE4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3204" y="6017180"/>
            <a:ext cx="1788590" cy="863980"/>
          </a:xfrm>
          <a:prstGeom prst="rect">
            <a:avLst/>
          </a:prstGeom>
        </p:spPr>
      </p:pic>
      <p:pic>
        <p:nvPicPr>
          <p:cNvPr id="2" name="Graphic 1">
            <a:extLst>
              <a:ext uri="{FF2B5EF4-FFF2-40B4-BE49-F238E27FC236}">
                <a16:creationId xmlns:a16="http://schemas.microsoft.com/office/drawing/2014/main" id="{7483FE5B-2AF6-4356-3079-12EB3FF2EC4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617674" y="6329208"/>
            <a:ext cx="245074" cy="245074"/>
          </a:xfrm>
          <a:prstGeom prst="rect">
            <a:avLst/>
          </a:prstGeom>
        </p:spPr>
      </p:pic>
      <p:pic>
        <p:nvPicPr>
          <p:cNvPr id="3" name="Graphic 2">
            <a:extLst>
              <a:ext uri="{FF2B5EF4-FFF2-40B4-BE49-F238E27FC236}">
                <a16:creationId xmlns:a16="http://schemas.microsoft.com/office/drawing/2014/main" id="{9E0B7E11-C285-48B4-057D-E6D771A7C1B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1607799" y="6329208"/>
            <a:ext cx="245074" cy="245074"/>
          </a:xfrm>
          <a:prstGeom prst="rect">
            <a:avLst/>
          </a:prstGeom>
        </p:spPr>
      </p:pic>
      <p:pic>
        <p:nvPicPr>
          <p:cNvPr id="4" name="Graphic 3">
            <a:extLst>
              <a:ext uri="{FF2B5EF4-FFF2-40B4-BE49-F238E27FC236}">
                <a16:creationId xmlns:a16="http://schemas.microsoft.com/office/drawing/2014/main" id="{BCBEF6FF-7BC9-3A8F-8AA6-5105CF8A622E}"/>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948771" y="6329208"/>
            <a:ext cx="245074" cy="245074"/>
          </a:xfrm>
          <a:prstGeom prst="rect">
            <a:avLst/>
          </a:prstGeom>
        </p:spPr>
      </p:pic>
      <p:pic>
        <p:nvPicPr>
          <p:cNvPr id="5" name="Graphic 4">
            <a:extLst>
              <a:ext uri="{FF2B5EF4-FFF2-40B4-BE49-F238E27FC236}">
                <a16:creationId xmlns:a16="http://schemas.microsoft.com/office/drawing/2014/main" id="{0908DB1A-D761-63ED-B33C-BA13E51E7C64}"/>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1278286" y="6329208"/>
            <a:ext cx="245074" cy="245074"/>
          </a:xfrm>
          <a:prstGeom prst="rect">
            <a:avLst/>
          </a:prstGeom>
        </p:spPr>
      </p:pic>
    </p:spTree>
    <p:extLst>
      <p:ext uri="{BB962C8B-B14F-4D97-AF65-F5344CB8AC3E}">
        <p14:creationId xmlns:p14="http://schemas.microsoft.com/office/powerpoint/2010/main" val="15180539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ext B with logo footer">
    <p:spTree>
      <p:nvGrpSpPr>
        <p:cNvPr id="1" name=""/>
        <p:cNvGrpSpPr/>
        <p:nvPr/>
      </p:nvGrpSpPr>
      <p:grpSpPr>
        <a:xfrm>
          <a:off x="0" y="0"/>
          <a:ext cx="0" cy="0"/>
          <a:chOff x="0" y="0"/>
          <a:chExt cx="0" cy="0"/>
        </a:xfrm>
      </p:grpSpPr>
      <p:sp>
        <p:nvSpPr>
          <p:cNvPr id="12" name="Text Placeholder 16">
            <a:extLst>
              <a:ext uri="{FF2B5EF4-FFF2-40B4-BE49-F238E27FC236}">
                <a16:creationId xmlns:a16="http://schemas.microsoft.com/office/drawing/2014/main" id="{BF2C1D64-CC4B-683E-D354-5B476FE9919A}"/>
              </a:ext>
            </a:extLst>
          </p:cNvPr>
          <p:cNvSpPr>
            <a:spLocks noGrp="1"/>
          </p:cNvSpPr>
          <p:nvPr>
            <p:ph type="body" sz="quarter" idx="10" hasCustomPrompt="1"/>
          </p:nvPr>
        </p:nvSpPr>
        <p:spPr>
          <a:xfrm>
            <a:off x="1237673" y="868542"/>
            <a:ext cx="6083790" cy="803105"/>
          </a:xfrm>
          <a:prstGeom prst="rect">
            <a:avLst/>
          </a:prstGeom>
        </p:spPr>
        <p:txBody>
          <a:bodyPr wrap="square" lIns="0" tIns="0" rIns="0" bIns="0">
            <a:spAutoFit/>
          </a:bodyPr>
          <a:lstStyle>
            <a:lvl1pPr marL="0" indent="0">
              <a:lnSpc>
                <a:spcPct val="80000"/>
              </a:lnSpc>
              <a:buNone/>
              <a:defRPr sz="3198" b="0" cap="none" spc="100" baseline="0">
                <a:solidFill>
                  <a:schemeClr val="tx2"/>
                </a:solidFill>
                <a:latin typeface="Aptos" panose="020B0004020202020204" pitchFamily="34" charset="0"/>
              </a:defRPr>
            </a:lvl1pPr>
          </a:lstStyle>
          <a:p>
            <a:pPr lvl="0"/>
            <a:r>
              <a:rPr lang="en-GB"/>
              <a:t>Longer headlines that require two lines to fit the text </a:t>
            </a:r>
            <a:endParaRPr lang="en-US"/>
          </a:p>
        </p:txBody>
      </p:sp>
      <p:sp>
        <p:nvSpPr>
          <p:cNvPr id="13" name="Text Placeholder 9">
            <a:extLst>
              <a:ext uri="{FF2B5EF4-FFF2-40B4-BE49-F238E27FC236}">
                <a16:creationId xmlns:a16="http://schemas.microsoft.com/office/drawing/2014/main" id="{BF69A4CF-2759-B713-9EA3-E690C097C17E}"/>
              </a:ext>
            </a:extLst>
          </p:cNvPr>
          <p:cNvSpPr>
            <a:spLocks noGrp="1"/>
          </p:cNvSpPr>
          <p:nvPr>
            <p:ph type="body" sz="quarter" idx="22"/>
          </p:nvPr>
        </p:nvSpPr>
        <p:spPr>
          <a:xfrm>
            <a:off x="1237672" y="1989139"/>
            <a:ext cx="7195123" cy="3506689"/>
          </a:xfrm>
        </p:spPr>
        <p:txBody>
          <a:bodyPr lIns="0" tIns="0" rIns="0" bIns="0" numCol="2" spcCol="39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3" name="Straight Connector 2">
            <a:extLst>
              <a:ext uri="{FF2B5EF4-FFF2-40B4-BE49-F238E27FC236}">
                <a16:creationId xmlns:a16="http://schemas.microsoft.com/office/drawing/2014/main" id="{2AFB5348-C2DB-E8B9-697D-8C07062D6782}"/>
              </a:ext>
            </a:extLst>
          </p:cNvPr>
          <p:cNvCxnSpPr>
            <a:cxnSpLocks/>
          </p:cNvCxnSpPr>
          <p:nvPr/>
        </p:nvCxnSpPr>
        <p:spPr>
          <a:xfrm>
            <a:off x="389468" y="6058468"/>
            <a:ext cx="11475021" cy="0"/>
          </a:xfrm>
          <a:prstGeom prst="line">
            <a:avLst/>
          </a:prstGeom>
          <a:ln w="9525">
            <a:solidFill>
              <a:schemeClr val="tx2"/>
            </a:solidFill>
          </a:ln>
        </p:spPr>
        <p:style>
          <a:lnRef idx="1">
            <a:schemeClr val="accent3"/>
          </a:lnRef>
          <a:fillRef idx="0">
            <a:schemeClr val="accent3"/>
          </a:fillRef>
          <a:effectRef idx="0">
            <a:schemeClr val="accent3"/>
          </a:effectRef>
          <a:fontRef idx="minor">
            <a:schemeClr val="tx1"/>
          </a:fontRef>
        </p:style>
      </p:cxnSp>
      <p:cxnSp>
        <p:nvCxnSpPr>
          <p:cNvPr id="4" name="Straight Connector 3">
            <a:extLst>
              <a:ext uri="{FF2B5EF4-FFF2-40B4-BE49-F238E27FC236}">
                <a16:creationId xmlns:a16="http://schemas.microsoft.com/office/drawing/2014/main" id="{D47C8A0D-A656-D274-BCC1-92A0699B1E02}"/>
              </a:ext>
            </a:extLst>
          </p:cNvPr>
          <p:cNvCxnSpPr>
            <a:cxnSpLocks/>
          </p:cNvCxnSpPr>
          <p:nvPr/>
        </p:nvCxnSpPr>
        <p:spPr>
          <a:xfrm flipV="1">
            <a:off x="10419450" y="6313550"/>
            <a:ext cx="0" cy="276390"/>
          </a:xfrm>
          <a:prstGeom prst="line">
            <a:avLst/>
          </a:prstGeom>
          <a:ln w="9525">
            <a:solidFill>
              <a:schemeClr val="tx2"/>
            </a:solidFill>
          </a:ln>
        </p:spPr>
        <p:style>
          <a:lnRef idx="1">
            <a:schemeClr val="accent3"/>
          </a:lnRef>
          <a:fillRef idx="0">
            <a:schemeClr val="accent3"/>
          </a:fillRef>
          <a:effectRef idx="0">
            <a:schemeClr val="accent3"/>
          </a:effectRef>
          <a:fontRef idx="minor">
            <a:schemeClr val="tx1"/>
          </a:fontRef>
        </p:style>
      </p:cxnSp>
      <p:pic>
        <p:nvPicPr>
          <p:cNvPr id="5" name="Graphic 4">
            <a:extLst>
              <a:ext uri="{FF2B5EF4-FFF2-40B4-BE49-F238E27FC236}">
                <a16:creationId xmlns:a16="http://schemas.microsoft.com/office/drawing/2014/main" id="{8C2D0507-2A46-69F2-792E-CADA5C4662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3204" y="6017180"/>
            <a:ext cx="1788590" cy="863980"/>
          </a:xfrm>
          <a:prstGeom prst="rect">
            <a:avLst/>
          </a:prstGeom>
        </p:spPr>
      </p:pic>
      <p:pic>
        <p:nvPicPr>
          <p:cNvPr id="15" name="Graphic 14">
            <a:extLst>
              <a:ext uri="{FF2B5EF4-FFF2-40B4-BE49-F238E27FC236}">
                <a16:creationId xmlns:a16="http://schemas.microsoft.com/office/drawing/2014/main" id="{6C4D5909-CFEB-3342-9C3E-0DD4E512266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617674" y="6329208"/>
            <a:ext cx="245074" cy="245074"/>
          </a:xfrm>
          <a:prstGeom prst="rect">
            <a:avLst/>
          </a:prstGeom>
        </p:spPr>
      </p:pic>
      <p:pic>
        <p:nvPicPr>
          <p:cNvPr id="16" name="Graphic 15">
            <a:extLst>
              <a:ext uri="{FF2B5EF4-FFF2-40B4-BE49-F238E27FC236}">
                <a16:creationId xmlns:a16="http://schemas.microsoft.com/office/drawing/2014/main" id="{2539F13A-A0EF-4CA7-01B2-84915A07097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1607799" y="6329208"/>
            <a:ext cx="245074" cy="245074"/>
          </a:xfrm>
          <a:prstGeom prst="rect">
            <a:avLst/>
          </a:prstGeom>
        </p:spPr>
      </p:pic>
      <p:pic>
        <p:nvPicPr>
          <p:cNvPr id="17" name="Graphic 16">
            <a:extLst>
              <a:ext uri="{FF2B5EF4-FFF2-40B4-BE49-F238E27FC236}">
                <a16:creationId xmlns:a16="http://schemas.microsoft.com/office/drawing/2014/main" id="{EFCF5BE5-ED7D-EB7D-5C76-CF0B0081988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948771" y="6329208"/>
            <a:ext cx="245074" cy="245074"/>
          </a:xfrm>
          <a:prstGeom prst="rect">
            <a:avLst/>
          </a:prstGeom>
        </p:spPr>
      </p:pic>
      <p:pic>
        <p:nvPicPr>
          <p:cNvPr id="18" name="Graphic 17">
            <a:extLst>
              <a:ext uri="{FF2B5EF4-FFF2-40B4-BE49-F238E27FC236}">
                <a16:creationId xmlns:a16="http://schemas.microsoft.com/office/drawing/2014/main" id="{842DD12C-27F4-272F-C612-27F457EEC457}"/>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1278286" y="6329208"/>
            <a:ext cx="245074" cy="245074"/>
          </a:xfrm>
          <a:prstGeom prst="rect">
            <a:avLst/>
          </a:prstGeom>
        </p:spPr>
      </p:pic>
      <p:sp>
        <p:nvSpPr>
          <p:cNvPr id="6" name="TextBox 5">
            <a:hlinkClick r:id="rId12"/>
            <a:extLst>
              <a:ext uri="{FF2B5EF4-FFF2-40B4-BE49-F238E27FC236}">
                <a16:creationId xmlns:a16="http://schemas.microsoft.com/office/drawing/2014/main" id="{7C964BFA-5292-51DF-98AF-B95DD624FC26}"/>
              </a:ext>
            </a:extLst>
          </p:cNvPr>
          <p:cNvSpPr txBox="1"/>
          <p:nvPr/>
        </p:nvSpPr>
        <p:spPr>
          <a:xfrm>
            <a:off x="8380826" y="6297858"/>
            <a:ext cx="1937628" cy="307777"/>
          </a:xfrm>
          <a:prstGeom prst="rect">
            <a:avLst/>
          </a:prstGeom>
          <a:noFill/>
        </p:spPr>
        <p:txBody>
          <a:bodyPr wrap="square" rtlCol="0">
            <a:spAutoFit/>
          </a:bodyPr>
          <a:lstStyle/>
          <a:p>
            <a:pPr algn="r"/>
            <a:r>
              <a:rPr lang="en-AU" sz="1400" b="0" i="0" kern="600" spc="100" err="1">
                <a:solidFill>
                  <a:schemeClr val="tx2"/>
                </a:solidFill>
                <a:latin typeface="Aptos" panose="020B0004020202020204" pitchFamily="34" charset="0"/>
                <a:ea typeface="Roboto Slab Light" charset="0"/>
                <a:cs typeface="Roboto Slab Light" charset="0"/>
              </a:rPr>
              <a:t>burnet.edu.au</a:t>
            </a:r>
            <a:endParaRPr lang="en-US" sz="1400" b="0" i="0" kern="600" spc="100">
              <a:solidFill>
                <a:schemeClr val="tx2"/>
              </a:solidFill>
              <a:latin typeface="Aptos" panose="020B0004020202020204" pitchFamily="34" charset="0"/>
              <a:ea typeface="Roboto Slab Light" charset="0"/>
              <a:cs typeface="Roboto Slab Light" charset="0"/>
            </a:endParaRPr>
          </a:p>
        </p:txBody>
      </p:sp>
    </p:spTree>
    <p:extLst>
      <p:ext uri="{BB962C8B-B14F-4D97-AF65-F5344CB8AC3E}">
        <p14:creationId xmlns:p14="http://schemas.microsoft.com/office/powerpoint/2010/main" val="18274246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Icon slide reversed">
    <p:bg>
      <p:bgPr>
        <a:solidFill>
          <a:schemeClr val="tx2"/>
        </a:solidFill>
        <a:effectLst/>
      </p:bgPr>
    </p:bg>
    <p:spTree>
      <p:nvGrpSpPr>
        <p:cNvPr id="1" name=""/>
        <p:cNvGrpSpPr/>
        <p:nvPr/>
      </p:nvGrpSpPr>
      <p:grpSpPr>
        <a:xfrm>
          <a:off x="0" y="0"/>
          <a:ext cx="0" cy="0"/>
          <a:chOff x="0" y="0"/>
          <a:chExt cx="0" cy="0"/>
        </a:xfrm>
      </p:grpSpPr>
      <p:sp>
        <p:nvSpPr>
          <p:cNvPr id="21" name="Picture Placeholder 18">
            <a:extLst>
              <a:ext uri="{FF2B5EF4-FFF2-40B4-BE49-F238E27FC236}">
                <a16:creationId xmlns:a16="http://schemas.microsoft.com/office/drawing/2014/main" id="{F1EB044D-3F54-A003-C91E-33E3E7FD1E98}"/>
              </a:ext>
            </a:extLst>
          </p:cNvPr>
          <p:cNvSpPr>
            <a:spLocks noGrp="1"/>
          </p:cNvSpPr>
          <p:nvPr>
            <p:ph type="pic" sz="quarter" idx="28"/>
          </p:nvPr>
        </p:nvSpPr>
        <p:spPr>
          <a:xfrm>
            <a:off x="1794525" y="1618749"/>
            <a:ext cx="1845277" cy="1536471"/>
          </a:xfrm>
          <a:prstGeom prst="rect">
            <a:avLst/>
          </a:prstGeom>
        </p:spPr>
        <p:txBody>
          <a:bodyPr/>
          <a:lstStyle/>
          <a:p>
            <a:r>
              <a:rPr lang="en-GB"/>
              <a:t>Click icon to add picture</a:t>
            </a:r>
            <a:endParaRPr lang="en-US"/>
          </a:p>
        </p:txBody>
      </p:sp>
      <p:cxnSp>
        <p:nvCxnSpPr>
          <p:cNvPr id="24" name="Straight Connector 23">
            <a:extLst>
              <a:ext uri="{FF2B5EF4-FFF2-40B4-BE49-F238E27FC236}">
                <a16:creationId xmlns:a16="http://schemas.microsoft.com/office/drawing/2014/main" id="{6E4613DE-0CAE-3D58-65BE-AF32189197D7}"/>
              </a:ext>
            </a:extLst>
          </p:cNvPr>
          <p:cNvCxnSpPr>
            <a:cxnSpLocks/>
          </p:cNvCxnSpPr>
          <p:nvPr/>
        </p:nvCxnSpPr>
        <p:spPr>
          <a:xfrm flipV="1">
            <a:off x="2716561" y="3658272"/>
            <a:ext cx="0" cy="55981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095315C4-5D61-586D-2CFA-1F8D1F06E183}"/>
              </a:ext>
            </a:extLst>
          </p:cNvPr>
          <p:cNvSpPr/>
          <p:nvPr/>
        </p:nvSpPr>
        <p:spPr>
          <a:xfrm>
            <a:off x="1676866" y="3343469"/>
            <a:ext cx="2080592" cy="31480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18">
            <a:extLst>
              <a:ext uri="{FF2B5EF4-FFF2-40B4-BE49-F238E27FC236}">
                <a16:creationId xmlns:a16="http://schemas.microsoft.com/office/drawing/2014/main" id="{C2ABC00C-36DB-EC69-1660-BA3F62B41C67}"/>
              </a:ext>
            </a:extLst>
          </p:cNvPr>
          <p:cNvSpPr>
            <a:spLocks noGrp="1"/>
          </p:cNvSpPr>
          <p:nvPr>
            <p:ph type="pic" sz="quarter" idx="31"/>
          </p:nvPr>
        </p:nvSpPr>
        <p:spPr>
          <a:xfrm>
            <a:off x="5116845" y="1618749"/>
            <a:ext cx="1845277" cy="1536471"/>
          </a:xfrm>
          <a:prstGeom prst="rect">
            <a:avLst/>
          </a:prstGeom>
        </p:spPr>
        <p:txBody>
          <a:bodyPr/>
          <a:lstStyle/>
          <a:p>
            <a:r>
              <a:rPr lang="en-GB"/>
              <a:t>Click icon to add picture</a:t>
            </a:r>
            <a:endParaRPr lang="en-US"/>
          </a:p>
        </p:txBody>
      </p:sp>
      <p:cxnSp>
        <p:nvCxnSpPr>
          <p:cNvPr id="13" name="Straight Connector 12">
            <a:extLst>
              <a:ext uri="{FF2B5EF4-FFF2-40B4-BE49-F238E27FC236}">
                <a16:creationId xmlns:a16="http://schemas.microsoft.com/office/drawing/2014/main" id="{904E9540-AA9B-D52C-2113-386839B422E6}"/>
              </a:ext>
            </a:extLst>
          </p:cNvPr>
          <p:cNvCxnSpPr>
            <a:cxnSpLocks/>
          </p:cNvCxnSpPr>
          <p:nvPr/>
        </p:nvCxnSpPr>
        <p:spPr>
          <a:xfrm flipV="1">
            <a:off x="6038881" y="3658272"/>
            <a:ext cx="0" cy="55981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803CE8C5-384F-2DFB-C89B-760526C327DA}"/>
              </a:ext>
            </a:extLst>
          </p:cNvPr>
          <p:cNvSpPr/>
          <p:nvPr/>
        </p:nvSpPr>
        <p:spPr>
          <a:xfrm>
            <a:off x="4999186" y="3343469"/>
            <a:ext cx="2080592" cy="31480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8">
            <a:extLst>
              <a:ext uri="{FF2B5EF4-FFF2-40B4-BE49-F238E27FC236}">
                <a16:creationId xmlns:a16="http://schemas.microsoft.com/office/drawing/2014/main" id="{FC79ECB9-50A3-B1B1-E551-5D1EC3F9E4C5}"/>
              </a:ext>
            </a:extLst>
          </p:cNvPr>
          <p:cNvSpPr>
            <a:spLocks noGrp="1"/>
          </p:cNvSpPr>
          <p:nvPr>
            <p:ph type="pic" sz="quarter" idx="34"/>
          </p:nvPr>
        </p:nvSpPr>
        <p:spPr>
          <a:xfrm>
            <a:off x="8479805" y="1618749"/>
            <a:ext cx="1845277" cy="1536471"/>
          </a:xfrm>
          <a:prstGeom prst="rect">
            <a:avLst/>
          </a:prstGeom>
        </p:spPr>
        <p:txBody>
          <a:bodyPr/>
          <a:lstStyle/>
          <a:p>
            <a:r>
              <a:rPr lang="en-GB"/>
              <a:t>Click icon to add picture</a:t>
            </a:r>
            <a:endParaRPr lang="en-US"/>
          </a:p>
        </p:txBody>
      </p:sp>
      <p:cxnSp>
        <p:nvCxnSpPr>
          <p:cNvPr id="29" name="Straight Connector 28">
            <a:extLst>
              <a:ext uri="{FF2B5EF4-FFF2-40B4-BE49-F238E27FC236}">
                <a16:creationId xmlns:a16="http://schemas.microsoft.com/office/drawing/2014/main" id="{6F08983B-9213-6AC3-94DF-95AD0C41A272}"/>
              </a:ext>
            </a:extLst>
          </p:cNvPr>
          <p:cNvCxnSpPr>
            <a:cxnSpLocks/>
          </p:cNvCxnSpPr>
          <p:nvPr/>
        </p:nvCxnSpPr>
        <p:spPr>
          <a:xfrm flipV="1">
            <a:off x="9401841" y="3658272"/>
            <a:ext cx="0" cy="55981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Rounded Rectangle 29">
            <a:extLst>
              <a:ext uri="{FF2B5EF4-FFF2-40B4-BE49-F238E27FC236}">
                <a16:creationId xmlns:a16="http://schemas.microsoft.com/office/drawing/2014/main" id="{EE2D62EC-BF5C-E67D-6F97-0D0B008DE49C}"/>
              </a:ext>
            </a:extLst>
          </p:cNvPr>
          <p:cNvSpPr/>
          <p:nvPr/>
        </p:nvSpPr>
        <p:spPr>
          <a:xfrm>
            <a:off x="8362146" y="3343469"/>
            <a:ext cx="2080592" cy="31480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FBEF7363-80BE-F457-7C91-D1C3BD29AC5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277600" y="236146"/>
            <a:ext cx="573536" cy="509697"/>
          </a:xfrm>
          <a:prstGeom prst="rect">
            <a:avLst/>
          </a:prstGeom>
        </p:spPr>
      </p:pic>
      <p:sp>
        <p:nvSpPr>
          <p:cNvPr id="3" name="Text Placeholder 16">
            <a:extLst>
              <a:ext uri="{FF2B5EF4-FFF2-40B4-BE49-F238E27FC236}">
                <a16:creationId xmlns:a16="http://schemas.microsoft.com/office/drawing/2014/main" id="{71ADCB4C-E089-03A9-F066-D6253010F71D}"/>
              </a:ext>
            </a:extLst>
          </p:cNvPr>
          <p:cNvSpPr>
            <a:spLocks noGrp="1"/>
          </p:cNvSpPr>
          <p:nvPr>
            <p:ph type="body" sz="quarter" idx="29" hasCustomPrompt="1"/>
          </p:nvPr>
        </p:nvSpPr>
        <p:spPr>
          <a:xfrm>
            <a:off x="1794525" y="3384589"/>
            <a:ext cx="1845277" cy="282648"/>
          </a:xfrm>
          <a:prstGeom prst="rect">
            <a:avLst/>
          </a:prstGeom>
        </p:spPr>
        <p:txBody>
          <a:bodyPr lIns="0" tIns="0" rIns="0" bIns="0"/>
          <a:lstStyle>
            <a:lvl1pPr algn="ctr">
              <a:lnSpc>
                <a:spcPct val="100000"/>
              </a:lnSpc>
              <a:spcBef>
                <a:spcPts val="0"/>
              </a:spcBef>
              <a:defRPr sz="1400" b="1" i="0" cap="none" spc="100" baseline="0">
                <a:solidFill>
                  <a:schemeClr val="tx2"/>
                </a:solidFill>
                <a:latin typeface="Consolas" panose="020B0609020204030204" pitchFamily="49" charset="0"/>
                <a:cs typeface="Consolas" panose="020B0609020204030204" pitchFamily="49" charset="0"/>
              </a:defRPr>
            </a:lvl1pPr>
          </a:lstStyle>
          <a:p>
            <a:pPr lvl="0"/>
            <a:r>
              <a:rPr lang="en-AU"/>
              <a:t>Title</a:t>
            </a:r>
            <a:endParaRPr lang="en-GB"/>
          </a:p>
        </p:txBody>
      </p:sp>
      <p:sp>
        <p:nvSpPr>
          <p:cNvPr id="6" name="Text Placeholder 16">
            <a:extLst>
              <a:ext uri="{FF2B5EF4-FFF2-40B4-BE49-F238E27FC236}">
                <a16:creationId xmlns:a16="http://schemas.microsoft.com/office/drawing/2014/main" id="{91E84CB6-732A-502B-53E4-B198520BCDD8}"/>
              </a:ext>
            </a:extLst>
          </p:cNvPr>
          <p:cNvSpPr>
            <a:spLocks noGrp="1"/>
          </p:cNvSpPr>
          <p:nvPr>
            <p:ph type="body" sz="quarter" idx="33" hasCustomPrompt="1"/>
          </p:nvPr>
        </p:nvSpPr>
        <p:spPr>
          <a:xfrm>
            <a:off x="5116845" y="3384589"/>
            <a:ext cx="1845277" cy="282648"/>
          </a:xfrm>
          <a:prstGeom prst="rect">
            <a:avLst/>
          </a:prstGeom>
        </p:spPr>
        <p:txBody>
          <a:bodyPr lIns="0" tIns="0" rIns="0" bIns="0"/>
          <a:lstStyle>
            <a:lvl1pPr algn="ctr">
              <a:lnSpc>
                <a:spcPct val="100000"/>
              </a:lnSpc>
              <a:spcBef>
                <a:spcPts val="0"/>
              </a:spcBef>
              <a:defRPr sz="1400" b="1" i="0" cap="none" spc="100" baseline="0">
                <a:solidFill>
                  <a:schemeClr val="tx2"/>
                </a:solidFill>
                <a:latin typeface="Consolas" panose="020B0609020204030204" pitchFamily="49" charset="0"/>
                <a:cs typeface="Consolas" panose="020B0609020204030204" pitchFamily="49" charset="0"/>
              </a:defRPr>
            </a:lvl1pPr>
          </a:lstStyle>
          <a:p>
            <a:pPr lvl="0"/>
            <a:r>
              <a:rPr lang="en-AU"/>
              <a:t>Title</a:t>
            </a:r>
            <a:endParaRPr lang="en-GB"/>
          </a:p>
        </p:txBody>
      </p:sp>
      <p:sp>
        <p:nvSpPr>
          <p:cNvPr id="7" name="Text Placeholder 16">
            <a:extLst>
              <a:ext uri="{FF2B5EF4-FFF2-40B4-BE49-F238E27FC236}">
                <a16:creationId xmlns:a16="http://schemas.microsoft.com/office/drawing/2014/main" id="{FDDBEC15-7D8F-D58A-49C8-B5AB245FAF02}"/>
              </a:ext>
            </a:extLst>
          </p:cNvPr>
          <p:cNvSpPr>
            <a:spLocks noGrp="1"/>
          </p:cNvSpPr>
          <p:nvPr>
            <p:ph type="body" sz="quarter" idx="36" hasCustomPrompt="1"/>
          </p:nvPr>
        </p:nvSpPr>
        <p:spPr>
          <a:xfrm>
            <a:off x="8479805" y="3384589"/>
            <a:ext cx="1845277" cy="282648"/>
          </a:xfrm>
          <a:prstGeom prst="rect">
            <a:avLst/>
          </a:prstGeom>
        </p:spPr>
        <p:txBody>
          <a:bodyPr lIns="0" tIns="0" rIns="0" bIns="0"/>
          <a:lstStyle>
            <a:lvl1pPr algn="ctr">
              <a:lnSpc>
                <a:spcPct val="100000"/>
              </a:lnSpc>
              <a:spcBef>
                <a:spcPts val="0"/>
              </a:spcBef>
              <a:defRPr sz="1400" b="1" i="0" cap="none" spc="100" baseline="0">
                <a:solidFill>
                  <a:schemeClr val="tx2"/>
                </a:solidFill>
                <a:latin typeface="Consolas" panose="020B0609020204030204" pitchFamily="49" charset="0"/>
                <a:cs typeface="Consolas" panose="020B0609020204030204" pitchFamily="49" charset="0"/>
              </a:defRPr>
            </a:lvl1pPr>
          </a:lstStyle>
          <a:p>
            <a:pPr lvl="0"/>
            <a:r>
              <a:rPr lang="en-AU"/>
              <a:t>Title</a:t>
            </a:r>
            <a:endParaRPr lang="en-GB"/>
          </a:p>
        </p:txBody>
      </p:sp>
      <p:sp>
        <p:nvSpPr>
          <p:cNvPr id="8" name="Text Placeholder 4">
            <a:extLst>
              <a:ext uri="{FF2B5EF4-FFF2-40B4-BE49-F238E27FC236}">
                <a16:creationId xmlns:a16="http://schemas.microsoft.com/office/drawing/2014/main" id="{01779819-5FA3-8C29-55DE-4DB01E13E7F6}"/>
              </a:ext>
            </a:extLst>
          </p:cNvPr>
          <p:cNvSpPr>
            <a:spLocks noGrp="1"/>
          </p:cNvSpPr>
          <p:nvPr>
            <p:ph type="body" sz="quarter" idx="23"/>
          </p:nvPr>
        </p:nvSpPr>
        <p:spPr>
          <a:xfrm>
            <a:off x="1352168" y="4374605"/>
            <a:ext cx="2722874" cy="1801575"/>
          </a:xfrm>
        </p:spPr>
        <p:txBody>
          <a:bodyPr lIns="0" tIns="0" rIns="0" bIns="0"/>
          <a:lstStyle>
            <a:lvl1pPr algn="ctr">
              <a:defRPr>
                <a:solidFill>
                  <a:schemeClr val="bg1"/>
                </a:solidFill>
              </a:defRPr>
            </a:lvl1pPr>
            <a:lvl2pPr algn="ctr">
              <a:defRPr/>
            </a:lvl2pPr>
            <a:lvl3pPr algn="ctr">
              <a:defRPr/>
            </a:lvl3pPr>
            <a:lvl4pPr algn="ctr">
              <a:defRPr/>
            </a:lvl4pPr>
            <a:lvl5pPr algn="ctr">
              <a:defRPr/>
            </a:lvl5pPr>
          </a:lstStyle>
          <a:p>
            <a:pPr lvl="0"/>
            <a:r>
              <a:rPr lang="en-GB"/>
              <a:t>Click to edit Master text styles</a:t>
            </a:r>
          </a:p>
        </p:txBody>
      </p:sp>
      <p:sp>
        <p:nvSpPr>
          <p:cNvPr id="10" name="Text Placeholder 4">
            <a:extLst>
              <a:ext uri="{FF2B5EF4-FFF2-40B4-BE49-F238E27FC236}">
                <a16:creationId xmlns:a16="http://schemas.microsoft.com/office/drawing/2014/main" id="{3722DB6E-3578-62A3-29CB-F54A981827B4}"/>
              </a:ext>
            </a:extLst>
          </p:cNvPr>
          <p:cNvSpPr>
            <a:spLocks noGrp="1"/>
          </p:cNvSpPr>
          <p:nvPr>
            <p:ph type="body" sz="quarter" idx="37"/>
          </p:nvPr>
        </p:nvSpPr>
        <p:spPr>
          <a:xfrm>
            <a:off x="4691716" y="4374605"/>
            <a:ext cx="2722874" cy="1801575"/>
          </a:xfrm>
        </p:spPr>
        <p:txBody>
          <a:bodyPr lIns="0" tIns="0" rIns="0" bIns="0"/>
          <a:lstStyle>
            <a:lvl1pPr algn="ctr">
              <a:defRPr>
                <a:solidFill>
                  <a:schemeClr val="bg1"/>
                </a:solidFill>
              </a:defRPr>
            </a:lvl1pPr>
            <a:lvl2pPr algn="ctr">
              <a:defRPr/>
            </a:lvl2pPr>
            <a:lvl3pPr algn="ctr">
              <a:defRPr/>
            </a:lvl3pPr>
            <a:lvl4pPr algn="ctr">
              <a:defRPr/>
            </a:lvl4pPr>
            <a:lvl5pPr algn="ctr">
              <a:defRPr/>
            </a:lvl5pPr>
          </a:lstStyle>
          <a:p>
            <a:pPr lvl="0"/>
            <a:r>
              <a:rPr lang="en-GB"/>
              <a:t>Click to edit Master text styles</a:t>
            </a:r>
          </a:p>
        </p:txBody>
      </p:sp>
      <p:sp>
        <p:nvSpPr>
          <p:cNvPr id="11" name="Text Placeholder 4">
            <a:extLst>
              <a:ext uri="{FF2B5EF4-FFF2-40B4-BE49-F238E27FC236}">
                <a16:creationId xmlns:a16="http://schemas.microsoft.com/office/drawing/2014/main" id="{62E7B5FA-143B-4E33-EBB8-2B3B40161782}"/>
              </a:ext>
            </a:extLst>
          </p:cNvPr>
          <p:cNvSpPr>
            <a:spLocks noGrp="1"/>
          </p:cNvSpPr>
          <p:nvPr>
            <p:ph type="body" sz="quarter" idx="38"/>
          </p:nvPr>
        </p:nvSpPr>
        <p:spPr>
          <a:xfrm>
            <a:off x="8044516" y="4374605"/>
            <a:ext cx="2722874" cy="1801575"/>
          </a:xfrm>
        </p:spPr>
        <p:txBody>
          <a:bodyPr lIns="0" tIns="0" rIns="0" bIns="0"/>
          <a:lstStyle>
            <a:lvl1pPr algn="ctr">
              <a:defRPr>
                <a:solidFill>
                  <a:schemeClr val="bg1"/>
                </a:solidFill>
              </a:defRPr>
            </a:lvl1pPr>
            <a:lvl2pPr algn="ctr">
              <a:defRPr/>
            </a:lvl2pPr>
            <a:lvl3pPr algn="ctr">
              <a:defRPr/>
            </a:lvl3pPr>
            <a:lvl4pPr algn="ctr">
              <a:defRPr/>
            </a:lvl4pPr>
            <a:lvl5pPr algn="ctr">
              <a:defRPr/>
            </a:lvl5pPr>
          </a:lstStyle>
          <a:p>
            <a:pPr lvl="0"/>
            <a:r>
              <a:rPr lang="en-GB"/>
              <a:t>Click to edit Master text styles</a:t>
            </a:r>
          </a:p>
        </p:txBody>
      </p:sp>
    </p:spTree>
    <p:extLst>
      <p:ext uri="{BB962C8B-B14F-4D97-AF65-F5344CB8AC3E}">
        <p14:creationId xmlns:p14="http://schemas.microsoft.com/office/powerpoint/2010/main" val="1050093764"/>
      </p:ext>
    </p:extLst>
  </p:cSld>
  <p:clrMapOvr>
    <a:masterClrMapping/>
  </p:clrMapOvr>
  <p:extLst>
    <p:ext uri="{DCECCB84-F9BA-43D5-87BE-67443E8EF086}">
      <p15:sldGuideLst xmlns:p15="http://schemas.microsoft.com/office/powerpoint/2012/main">
        <p15:guide id="2" pos="6879">
          <p15:clr>
            <a:srgbClr val="FBAE40"/>
          </p15:clr>
        </p15:guide>
        <p15:guide id="3" pos="4770">
          <p15:clr>
            <a:srgbClr val="FBAE40"/>
          </p15:clr>
        </p15:guide>
        <p15:guide id="4" pos="778">
          <p15:clr>
            <a:srgbClr val="FBAE40"/>
          </p15:clr>
        </p15:guide>
        <p15:guide id="8" pos="2661">
          <p15:clr>
            <a:srgbClr val="FBAE40"/>
          </p15:clr>
        </p15:guide>
        <p15:guide id="9" pos="2887">
          <p15:clr>
            <a:srgbClr val="FBAE40"/>
          </p15:clr>
        </p15:guide>
        <p15:guide id="10" pos="4997">
          <p15:clr>
            <a:srgbClr val="FBAE40"/>
          </p15:clr>
        </p15:guide>
        <p15:guide id="12" pos="9155">
          <p15:clr>
            <a:srgbClr val="FBAE40"/>
          </p15:clr>
        </p15:guide>
        <p15:guide id="13" pos="6348">
          <p15:clr>
            <a:srgbClr val="FBAE40"/>
          </p15:clr>
        </p15:guide>
        <p15:guide id="14" pos="1036">
          <p15:clr>
            <a:srgbClr val="FBAE40"/>
          </p15:clr>
        </p15:guide>
        <p15:guide id="17" pos="3542">
          <p15:clr>
            <a:srgbClr val="FBAE40"/>
          </p15:clr>
        </p15:guide>
        <p15:guide id="18" pos="3842">
          <p15:clr>
            <a:srgbClr val="FBAE40"/>
          </p15:clr>
        </p15:guide>
        <p15:guide id="19" pos="6650">
          <p15:clr>
            <a:srgbClr val="FBAE40"/>
          </p15:clr>
        </p15:guide>
        <p15:guide id="20" orient="horz" pos="3974" userDrawn="1">
          <p15:clr>
            <a:srgbClr val="FBAE40"/>
          </p15:clr>
        </p15:guide>
        <p15:guide id="21" pos="9172" userDrawn="1">
          <p15:clr>
            <a:srgbClr val="FBAE40"/>
          </p15:clr>
        </p15:guide>
        <p15:guide id="22" pos="6360" userDrawn="1">
          <p15:clr>
            <a:srgbClr val="FBAE40"/>
          </p15:clr>
        </p15:guide>
        <p15:guide id="23" pos="1037" userDrawn="1">
          <p15:clr>
            <a:srgbClr val="FBAE40"/>
          </p15:clr>
        </p15:guide>
        <p15:guide id="24" orient="horz" pos="1026" userDrawn="1">
          <p15:clr>
            <a:srgbClr val="FBAE40"/>
          </p15:clr>
        </p15:guide>
        <p15:guide id="25" orient="horz" pos="595" userDrawn="1">
          <p15:clr>
            <a:srgbClr val="FBAE40"/>
          </p15:clr>
        </p15:guide>
        <p15:guide id="26" pos="3548" userDrawn="1">
          <p15:clr>
            <a:srgbClr val="FBAE40"/>
          </p15:clr>
        </p15:guide>
        <p15:guide id="27" pos="3849" userDrawn="1">
          <p15:clr>
            <a:srgbClr val="FBAE40"/>
          </p15:clr>
        </p15:guide>
        <p15:guide id="28" pos="6663" userDrawn="1">
          <p15:clr>
            <a:srgbClr val="FBAE40"/>
          </p15:clr>
        </p15:guide>
        <p15:guide id="29" orient="horz" pos="5286" userDrawn="1">
          <p15:clr>
            <a:srgbClr val="FBAE40"/>
          </p15:clr>
        </p15:guide>
        <p15:guide id="30" pos="12207" userDrawn="1">
          <p15:clr>
            <a:srgbClr val="FBAE40"/>
          </p15:clr>
        </p15:guide>
        <p15:guide id="31" pos="8464" userDrawn="1">
          <p15:clr>
            <a:srgbClr val="FBAE40"/>
          </p15:clr>
        </p15:guide>
        <p15:guide id="32" pos="1381" userDrawn="1">
          <p15:clr>
            <a:srgbClr val="FBAE40"/>
          </p15:clr>
        </p15:guide>
        <p15:guide id="33" orient="horz" pos="1365" userDrawn="1">
          <p15:clr>
            <a:srgbClr val="FBAE40"/>
          </p15:clr>
        </p15:guide>
        <p15:guide id="34" orient="horz" pos="792" userDrawn="1">
          <p15:clr>
            <a:srgbClr val="FBAE40"/>
          </p15:clr>
        </p15:guide>
        <p15:guide id="35" pos="4723" userDrawn="1">
          <p15:clr>
            <a:srgbClr val="FBAE40"/>
          </p15:clr>
        </p15:guide>
        <p15:guide id="36" pos="5123" userDrawn="1">
          <p15:clr>
            <a:srgbClr val="FBAE40"/>
          </p15:clr>
        </p15:guide>
        <p15:guide id="37" pos="8867" userDrawn="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hank you slide">
    <p:bg>
      <p:bgPr>
        <a:solidFill>
          <a:schemeClr val="tx2"/>
        </a:solidFill>
        <a:effectLst/>
      </p:bgPr>
    </p:bg>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48894189-2791-4185-7F02-C56BC753B24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6718"/>
          <a:stretch/>
        </p:blipFill>
        <p:spPr>
          <a:xfrm>
            <a:off x="10388600" y="4996026"/>
            <a:ext cx="1803400" cy="1861975"/>
          </a:xfrm>
          <a:prstGeom prst="rect">
            <a:avLst/>
          </a:prstGeom>
        </p:spPr>
      </p:pic>
      <p:sp>
        <p:nvSpPr>
          <p:cNvPr id="16" name="TextBox 15">
            <a:hlinkClick r:id="rId3"/>
            <a:extLst>
              <a:ext uri="{FF2B5EF4-FFF2-40B4-BE49-F238E27FC236}">
                <a16:creationId xmlns:a16="http://schemas.microsoft.com/office/drawing/2014/main" id="{C2D0C858-59B4-E863-2141-A590CA1FD3BA}"/>
              </a:ext>
            </a:extLst>
          </p:cNvPr>
          <p:cNvSpPr txBox="1"/>
          <p:nvPr/>
        </p:nvSpPr>
        <p:spPr>
          <a:xfrm>
            <a:off x="1156447" y="6273225"/>
            <a:ext cx="1937628" cy="338554"/>
          </a:xfrm>
          <a:prstGeom prst="rect">
            <a:avLst/>
          </a:prstGeom>
          <a:noFill/>
        </p:spPr>
        <p:txBody>
          <a:bodyPr wrap="square" rtlCol="0">
            <a:spAutoFit/>
          </a:bodyPr>
          <a:lstStyle/>
          <a:p>
            <a:pPr algn="l"/>
            <a:r>
              <a:rPr lang="en-AU" sz="1599" b="1" i="0" kern="600" spc="100" err="1">
                <a:solidFill>
                  <a:schemeClr val="bg1"/>
                </a:solidFill>
                <a:latin typeface="+mj-lt"/>
                <a:ea typeface="Roboto Slab Light" charset="0"/>
                <a:cs typeface="Roboto Slab Light" charset="0"/>
              </a:rPr>
              <a:t>burnet.edu.au</a:t>
            </a:r>
            <a:endParaRPr lang="en-US" sz="1599" b="1" i="0" kern="600" spc="100">
              <a:solidFill>
                <a:schemeClr val="bg1"/>
              </a:solidFill>
              <a:latin typeface="+mj-lt"/>
              <a:ea typeface="Roboto Slab Light" charset="0"/>
              <a:cs typeface="Roboto Slab Light" charset="0"/>
            </a:endParaRPr>
          </a:p>
        </p:txBody>
      </p:sp>
      <p:sp>
        <p:nvSpPr>
          <p:cNvPr id="23" name="Title 1">
            <a:extLst>
              <a:ext uri="{FF2B5EF4-FFF2-40B4-BE49-F238E27FC236}">
                <a16:creationId xmlns:a16="http://schemas.microsoft.com/office/drawing/2014/main" id="{B4620C61-200B-ECBC-8C89-5D02A029C81A}"/>
              </a:ext>
            </a:extLst>
          </p:cNvPr>
          <p:cNvSpPr>
            <a:spLocks noGrp="1"/>
          </p:cNvSpPr>
          <p:nvPr>
            <p:ph type="ctrTitle" hasCustomPrompt="1"/>
          </p:nvPr>
        </p:nvSpPr>
        <p:spPr>
          <a:xfrm>
            <a:off x="1230336" y="2898063"/>
            <a:ext cx="6417370" cy="602665"/>
          </a:xfrm>
          <a:prstGeom prst="rect">
            <a:avLst/>
          </a:prstGeom>
        </p:spPr>
        <p:txBody>
          <a:bodyPr wrap="square" lIns="0" tIns="0" rIns="0" anchor="b">
            <a:spAutoFit/>
          </a:bodyPr>
          <a:lstStyle>
            <a:lvl1pPr algn="l">
              <a:defRPr sz="3998" spc="100" baseline="0">
                <a:solidFill>
                  <a:schemeClr val="bg1"/>
                </a:solidFill>
                <a:latin typeface="Aptos" panose="020B0004020202020204" pitchFamily="34" charset="0"/>
              </a:defRPr>
            </a:lvl1pPr>
          </a:lstStyle>
          <a:p>
            <a:r>
              <a:rPr lang="en-GB"/>
              <a:t>Thank you</a:t>
            </a:r>
            <a:endParaRPr lang="en-US"/>
          </a:p>
        </p:txBody>
      </p:sp>
      <p:sp>
        <p:nvSpPr>
          <p:cNvPr id="25" name="Text Placeholder 17">
            <a:extLst>
              <a:ext uri="{FF2B5EF4-FFF2-40B4-BE49-F238E27FC236}">
                <a16:creationId xmlns:a16="http://schemas.microsoft.com/office/drawing/2014/main" id="{B7DC204D-2A1C-09FB-D9DE-BCA66E3EF580}"/>
              </a:ext>
            </a:extLst>
          </p:cNvPr>
          <p:cNvSpPr>
            <a:spLocks noGrp="1"/>
          </p:cNvSpPr>
          <p:nvPr>
            <p:ph type="body" sz="quarter" idx="10" hasCustomPrompt="1"/>
          </p:nvPr>
        </p:nvSpPr>
        <p:spPr>
          <a:xfrm>
            <a:off x="1239570" y="3895042"/>
            <a:ext cx="6417370" cy="615553"/>
          </a:xfrm>
          <a:prstGeom prst="rect">
            <a:avLst/>
          </a:prstGeom>
        </p:spPr>
        <p:txBody>
          <a:bodyPr wrap="square" lIns="0" tIns="0" rIns="0">
            <a:spAutoFit/>
          </a:bodyPr>
          <a:lstStyle>
            <a:lvl1pPr marL="0" indent="0">
              <a:lnSpc>
                <a:spcPct val="100000"/>
              </a:lnSpc>
              <a:buFontTx/>
              <a:buNone/>
              <a:defRPr sz="1599" b="0" i="0" spc="100" baseline="0">
                <a:solidFill>
                  <a:schemeClr val="bg1"/>
                </a:solidFill>
                <a:latin typeface="Consolas" panose="020B0609020204030204" pitchFamily="49" charset="0"/>
                <a:cs typeface="Consolas" panose="020B0609020204030204" pitchFamily="49" charset="0"/>
              </a:defRPr>
            </a:lvl1pPr>
          </a:lstStyle>
          <a:p>
            <a:r>
              <a:rPr lang="en-GB"/>
              <a:t>Associate Professor </a:t>
            </a:r>
            <a:r>
              <a:rPr lang="en-GB" err="1"/>
              <a:t>Firstname</a:t>
            </a:r>
            <a:r>
              <a:rPr lang="en-GB"/>
              <a:t> </a:t>
            </a:r>
            <a:r>
              <a:rPr lang="en-GB" err="1"/>
              <a:t>Lastname</a:t>
            </a:r>
            <a:endParaRPr lang="en-GB"/>
          </a:p>
          <a:p>
            <a:r>
              <a:rPr lang="en-GB"/>
              <a:t>Email: </a:t>
            </a:r>
            <a:r>
              <a:rPr lang="en-GB" err="1"/>
              <a:t>firstname.lastname@burnet.edu.au</a:t>
            </a:r>
            <a:endParaRPr lang="en-US"/>
          </a:p>
        </p:txBody>
      </p:sp>
      <p:cxnSp>
        <p:nvCxnSpPr>
          <p:cNvPr id="8" name="Straight Connector 7">
            <a:extLst>
              <a:ext uri="{FF2B5EF4-FFF2-40B4-BE49-F238E27FC236}">
                <a16:creationId xmlns:a16="http://schemas.microsoft.com/office/drawing/2014/main" id="{E09D8235-5318-467D-676E-D0D0502E183D}"/>
              </a:ext>
            </a:extLst>
          </p:cNvPr>
          <p:cNvCxnSpPr>
            <a:cxnSpLocks/>
          </p:cNvCxnSpPr>
          <p:nvPr/>
        </p:nvCxnSpPr>
        <p:spPr>
          <a:xfrm>
            <a:off x="1230336" y="3610466"/>
            <a:ext cx="6400819" cy="0"/>
          </a:xfrm>
          <a:prstGeom prst="line">
            <a:avLst/>
          </a:prstGeom>
          <a:ln w="9525">
            <a:solidFill>
              <a:schemeClr val="bg1"/>
            </a:solidFill>
          </a:ln>
        </p:spPr>
        <p:style>
          <a:lnRef idx="1">
            <a:schemeClr val="accent3"/>
          </a:lnRef>
          <a:fillRef idx="0">
            <a:schemeClr val="accent3"/>
          </a:fillRef>
          <a:effectRef idx="0">
            <a:schemeClr val="accent3"/>
          </a:effectRef>
          <a:fontRef idx="minor">
            <a:schemeClr val="tx1"/>
          </a:fontRef>
        </p:style>
      </p:cxnSp>
      <p:cxnSp>
        <p:nvCxnSpPr>
          <p:cNvPr id="10" name="Straight Connector 9">
            <a:extLst>
              <a:ext uri="{FF2B5EF4-FFF2-40B4-BE49-F238E27FC236}">
                <a16:creationId xmlns:a16="http://schemas.microsoft.com/office/drawing/2014/main" id="{2AAA8DEA-BA2D-F828-6255-81632E9D7154}"/>
              </a:ext>
            </a:extLst>
          </p:cNvPr>
          <p:cNvCxnSpPr>
            <a:cxnSpLocks/>
          </p:cNvCxnSpPr>
          <p:nvPr/>
        </p:nvCxnSpPr>
        <p:spPr>
          <a:xfrm>
            <a:off x="1230336" y="5657693"/>
            <a:ext cx="6400819" cy="0"/>
          </a:xfrm>
          <a:prstGeom prst="line">
            <a:avLst/>
          </a:prstGeom>
          <a:ln w="9525">
            <a:solidFill>
              <a:schemeClr val="bg1"/>
            </a:solidFill>
          </a:ln>
        </p:spPr>
        <p:style>
          <a:lnRef idx="1">
            <a:schemeClr val="accent3"/>
          </a:lnRef>
          <a:fillRef idx="0">
            <a:schemeClr val="accent3"/>
          </a:fillRef>
          <a:effectRef idx="0">
            <a:schemeClr val="accent3"/>
          </a:effectRef>
          <a:fontRef idx="minor">
            <a:schemeClr val="tx1"/>
          </a:fontRef>
        </p:style>
      </p:cxnSp>
      <p:pic>
        <p:nvPicPr>
          <p:cNvPr id="7" name="Picture 6">
            <a:extLst>
              <a:ext uri="{FF2B5EF4-FFF2-40B4-BE49-F238E27FC236}">
                <a16:creationId xmlns:a16="http://schemas.microsoft.com/office/drawing/2014/main" id="{301A41BB-5D5D-03B9-E0EF-9BA79528FFE1}"/>
              </a:ext>
            </a:extLst>
          </p:cNvPr>
          <p:cNvPicPr>
            <a:picLocks noChangeAspect="1"/>
          </p:cNvPicPr>
          <p:nvPr/>
        </p:nvPicPr>
        <p:blipFill>
          <a:blip r:embed="rId4"/>
          <a:srcRect/>
          <a:stretch/>
        </p:blipFill>
        <p:spPr>
          <a:xfrm>
            <a:off x="10179425" y="736819"/>
            <a:ext cx="1502802" cy="1663549"/>
          </a:xfrm>
          <a:prstGeom prst="rect">
            <a:avLst/>
          </a:prstGeom>
        </p:spPr>
      </p:pic>
      <p:pic>
        <p:nvPicPr>
          <p:cNvPr id="11" name="Graphic 1">
            <a:extLst>
              <a:ext uri="{FF2B5EF4-FFF2-40B4-BE49-F238E27FC236}">
                <a16:creationId xmlns:a16="http://schemas.microsoft.com/office/drawing/2014/main" id="{3AA20A78-A5CC-1405-A5AB-2F35C8E58261}"/>
              </a:ext>
            </a:extLst>
          </p:cNvPr>
          <p:cNvPicPr>
            <a:picLocks noChangeAspect="1"/>
          </p:cNvPicPr>
          <p:nvPr/>
        </p:nvPicPr>
        <p:blipFill>
          <a:blip r:embed="rId5"/>
          <a:srcRect/>
          <a:stretch/>
        </p:blipFill>
        <p:spPr>
          <a:xfrm>
            <a:off x="1234778" y="5840627"/>
            <a:ext cx="371191" cy="371191"/>
          </a:xfrm>
          <a:prstGeom prst="rect">
            <a:avLst/>
          </a:prstGeom>
        </p:spPr>
      </p:pic>
      <p:pic>
        <p:nvPicPr>
          <p:cNvPr id="12" name="Graphic 2">
            <a:extLst>
              <a:ext uri="{FF2B5EF4-FFF2-40B4-BE49-F238E27FC236}">
                <a16:creationId xmlns:a16="http://schemas.microsoft.com/office/drawing/2014/main" id="{0D94815F-8BA5-892A-E564-91908FB46812}"/>
              </a:ext>
            </a:extLst>
          </p:cNvPr>
          <p:cNvPicPr>
            <a:picLocks noChangeAspect="1"/>
          </p:cNvPicPr>
          <p:nvPr/>
        </p:nvPicPr>
        <p:blipFill>
          <a:blip r:embed="rId6"/>
          <a:srcRect/>
          <a:stretch/>
        </p:blipFill>
        <p:spPr>
          <a:xfrm>
            <a:off x="2738428" y="5840627"/>
            <a:ext cx="371191" cy="371191"/>
          </a:xfrm>
          <a:prstGeom prst="rect">
            <a:avLst/>
          </a:prstGeom>
        </p:spPr>
      </p:pic>
      <p:pic>
        <p:nvPicPr>
          <p:cNvPr id="13" name="Graphic 3">
            <a:extLst>
              <a:ext uri="{FF2B5EF4-FFF2-40B4-BE49-F238E27FC236}">
                <a16:creationId xmlns:a16="http://schemas.microsoft.com/office/drawing/2014/main" id="{D1A8E27A-72D2-805B-0360-231B78D0E85E}"/>
              </a:ext>
            </a:extLst>
          </p:cNvPr>
          <p:cNvPicPr>
            <a:picLocks noChangeAspect="1"/>
          </p:cNvPicPr>
          <p:nvPr/>
        </p:nvPicPr>
        <p:blipFill>
          <a:blip r:embed="rId7"/>
          <a:srcRect/>
          <a:stretch/>
        </p:blipFill>
        <p:spPr>
          <a:xfrm>
            <a:off x="1740260" y="5840627"/>
            <a:ext cx="371191" cy="371191"/>
          </a:xfrm>
          <a:prstGeom prst="rect">
            <a:avLst/>
          </a:prstGeom>
        </p:spPr>
      </p:pic>
      <p:pic>
        <p:nvPicPr>
          <p:cNvPr id="14" name="Graphic 4">
            <a:extLst>
              <a:ext uri="{FF2B5EF4-FFF2-40B4-BE49-F238E27FC236}">
                <a16:creationId xmlns:a16="http://schemas.microsoft.com/office/drawing/2014/main" id="{30B85E73-E64E-10C4-8E85-0FE0367CBBD6}"/>
              </a:ext>
            </a:extLst>
          </p:cNvPr>
          <p:cNvPicPr>
            <a:picLocks noChangeAspect="1"/>
          </p:cNvPicPr>
          <p:nvPr/>
        </p:nvPicPr>
        <p:blipFill>
          <a:blip r:embed="rId8"/>
          <a:srcRect/>
          <a:stretch/>
        </p:blipFill>
        <p:spPr>
          <a:xfrm>
            <a:off x="2239345" y="5840627"/>
            <a:ext cx="371191" cy="371191"/>
          </a:xfrm>
          <a:prstGeom prst="rect">
            <a:avLst/>
          </a:prstGeom>
        </p:spPr>
      </p:pic>
    </p:spTree>
    <p:extLst>
      <p:ext uri="{BB962C8B-B14F-4D97-AF65-F5344CB8AC3E}">
        <p14:creationId xmlns:p14="http://schemas.microsoft.com/office/powerpoint/2010/main" val="323986502"/>
      </p:ext>
    </p:extLst>
  </p:cSld>
  <p:clrMapOvr>
    <a:masterClrMapping/>
  </p:clrMapOvr>
  <p:extLst>
    <p:ext uri="{DCECCB84-F9BA-43D5-87BE-67443E8EF086}">
      <p15:sldGuideLst xmlns:p15="http://schemas.microsoft.com/office/powerpoint/2012/main">
        <p15:guide id="2" pos="3840">
          <p15:clr>
            <a:srgbClr val="FBAE40"/>
          </p15:clr>
        </p15:guide>
        <p15:guide id="4" pos="5110">
          <p15:clr>
            <a:srgbClr val="FBAE40"/>
          </p15:clr>
        </p15:guide>
        <p15:guide id="5" orient="horz" pos="2160" userDrawn="1">
          <p15:clr>
            <a:srgbClr val="FBAE40"/>
          </p15:clr>
        </p15:guide>
        <p15:guide id="6" pos="5120" userDrawn="1">
          <p15:clr>
            <a:srgbClr val="FBAE40"/>
          </p15:clr>
        </p15:guide>
        <p15:guide id="7" orient="horz" pos="2873" userDrawn="1">
          <p15:clr>
            <a:srgbClr val="FBAE40"/>
          </p15:clr>
        </p15:guide>
        <p15:guide id="8" pos="6813" userDrawn="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103350"/>
      </p:ext>
    </p:extLst>
  </p:cSld>
  <p:clrMapOvr>
    <a:masterClrMapping/>
  </p:clrMapOvr>
  <p:extLst>
    <p:ext uri="{DCECCB84-F9BA-43D5-87BE-67443E8EF086}">
      <p15:sldGuideLst xmlns:p15="http://schemas.microsoft.com/office/powerpoint/2012/main">
        <p15:guide id="2" pos="3840">
          <p15:clr>
            <a:srgbClr val="FBAE40"/>
          </p15:clr>
        </p15:guide>
        <p15:guide id="4" pos="5110">
          <p15:clr>
            <a:srgbClr val="FBAE40"/>
          </p15:clr>
        </p15:guide>
        <p15:guide id="5" orient="horz" pos="2160" userDrawn="1">
          <p15:clr>
            <a:srgbClr val="FBAE40"/>
          </p15:clr>
        </p15:guide>
        <p15:guide id="6" pos="5120" userDrawn="1">
          <p15:clr>
            <a:srgbClr val="FBAE40"/>
          </p15:clr>
        </p15:guide>
        <p15:guide id="7" orient="horz" pos="2873" userDrawn="1">
          <p15:clr>
            <a:srgbClr val="FBAE40"/>
          </p15:clr>
        </p15:guide>
        <p15:guide id="8" pos="6813" userDrawn="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1_Title Slide">
    <p:bg>
      <p:bgPr>
        <a:solidFill>
          <a:schemeClr val="accent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341993" y="3326146"/>
            <a:ext cx="10383003" cy="1646306"/>
          </a:xfrm>
        </p:spPr>
        <p:txBody>
          <a:bodyPr anchor="b">
            <a:normAutofit/>
          </a:bodyPr>
          <a:lstStyle>
            <a:lvl1pPr marL="0" indent="0">
              <a:buNone/>
              <a:defRPr sz="3871" b="1" baseline="0">
                <a:solidFill>
                  <a:schemeClr val="bg1"/>
                </a:solidFill>
              </a:defRPr>
            </a:lvl1pPr>
          </a:lstStyle>
          <a:p>
            <a:pPr lvl="0"/>
            <a:r>
              <a:rPr lang="en-US"/>
              <a:t>Title style (only changes made to the parent slide will be reflected in the app)</a:t>
            </a:r>
          </a:p>
        </p:txBody>
      </p:sp>
      <p:sp>
        <p:nvSpPr>
          <p:cNvPr id="3" name="Text Placeholder 2"/>
          <p:cNvSpPr>
            <a:spLocks noGrp="1"/>
          </p:cNvSpPr>
          <p:nvPr>
            <p:ph type="body" sz="quarter" idx="12" hasCustomPrompt="1"/>
          </p:nvPr>
        </p:nvSpPr>
        <p:spPr>
          <a:xfrm>
            <a:off x="354884" y="4972052"/>
            <a:ext cx="3917950" cy="514350"/>
          </a:xfrm>
        </p:spPr>
        <p:txBody>
          <a:bodyPr>
            <a:normAutofit/>
          </a:bodyPr>
          <a:lstStyle>
            <a:lvl1pPr>
              <a:defRPr sz="1452" baseline="0">
                <a:solidFill>
                  <a:schemeClr val="bg1"/>
                </a:solidFill>
              </a:defRPr>
            </a:lvl1pPr>
          </a:lstStyle>
          <a:p>
            <a:pPr lvl="0"/>
            <a:r>
              <a:rPr lang="en-US"/>
              <a:t>Title slide subtitle style</a:t>
            </a:r>
          </a:p>
        </p:txBody>
      </p:sp>
      <p:sp>
        <p:nvSpPr>
          <p:cNvPr id="5" name="Subtitle 1">
            <a:extLst>
              <a:ext uri="{FF2B5EF4-FFF2-40B4-BE49-F238E27FC236}">
                <a16:creationId xmlns:a16="http://schemas.microsoft.com/office/drawing/2014/main" id="{B397FB30-D0E6-47F8-D354-616B0E20A00C}"/>
              </a:ext>
            </a:extLst>
          </p:cNvPr>
          <p:cNvSpPr txBox="1">
            <a:spLocks/>
          </p:cNvSpPr>
          <p:nvPr/>
        </p:nvSpPr>
        <p:spPr>
          <a:xfrm>
            <a:off x="4519855" y="6482698"/>
            <a:ext cx="1400847" cy="213603"/>
          </a:xfrm>
          <a:prstGeom prst="rect">
            <a:avLst/>
          </a:prstGeom>
        </p:spPr>
        <p:txBody>
          <a:bodyPr vert="horz" lIns="110592" tIns="55296" rIns="110592" bIns="55296"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968">
                <a:solidFill>
                  <a:srgbClr val="FFFFFF"/>
                </a:solidFill>
                <a:latin typeface="Helvetica Neue"/>
                <a:cs typeface="Helvetica Neue"/>
              </a:rPr>
              <a:t>Powered by</a:t>
            </a:r>
          </a:p>
        </p:txBody>
      </p:sp>
      <p:pic>
        <p:nvPicPr>
          <p:cNvPr id="6" name="Picture 5">
            <a:extLst>
              <a:ext uri="{FF2B5EF4-FFF2-40B4-BE49-F238E27FC236}">
                <a16:creationId xmlns:a16="http://schemas.microsoft.com/office/drawing/2014/main" id="{664C1F35-7934-3723-FBBD-74C99BCA9C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1353" y="6388544"/>
            <a:ext cx="1842324" cy="448721"/>
          </a:xfrm>
          <a:prstGeom prst="rect">
            <a:avLst/>
          </a:prstGeom>
        </p:spPr>
      </p:pic>
    </p:spTree>
    <p:extLst>
      <p:ext uri="{BB962C8B-B14F-4D97-AF65-F5344CB8AC3E}">
        <p14:creationId xmlns:p14="http://schemas.microsoft.com/office/powerpoint/2010/main" val="11579928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59659" y="531361"/>
            <a:ext cx="9666656" cy="731617"/>
          </a:xfrm>
        </p:spPr>
        <p:txBody>
          <a:bodyPr>
            <a:noAutofit/>
          </a:bodyPr>
          <a:lstStyle>
            <a:lvl1pPr>
              <a:defRPr sz="2004"/>
            </a:lvl1pPr>
          </a:lstStyle>
          <a:p>
            <a:r>
              <a:rPr lang="en-US"/>
              <a:t>Master title style (only changes made to the parent slide will be reflected in the app)</a:t>
            </a:r>
          </a:p>
        </p:txBody>
      </p:sp>
      <p:sp>
        <p:nvSpPr>
          <p:cNvPr id="6" name="Slide Number Placeholder 5"/>
          <p:cNvSpPr>
            <a:spLocks noGrp="1"/>
          </p:cNvSpPr>
          <p:nvPr>
            <p:ph type="sldNum" sz="quarter" idx="12"/>
          </p:nvPr>
        </p:nvSpPr>
        <p:spPr>
          <a:xfrm>
            <a:off x="8610600" y="6356351"/>
            <a:ext cx="2585099" cy="365125"/>
          </a:xfrm>
        </p:spPr>
        <p:txBody>
          <a:bodyPr/>
          <a:lstStyle/>
          <a:p>
            <a:fld id="{C1FF6DA9-008F-8B48-92A6-B652298478BF}" type="slidenum">
              <a:rPr lang="en-US" smtClean="0"/>
              <a:t>‹#›</a:t>
            </a:fld>
            <a:endParaRPr lang="en-US"/>
          </a:p>
        </p:txBody>
      </p:sp>
      <p:sp>
        <p:nvSpPr>
          <p:cNvPr id="8" name="Content Placeholder 7">
            <a:extLst>
              <a:ext uri="{FF2B5EF4-FFF2-40B4-BE49-F238E27FC236}">
                <a16:creationId xmlns:a16="http://schemas.microsoft.com/office/drawing/2014/main" id="{8252A03B-2D42-4DAE-8460-CF96145A8DF0}"/>
              </a:ext>
            </a:extLst>
          </p:cNvPr>
          <p:cNvSpPr>
            <a:spLocks noGrp="1"/>
          </p:cNvSpPr>
          <p:nvPr>
            <p:ph sz="quarter" idx="13" hasCustomPrompt="1"/>
          </p:nvPr>
        </p:nvSpPr>
        <p:spPr>
          <a:xfrm>
            <a:off x="1459660" y="1945514"/>
            <a:ext cx="9666655" cy="4153278"/>
          </a:xfrm>
        </p:spPr>
        <p:txBody>
          <a:bodyPr/>
          <a:lstStyle>
            <a:lvl1pPr>
              <a:defRPr sz="1693">
                <a:solidFill>
                  <a:schemeClr val="tx1"/>
                </a:solidFill>
              </a:defRPr>
            </a:lvl1pPr>
            <a:lvl2pPr>
              <a:defRPr sz="1693">
                <a:latin typeface="Arial" panose="020B0604020202020204" pitchFamily="34" charset="0"/>
                <a:cs typeface="Arial" panose="020B0604020202020204" pitchFamily="34" charset="0"/>
              </a:defRPr>
            </a:lvl2pPr>
            <a:lvl3pPr>
              <a:defRPr sz="1452">
                <a:latin typeface="Arial" panose="020B0604020202020204" pitchFamily="34" charset="0"/>
                <a:cs typeface="Arial" panose="020B0604020202020204" pitchFamily="34" charset="0"/>
              </a:defRPr>
            </a:lvl3pPr>
            <a:lvl4pPr>
              <a:defRPr sz="1331">
                <a:latin typeface="Arial" panose="020B0604020202020204" pitchFamily="34" charset="0"/>
                <a:cs typeface="Arial" panose="020B0604020202020204" pitchFamily="34" charset="0"/>
              </a:defRPr>
            </a:lvl4pPr>
            <a:lvl5pPr>
              <a:defRPr sz="1331">
                <a:latin typeface="Arial" panose="020B0604020202020204" pitchFamily="34" charset="0"/>
                <a:cs typeface="Arial" panose="020B0604020202020204" pitchFamily="34" charset="0"/>
              </a:defRPr>
            </a:lvl5pPr>
          </a:lstStyle>
          <a:p>
            <a:pPr lvl="0"/>
            <a:r>
              <a:rPr lang="en-US"/>
              <a:t>Master text style</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CB14CF1-AB9B-4870-9E5C-AD8F31C7FF68}"/>
              </a:ext>
            </a:extLst>
          </p:cNvPr>
          <p:cNvSpPr>
            <a:spLocks noGrp="1"/>
          </p:cNvSpPr>
          <p:nvPr>
            <p:ph type="body" sz="quarter" idx="14" hasCustomPrompt="1"/>
          </p:nvPr>
        </p:nvSpPr>
        <p:spPr>
          <a:xfrm>
            <a:off x="1459659" y="6097500"/>
            <a:ext cx="9666655" cy="319618"/>
          </a:xfrm>
        </p:spPr>
        <p:txBody>
          <a:bodyPr/>
          <a:lstStyle>
            <a:lvl1pPr>
              <a:defRPr sz="1403" baseline="0"/>
            </a:lvl1pPr>
          </a:lstStyle>
          <a:p>
            <a:pPr lvl="0"/>
            <a:r>
              <a:rPr lang="en-US"/>
              <a:t>Master text style</a:t>
            </a:r>
            <a:endParaRPr lang="en-GB"/>
          </a:p>
        </p:txBody>
      </p:sp>
      <p:sp>
        <p:nvSpPr>
          <p:cNvPr id="7" name="Footer Placeholder 3">
            <a:extLst>
              <a:ext uri="{FF2B5EF4-FFF2-40B4-BE49-F238E27FC236}">
                <a16:creationId xmlns:a16="http://schemas.microsoft.com/office/drawing/2014/main" id="{E39551A5-770E-3978-ED85-9963EA081996}"/>
              </a:ext>
            </a:extLst>
          </p:cNvPr>
          <p:cNvSpPr>
            <a:spLocks noGrp="1"/>
          </p:cNvSpPr>
          <p:nvPr>
            <p:ph type="ftr" sz="quarter" idx="3"/>
          </p:nvPr>
        </p:nvSpPr>
        <p:spPr>
          <a:xfrm>
            <a:off x="1459660" y="6415825"/>
            <a:ext cx="9736039" cy="366183"/>
          </a:xfrm>
          <a:prstGeom prst="rect">
            <a:avLst/>
          </a:prstGeom>
        </p:spPr>
        <p:txBody>
          <a:bodyPr vert="horz" lIns="91440" tIns="45720" rIns="91440" bIns="45720" rtlCol="0" anchor="ctr"/>
          <a:lstStyle>
            <a:lvl1pPr algn="l">
              <a:defRPr sz="1270">
                <a:solidFill>
                  <a:schemeClr val="tx1">
                    <a:tint val="75000"/>
                  </a:schemeClr>
                </a:solidFill>
              </a:defRPr>
            </a:lvl1pPr>
          </a:lstStyle>
          <a:p>
            <a:endParaRPr lang="en-US"/>
          </a:p>
        </p:txBody>
      </p:sp>
    </p:spTree>
    <p:extLst>
      <p:ext uri="{BB962C8B-B14F-4D97-AF65-F5344CB8AC3E}">
        <p14:creationId xmlns:p14="http://schemas.microsoft.com/office/powerpoint/2010/main" val="358597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 Quote Option F">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14C7355-20EB-06B0-E762-D2B8608C829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 y="0"/>
            <a:ext cx="12191999" cy="6858000"/>
          </a:xfrm>
          <a:prstGeom prst="rect">
            <a:avLst/>
          </a:prstGeom>
        </p:spPr>
      </p:pic>
      <p:pic>
        <p:nvPicPr>
          <p:cNvPr id="7" name="Picture 6" descr="Icon&#10;&#10;Description automatically generated">
            <a:extLst>
              <a:ext uri="{FF2B5EF4-FFF2-40B4-BE49-F238E27FC236}">
                <a16:creationId xmlns:a16="http://schemas.microsoft.com/office/drawing/2014/main" id="{8C829550-DDB8-CAC3-52D3-CA5FF7ECC5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9" y="244263"/>
            <a:ext cx="470989" cy="418564"/>
          </a:xfrm>
          <a:prstGeom prst="rect">
            <a:avLst/>
          </a:prstGeom>
        </p:spPr>
      </p:pic>
      <p:sp>
        <p:nvSpPr>
          <p:cNvPr id="11" name="Round Single Corner of Rectangle 10">
            <a:extLst>
              <a:ext uri="{FF2B5EF4-FFF2-40B4-BE49-F238E27FC236}">
                <a16:creationId xmlns:a16="http://schemas.microsoft.com/office/drawing/2014/main" id="{F687EB49-59B2-A1F4-D668-58484FA21683}"/>
              </a:ext>
            </a:extLst>
          </p:cNvPr>
          <p:cNvSpPr/>
          <p:nvPr/>
        </p:nvSpPr>
        <p:spPr>
          <a:xfrm>
            <a:off x="6938684" y="3112171"/>
            <a:ext cx="4450976" cy="3745831"/>
          </a:xfrm>
          <a:prstGeom prst="round1Rect">
            <a:avLst>
              <a:gd name="adj" fmla="val 14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A32F76A-221C-F6EA-0DF0-5F0FF30AD091}"/>
              </a:ext>
            </a:extLst>
          </p:cNvPr>
          <p:cNvSpPr>
            <a:spLocks noGrp="1"/>
          </p:cNvSpPr>
          <p:nvPr>
            <p:ph type="body" sz="quarter" idx="10" hasCustomPrompt="1"/>
          </p:nvPr>
        </p:nvSpPr>
        <p:spPr>
          <a:xfrm>
            <a:off x="7283451" y="3473726"/>
            <a:ext cx="3653588" cy="205697"/>
          </a:xfrm>
          <a:prstGeom prst="rect">
            <a:avLst/>
          </a:prstGeom>
        </p:spPr>
        <p:txBody>
          <a:bodyPr wrap="square" lIns="0" tIns="0" rIns="0" bIns="0">
            <a:spAutoFit/>
          </a:bodyPr>
          <a:lstStyle>
            <a:lvl1pPr marL="0" indent="0">
              <a:lnSpc>
                <a:spcPct val="120000"/>
              </a:lnSpc>
              <a:buFontTx/>
              <a:buNone/>
              <a:defRPr sz="1199" b="0" spc="113" baseline="0">
                <a:solidFill>
                  <a:schemeClr val="tx1"/>
                </a:solidFill>
                <a:latin typeface="Consolas" panose="020B0609020204030204" pitchFamily="49" charset="0"/>
              </a:defRPr>
            </a:lvl1pPr>
            <a:lvl2pPr marL="342727" indent="0">
              <a:buFontTx/>
              <a:buNone/>
              <a:defRPr sz="1124" baseline="0">
                <a:latin typeface="Degular Text" pitchFamily="82" charset="77"/>
              </a:defRPr>
            </a:lvl2pPr>
            <a:lvl3pPr marL="685454" indent="0">
              <a:buFontTx/>
              <a:buNone/>
              <a:defRPr sz="1124" baseline="0">
                <a:latin typeface="Degular Text" pitchFamily="82" charset="77"/>
              </a:defRPr>
            </a:lvl3pPr>
            <a:lvl4pPr marL="1028181" indent="0">
              <a:buFontTx/>
              <a:buNone/>
              <a:defRPr sz="1124" baseline="0">
                <a:latin typeface="Degular Text" pitchFamily="82" charset="77"/>
              </a:defRPr>
            </a:lvl4pPr>
            <a:lvl5pPr marL="1370907" indent="0">
              <a:buFontTx/>
              <a:buNone/>
              <a:defRPr sz="1124" baseline="0">
                <a:latin typeface="Degular Text" pitchFamily="82" charset="77"/>
              </a:defRPr>
            </a:lvl5pPr>
          </a:lstStyle>
          <a:p>
            <a:pPr lvl="0"/>
            <a:r>
              <a:rPr lang="en-GB"/>
              <a:t>“Copy to go here.”</a:t>
            </a:r>
          </a:p>
        </p:txBody>
      </p:sp>
      <p:sp>
        <p:nvSpPr>
          <p:cNvPr id="2" name="Text Placeholder 11">
            <a:extLst>
              <a:ext uri="{FF2B5EF4-FFF2-40B4-BE49-F238E27FC236}">
                <a16:creationId xmlns:a16="http://schemas.microsoft.com/office/drawing/2014/main" id="{31C316CA-4F71-8C3B-7EE4-8B602A9AADB7}"/>
              </a:ext>
            </a:extLst>
          </p:cNvPr>
          <p:cNvSpPr>
            <a:spLocks noGrp="1"/>
          </p:cNvSpPr>
          <p:nvPr>
            <p:ph type="body" sz="quarter" idx="11" hasCustomPrompt="1"/>
          </p:nvPr>
        </p:nvSpPr>
        <p:spPr>
          <a:xfrm>
            <a:off x="7283449" y="6004877"/>
            <a:ext cx="3653587" cy="320985"/>
          </a:xfrm>
          <a:prstGeom prst="rect">
            <a:avLst/>
          </a:prstGeom>
        </p:spPr>
        <p:txBody>
          <a:bodyPr wrap="square" lIns="0" tIns="0" rIns="0" bIns="0">
            <a:spAutoFit/>
          </a:bodyPr>
          <a:lstStyle>
            <a:lvl1pPr marL="0" indent="0">
              <a:lnSpc>
                <a:spcPct val="110000"/>
              </a:lnSpc>
              <a:spcBef>
                <a:spcPts val="0"/>
              </a:spcBef>
              <a:spcAft>
                <a:spcPts val="0"/>
              </a:spcAft>
              <a:buFontTx/>
              <a:buNone/>
              <a:defRPr sz="975" b="1" i="0" cap="none" spc="113" baseline="0">
                <a:solidFill>
                  <a:schemeClr val="tx1"/>
                </a:solidFill>
                <a:latin typeface="Consolas" panose="020B0609020204030204" pitchFamily="49" charset="0"/>
              </a:defRPr>
            </a:lvl1pPr>
            <a:lvl2pPr marL="342727" indent="0">
              <a:buFontTx/>
              <a:buNone/>
              <a:defRPr sz="1124" baseline="0">
                <a:latin typeface="Degular Text" pitchFamily="82" charset="77"/>
              </a:defRPr>
            </a:lvl2pPr>
            <a:lvl3pPr marL="685454" indent="0">
              <a:buFontTx/>
              <a:buNone/>
              <a:defRPr sz="1124" baseline="0">
                <a:latin typeface="Degular Text" pitchFamily="82" charset="77"/>
              </a:defRPr>
            </a:lvl3pPr>
            <a:lvl4pPr marL="1028181" indent="0">
              <a:buFontTx/>
              <a:buNone/>
              <a:defRPr sz="1124" baseline="0">
                <a:latin typeface="Degular Text" pitchFamily="82" charset="77"/>
              </a:defRPr>
            </a:lvl4pPr>
            <a:lvl5pPr marL="1370907" indent="0">
              <a:buFontTx/>
              <a:buNone/>
              <a:defRPr sz="1124" baseline="0">
                <a:latin typeface="Degular Text" pitchFamily="82" charset="77"/>
              </a:defRPr>
            </a:lvl5pPr>
          </a:lstStyle>
          <a:p>
            <a:pPr lvl="0"/>
            <a:r>
              <a:rPr lang="en-GB"/>
              <a:t>Name, Title</a:t>
            </a:r>
          </a:p>
          <a:p>
            <a:pPr lvl="0"/>
            <a:r>
              <a:rPr lang="en-GB"/>
              <a:t>Company</a:t>
            </a:r>
          </a:p>
        </p:txBody>
      </p:sp>
    </p:spTree>
    <p:extLst>
      <p:ext uri="{BB962C8B-B14F-4D97-AF65-F5344CB8AC3E}">
        <p14:creationId xmlns:p14="http://schemas.microsoft.com/office/powerpoint/2010/main" val="9369917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515" y="107528"/>
            <a:ext cx="10972801" cy="731617"/>
          </a:xfrm>
        </p:spPr>
        <p:txBody>
          <a:bodyPr/>
          <a:lstStyle>
            <a:lvl1pPr>
              <a:defRPr/>
            </a:lvl1pPr>
          </a:lstStyle>
          <a:p>
            <a:r>
              <a:rPr lang="en-US"/>
              <a:t>Master title style (only changes made to the parent slide will be reflected in the app)</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
        <p:nvSpPr>
          <p:cNvPr id="8" name="Content Placeholder 7">
            <a:extLst>
              <a:ext uri="{FF2B5EF4-FFF2-40B4-BE49-F238E27FC236}">
                <a16:creationId xmlns:a16="http://schemas.microsoft.com/office/drawing/2014/main" id="{8252A03B-2D42-4DAE-8460-CF96145A8DF0}"/>
              </a:ext>
            </a:extLst>
          </p:cNvPr>
          <p:cNvSpPr>
            <a:spLocks noGrp="1"/>
          </p:cNvSpPr>
          <p:nvPr>
            <p:ph sz="quarter" idx="13" hasCustomPrompt="1"/>
          </p:nvPr>
        </p:nvSpPr>
        <p:spPr>
          <a:xfrm>
            <a:off x="153515" y="1340109"/>
            <a:ext cx="10972801" cy="4758684"/>
          </a:xfrm>
        </p:spPr>
        <p:txBody>
          <a:bodyPr/>
          <a:lstStyle>
            <a:lvl1pPr>
              <a:defRPr sz="1693">
                <a:solidFill>
                  <a:schemeClr val="tx1"/>
                </a:solidFill>
              </a:defRPr>
            </a:lvl1pPr>
            <a:lvl2pPr>
              <a:defRPr sz="1693">
                <a:latin typeface="Arial" panose="020B0604020202020204" pitchFamily="34" charset="0"/>
                <a:cs typeface="Arial" panose="020B0604020202020204" pitchFamily="34" charset="0"/>
              </a:defRPr>
            </a:lvl2pPr>
            <a:lvl3pPr>
              <a:defRPr sz="1452">
                <a:latin typeface="Arial" panose="020B0604020202020204" pitchFamily="34" charset="0"/>
                <a:cs typeface="Arial" panose="020B0604020202020204" pitchFamily="34" charset="0"/>
              </a:defRPr>
            </a:lvl3pPr>
            <a:lvl4pPr>
              <a:defRPr sz="1331">
                <a:latin typeface="Arial" panose="020B0604020202020204" pitchFamily="34" charset="0"/>
                <a:cs typeface="Arial" panose="020B0604020202020204" pitchFamily="34" charset="0"/>
              </a:defRPr>
            </a:lvl4pPr>
            <a:lvl5pPr>
              <a:defRPr sz="1331">
                <a:latin typeface="Arial" panose="020B0604020202020204" pitchFamily="34" charset="0"/>
                <a:cs typeface="Arial" panose="020B0604020202020204" pitchFamily="34" charset="0"/>
              </a:defRPr>
            </a:lvl5pPr>
          </a:lstStyle>
          <a:p>
            <a:pPr lvl="0"/>
            <a:r>
              <a:rPr lang="en-US"/>
              <a:t>Master text style</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CB14CF1-AB9B-4870-9E5C-AD8F31C7FF68}"/>
              </a:ext>
            </a:extLst>
          </p:cNvPr>
          <p:cNvSpPr>
            <a:spLocks noGrp="1"/>
          </p:cNvSpPr>
          <p:nvPr>
            <p:ph type="body" sz="quarter" idx="14" hasCustomPrompt="1"/>
          </p:nvPr>
        </p:nvSpPr>
        <p:spPr>
          <a:xfrm>
            <a:off x="164430" y="836559"/>
            <a:ext cx="10972801" cy="319618"/>
          </a:xfrm>
        </p:spPr>
        <p:txBody>
          <a:bodyPr/>
          <a:lstStyle>
            <a:lvl1pPr>
              <a:defRPr/>
            </a:lvl1pPr>
          </a:lstStyle>
          <a:p>
            <a:pPr lvl="0"/>
            <a:r>
              <a:rPr lang="en-US"/>
              <a:t>Master text style</a:t>
            </a:r>
            <a:endParaRPr lang="en-GB"/>
          </a:p>
        </p:txBody>
      </p:sp>
      <p:sp>
        <p:nvSpPr>
          <p:cNvPr id="7" name="Footer Placeholder 3">
            <a:extLst>
              <a:ext uri="{FF2B5EF4-FFF2-40B4-BE49-F238E27FC236}">
                <a16:creationId xmlns:a16="http://schemas.microsoft.com/office/drawing/2014/main" id="{E39551A5-770E-3978-ED85-9963EA081996}"/>
              </a:ext>
            </a:extLst>
          </p:cNvPr>
          <p:cNvSpPr>
            <a:spLocks noGrp="1"/>
          </p:cNvSpPr>
          <p:nvPr>
            <p:ph type="ftr" sz="quarter" idx="3"/>
          </p:nvPr>
        </p:nvSpPr>
        <p:spPr>
          <a:xfrm>
            <a:off x="2743199" y="6415825"/>
            <a:ext cx="8452499" cy="366183"/>
          </a:xfrm>
          <a:prstGeom prst="rect">
            <a:avLst/>
          </a:prstGeom>
        </p:spPr>
        <p:txBody>
          <a:bodyPr vert="horz" lIns="91440" tIns="45720" rIns="91440" bIns="45720" rtlCol="0" anchor="ctr"/>
          <a:lstStyle>
            <a:lvl1pPr algn="l">
              <a:defRPr sz="1270">
                <a:solidFill>
                  <a:schemeClr val="tx1">
                    <a:tint val="75000"/>
                  </a:schemeClr>
                </a:solidFill>
              </a:defRPr>
            </a:lvl1pPr>
          </a:lstStyle>
          <a:p>
            <a:endParaRPr lang="en-US"/>
          </a:p>
        </p:txBody>
      </p:sp>
      <p:sp>
        <p:nvSpPr>
          <p:cNvPr id="9" name="Subtitle 1">
            <a:extLst>
              <a:ext uri="{FF2B5EF4-FFF2-40B4-BE49-F238E27FC236}">
                <a16:creationId xmlns:a16="http://schemas.microsoft.com/office/drawing/2014/main" id="{598A6424-24D4-9A7A-503B-1810D9718646}"/>
              </a:ext>
            </a:extLst>
          </p:cNvPr>
          <p:cNvSpPr txBox="1">
            <a:spLocks/>
          </p:cNvSpPr>
          <p:nvPr userDrawn="1"/>
        </p:nvSpPr>
        <p:spPr>
          <a:xfrm>
            <a:off x="58814" y="6507727"/>
            <a:ext cx="1400847" cy="213603"/>
          </a:xfrm>
          <a:prstGeom prst="rect">
            <a:avLst/>
          </a:prstGeom>
        </p:spPr>
        <p:txBody>
          <a:bodyPr vert="horz" lIns="110592" tIns="55296" rIns="110592" bIns="55296"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968">
                <a:solidFill>
                  <a:srgbClr val="7C878E"/>
                </a:solidFill>
                <a:latin typeface="Helvetica Neue"/>
                <a:cs typeface="Helvetica Neue"/>
              </a:rPr>
              <a:t>Powered by</a:t>
            </a:r>
          </a:p>
        </p:txBody>
      </p:sp>
      <p:pic>
        <p:nvPicPr>
          <p:cNvPr id="10" name="Picture 9">
            <a:extLst>
              <a:ext uri="{FF2B5EF4-FFF2-40B4-BE49-F238E27FC236}">
                <a16:creationId xmlns:a16="http://schemas.microsoft.com/office/drawing/2014/main" id="{E8D6880F-98FC-C70E-7434-35DAC835CC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148" y="6447990"/>
            <a:ext cx="1618312" cy="394160"/>
          </a:xfrm>
          <a:prstGeom prst="rect">
            <a:avLst/>
          </a:prstGeom>
        </p:spPr>
      </p:pic>
    </p:spTree>
    <p:extLst>
      <p:ext uri="{BB962C8B-B14F-4D97-AF65-F5344CB8AC3E}">
        <p14:creationId xmlns:p14="http://schemas.microsoft.com/office/powerpoint/2010/main" val="34262323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341993" y="3326146"/>
            <a:ext cx="10383003" cy="1646306"/>
          </a:xfrm>
        </p:spPr>
        <p:txBody>
          <a:bodyPr anchor="b">
            <a:normAutofit/>
          </a:bodyPr>
          <a:lstStyle>
            <a:lvl1pPr marL="0" indent="0">
              <a:buNone/>
              <a:defRPr sz="3871" b="1" baseline="0">
                <a:solidFill>
                  <a:schemeClr val="bg1"/>
                </a:solidFill>
              </a:defRPr>
            </a:lvl1pPr>
          </a:lstStyle>
          <a:p>
            <a:pPr lvl="0"/>
            <a:r>
              <a:rPr lang="en-US"/>
              <a:t>Title style (only changes made to the parent slide will be reflected in the app)</a:t>
            </a:r>
          </a:p>
        </p:txBody>
      </p:sp>
      <p:sp>
        <p:nvSpPr>
          <p:cNvPr id="3" name="Text Placeholder 2"/>
          <p:cNvSpPr>
            <a:spLocks noGrp="1"/>
          </p:cNvSpPr>
          <p:nvPr>
            <p:ph type="body" sz="quarter" idx="12" hasCustomPrompt="1"/>
          </p:nvPr>
        </p:nvSpPr>
        <p:spPr>
          <a:xfrm>
            <a:off x="354884" y="4972052"/>
            <a:ext cx="3917950" cy="514350"/>
          </a:xfrm>
        </p:spPr>
        <p:txBody>
          <a:bodyPr>
            <a:normAutofit/>
          </a:bodyPr>
          <a:lstStyle>
            <a:lvl1pPr>
              <a:defRPr sz="1452" baseline="0">
                <a:solidFill>
                  <a:schemeClr val="bg1"/>
                </a:solidFill>
              </a:defRPr>
            </a:lvl1pPr>
          </a:lstStyle>
          <a:p>
            <a:pPr lvl="0"/>
            <a:r>
              <a:rPr lang="en-US"/>
              <a:t>Title slide subtitle style</a:t>
            </a:r>
          </a:p>
        </p:txBody>
      </p:sp>
      <p:sp>
        <p:nvSpPr>
          <p:cNvPr id="5" name="Subtitle 1">
            <a:extLst>
              <a:ext uri="{FF2B5EF4-FFF2-40B4-BE49-F238E27FC236}">
                <a16:creationId xmlns:a16="http://schemas.microsoft.com/office/drawing/2014/main" id="{B397FB30-D0E6-47F8-D354-616B0E20A00C}"/>
              </a:ext>
            </a:extLst>
          </p:cNvPr>
          <p:cNvSpPr txBox="1">
            <a:spLocks/>
          </p:cNvSpPr>
          <p:nvPr userDrawn="1"/>
        </p:nvSpPr>
        <p:spPr>
          <a:xfrm>
            <a:off x="4519855" y="6482698"/>
            <a:ext cx="1400847" cy="213603"/>
          </a:xfrm>
          <a:prstGeom prst="rect">
            <a:avLst/>
          </a:prstGeom>
        </p:spPr>
        <p:txBody>
          <a:bodyPr vert="horz" lIns="110592" tIns="55296" rIns="110592" bIns="55296"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968">
                <a:solidFill>
                  <a:srgbClr val="FFFFFF"/>
                </a:solidFill>
                <a:latin typeface="Helvetica Neue"/>
                <a:cs typeface="Helvetica Neue"/>
              </a:rPr>
              <a:t>Powered by</a:t>
            </a:r>
          </a:p>
        </p:txBody>
      </p:sp>
      <p:pic>
        <p:nvPicPr>
          <p:cNvPr id="6" name="Picture 5">
            <a:extLst>
              <a:ext uri="{FF2B5EF4-FFF2-40B4-BE49-F238E27FC236}">
                <a16:creationId xmlns:a16="http://schemas.microsoft.com/office/drawing/2014/main" id="{664C1F35-7934-3723-FBBD-74C99BCA9C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1353" y="6388544"/>
            <a:ext cx="1842324" cy="448721"/>
          </a:xfrm>
          <a:prstGeom prst="rect">
            <a:avLst/>
          </a:prstGeom>
        </p:spPr>
      </p:pic>
    </p:spTree>
    <p:extLst>
      <p:ext uri="{BB962C8B-B14F-4D97-AF65-F5344CB8AC3E}">
        <p14:creationId xmlns:p14="http://schemas.microsoft.com/office/powerpoint/2010/main" val="29120181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Response Summary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7B593F9-7B30-274B-BFFF-492683631E49}" type="slidenum">
              <a:rPr lang="en-US" smtClean="0"/>
              <a:t>‹#›</a:t>
            </a:fld>
            <a:endParaRPr lang="en-US"/>
          </a:p>
        </p:txBody>
      </p:sp>
      <p:sp>
        <p:nvSpPr>
          <p:cNvPr id="13" name="Text Placeholder 12"/>
          <p:cNvSpPr>
            <a:spLocks noGrp="1"/>
          </p:cNvSpPr>
          <p:nvPr>
            <p:ph type="body" sz="quarter" idx="13" hasCustomPrompt="1"/>
          </p:nvPr>
        </p:nvSpPr>
        <p:spPr>
          <a:xfrm>
            <a:off x="281871" y="4852525"/>
            <a:ext cx="6101850" cy="467783"/>
          </a:xfrm>
        </p:spPr>
        <p:txBody>
          <a:bodyPr/>
          <a:lstStyle>
            <a:lvl1pPr>
              <a:defRPr b="0"/>
            </a:lvl1pPr>
          </a:lstStyle>
          <a:p>
            <a:pPr lvl="0"/>
            <a:r>
              <a:rPr lang="en-US"/>
              <a:t>Master text style</a:t>
            </a:r>
          </a:p>
        </p:txBody>
      </p:sp>
      <p:sp>
        <p:nvSpPr>
          <p:cNvPr id="17" name="Title 16"/>
          <p:cNvSpPr>
            <a:spLocks noGrp="1"/>
          </p:cNvSpPr>
          <p:nvPr>
            <p:ph type="title" hasCustomPrompt="1"/>
          </p:nvPr>
        </p:nvSpPr>
        <p:spPr>
          <a:xfrm>
            <a:off x="273050" y="3113003"/>
            <a:ext cx="10972801" cy="1142999"/>
          </a:xfrm>
        </p:spPr>
        <p:txBody>
          <a:bodyPr/>
          <a:lstStyle/>
          <a:p>
            <a:r>
              <a:rPr lang="en-US"/>
              <a:t>Master title style (only changes made to the parent slide will be reflected in the app)</a:t>
            </a:r>
          </a:p>
        </p:txBody>
      </p:sp>
      <p:sp>
        <p:nvSpPr>
          <p:cNvPr id="16" name="Text Placeholder 5"/>
          <p:cNvSpPr>
            <a:spLocks noGrp="1"/>
          </p:cNvSpPr>
          <p:nvPr>
            <p:ph type="body" sz="quarter" idx="17" hasCustomPrompt="1"/>
          </p:nvPr>
        </p:nvSpPr>
        <p:spPr>
          <a:xfrm>
            <a:off x="273051" y="4211512"/>
            <a:ext cx="5145616" cy="374649"/>
          </a:xfrm>
        </p:spPr>
        <p:txBody>
          <a:bodyPr/>
          <a:lstStyle>
            <a:lvl2pPr marL="5760" indent="0">
              <a:buNone/>
              <a:defRPr sz="1935" baseline="0">
                <a:solidFill>
                  <a:schemeClr val="tx1"/>
                </a:solidFill>
                <a:latin typeface="Arial"/>
                <a:cs typeface="Arial"/>
              </a:defRPr>
            </a:lvl2pPr>
          </a:lstStyle>
          <a:p>
            <a:pPr lvl="1"/>
            <a:r>
              <a:rPr lang="en-US"/>
              <a:t>Total Responses style</a:t>
            </a:r>
          </a:p>
        </p:txBody>
      </p:sp>
      <p:sp>
        <p:nvSpPr>
          <p:cNvPr id="7" name="Text Placeholder 12"/>
          <p:cNvSpPr>
            <a:spLocks noGrp="1"/>
          </p:cNvSpPr>
          <p:nvPr>
            <p:ph type="body" sz="quarter" idx="18" hasCustomPrompt="1"/>
          </p:nvPr>
        </p:nvSpPr>
        <p:spPr>
          <a:xfrm>
            <a:off x="281871" y="5397121"/>
            <a:ext cx="6101850" cy="467783"/>
          </a:xfrm>
        </p:spPr>
        <p:txBody>
          <a:bodyPr/>
          <a:lstStyle>
            <a:lvl1pPr>
              <a:defRPr b="0"/>
            </a:lvl1pPr>
          </a:lstStyle>
          <a:p>
            <a:pPr lvl="0"/>
            <a:r>
              <a:rPr lang="en-US"/>
              <a:t>Master text style</a:t>
            </a:r>
          </a:p>
        </p:txBody>
      </p:sp>
      <p:sp>
        <p:nvSpPr>
          <p:cNvPr id="8" name="Footer Placeholder 3">
            <a:extLst>
              <a:ext uri="{FF2B5EF4-FFF2-40B4-BE49-F238E27FC236}">
                <a16:creationId xmlns:a16="http://schemas.microsoft.com/office/drawing/2014/main" id="{CDF05C82-1244-9CA3-984A-2EEF32F7964F}"/>
              </a:ext>
            </a:extLst>
          </p:cNvPr>
          <p:cNvSpPr>
            <a:spLocks noGrp="1"/>
          </p:cNvSpPr>
          <p:nvPr>
            <p:ph type="ftr" sz="quarter" idx="3"/>
          </p:nvPr>
        </p:nvSpPr>
        <p:spPr>
          <a:xfrm>
            <a:off x="2743199" y="6415825"/>
            <a:ext cx="8408020" cy="366183"/>
          </a:xfrm>
          <a:prstGeom prst="rect">
            <a:avLst/>
          </a:prstGeom>
        </p:spPr>
        <p:txBody>
          <a:bodyPr vert="horz" lIns="91440" tIns="45720" rIns="91440" bIns="45720" rtlCol="0" anchor="ctr"/>
          <a:lstStyle>
            <a:lvl1pPr algn="l">
              <a:defRPr sz="1270">
                <a:solidFill>
                  <a:schemeClr val="tx1">
                    <a:tint val="75000"/>
                  </a:schemeClr>
                </a:solidFill>
              </a:defRPr>
            </a:lvl1pPr>
          </a:lstStyle>
          <a:p>
            <a:endParaRPr lang="en-US"/>
          </a:p>
        </p:txBody>
      </p:sp>
      <p:sp>
        <p:nvSpPr>
          <p:cNvPr id="9" name="Subtitle 1">
            <a:extLst>
              <a:ext uri="{FF2B5EF4-FFF2-40B4-BE49-F238E27FC236}">
                <a16:creationId xmlns:a16="http://schemas.microsoft.com/office/drawing/2014/main" id="{95CE0200-F192-0824-3C26-E467CCA0AF48}"/>
              </a:ext>
            </a:extLst>
          </p:cNvPr>
          <p:cNvSpPr txBox="1">
            <a:spLocks/>
          </p:cNvSpPr>
          <p:nvPr userDrawn="1"/>
        </p:nvSpPr>
        <p:spPr>
          <a:xfrm>
            <a:off x="58814" y="6507727"/>
            <a:ext cx="1400847" cy="213603"/>
          </a:xfrm>
          <a:prstGeom prst="rect">
            <a:avLst/>
          </a:prstGeom>
        </p:spPr>
        <p:txBody>
          <a:bodyPr vert="horz" lIns="110592" tIns="55296" rIns="110592" bIns="55296"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968">
                <a:solidFill>
                  <a:srgbClr val="7C878E"/>
                </a:solidFill>
                <a:latin typeface="Helvetica Neue"/>
                <a:cs typeface="Helvetica Neue"/>
              </a:rPr>
              <a:t>Powered by</a:t>
            </a:r>
          </a:p>
        </p:txBody>
      </p:sp>
      <p:pic>
        <p:nvPicPr>
          <p:cNvPr id="10" name="Picture 9">
            <a:extLst>
              <a:ext uri="{FF2B5EF4-FFF2-40B4-BE49-F238E27FC236}">
                <a16:creationId xmlns:a16="http://schemas.microsoft.com/office/drawing/2014/main" id="{EEAE7EF1-F906-EB3F-7B2E-99EE2BAA37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148" y="6447990"/>
            <a:ext cx="1618312" cy="394160"/>
          </a:xfrm>
          <a:prstGeom prst="rect">
            <a:avLst/>
          </a:prstGeom>
        </p:spPr>
      </p:pic>
    </p:spTree>
    <p:extLst>
      <p:ext uri="{BB962C8B-B14F-4D97-AF65-F5344CB8AC3E}">
        <p14:creationId xmlns:p14="http://schemas.microsoft.com/office/powerpoint/2010/main" val="18488579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515" y="107529"/>
            <a:ext cx="10972801" cy="774857"/>
          </a:xfrm>
        </p:spPr>
        <p:txBody>
          <a:bodyPr/>
          <a:lstStyle/>
          <a:p>
            <a:r>
              <a:rPr lang="en-US"/>
              <a:t>Master title style (only changes made to the parent slide will be reflected in the app)</a:t>
            </a:r>
          </a:p>
        </p:txBody>
      </p:sp>
      <p:sp>
        <p:nvSpPr>
          <p:cNvPr id="3" name="Content Placeholder 2"/>
          <p:cNvSpPr>
            <a:spLocks noGrp="1"/>
          </p:cNvSpPr>
          <p:nvPr>
            <p:ph idx="1" hasCustomPrompt="1"/>
          </p:nvPr>
        </p:nvSpPr>
        <p:spPr>
          <a:xfrm>
            <a:off x="163427" y="888467"/>
            <a:ext cx="7110008" cy="332193"/>
          </a:xfrm>
        </p:spPr>
        <p:txBody>
          <a:bodyPr/>
          <a:lstStyle/>
          <a:p>
            <a:pPr lvl="0"/>
            <a:r>
              <a:rPr lang="en-US"/>
              <a:t>Master text style</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
        <p:nvSpPr>
          <p:cNvPr id="5" name="Footer Placeholder 3">
            <a:extLst>
              <a:ext uri="{FF2B5EF4-FFF2-40B4-BE49-F238E27FC236}">
                <a16:creationId xmlns:a16="http://schemas.microsoft.com/office/drawing/2014/main" id="{9FE2B938-E785-E802-7A9A-5AD4FEF6088C}"/>
              </a:ext>
            </a:extLst>
          </p:cNvPr>
          <p:cNvSpPr>
            <a:spLocks noGrp="1"/>
          </p:cNvSpPr>
          <p:nvPr>
            <p:ph type="ftr" sz="quarter" idx="3"/>
          </p:nvPr>
        </p:nvSpPr>
        <p:spPr>
          <a:xfrm>
            <a:off x="2791970" y="6415825"/>
            <a:ext cx="8403730" cy="366183"/>
          </a:xfrm>
          <a:prstGeom prst="rect">
            <a:avLst/>
          </a:prstGeom>
        </p:spPr>
        <p:txBody>
          <a:bodyPr vert="horz" lIns="91440" tIns="45720" rIns="91440" bIns="45720" rtlCol="0" anchor="ctr"/>
          <a:lstStyle>
            <a:lvl1pPr algn="l">
              <a:defRPr sz="1270">
                <a:solidFill>
                  <a:schemeClr val="tx1">
                    <a:tint val="75000"/>
                  </a:schemeClr>
                </a:solidFill>
              </a:defRPr>
            </a:lvl1pPr>
          </a:lstStyle>
          <a:p>
            <a:endParaRPr lang="en-US"/>
          </a:p>
        </p:txBody>
      </p:sp>
      <p:sp>
        <p:nvSpPr>
          <p:cNvPr id="7" name="Subtitle 1">
            <a:extLst>
              <a:ext uri="{FF2B5EF4-FFF2-40B4-BE49-F238E27FC236}">
                <a16:creationId xmlns:a16="http://schemas.microsoft.com/office/drawing/2014/main" id="{13756DC3-62A3-EAD0-0902-502D886CC750}"/>
              </a:ext>
            </a:extLst>
          </p:cNvPr>
          <p:cNvSpPr txBox="1">
            <a:spLocks/>
          </p:cNvSpPr>
          <p:nvPr userDrawn="1"/>
        </p:nvSpPr>
        <p:spPr>
          <a:xfrm>
            <a:off x="58814" y="6507727"/>
            <a:ext cx="1400847" cy="213603"/>
          </a:xfrm>
          <a:prstGeom prst="rect">
            <a:avLst/>
          </a:prstGeom>
        </p:spPr>
        <p:txBody>
          <a:bodyPr vert="horz" lIns="110592" tIns="55296" rIns="110592" bIns="55296"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968">
                <a:solidFill>
                  <a:srgbClr val="7C878E"/>
                </a:solidFill>
                <a:latin typeface="Helvetica Neue"/>
                <a:cs typeface="Helvetica Neue"/>
              </a:rPr>
              <a:t>Powered by</a:t>
            </a:r>
          </a:p>
        </p:txBody>
      </p:sp>
      <p:pic>
        <p:nvPicPr>
          <p:cNvPr id="8" name="Picture 7">
            <a:extLst>
              <a:ext uri="{FF2B5EF4-FFF2-40B4-BE49-F238E27FC236}">
                <a16:creationId xmlns:a16="http://schemas.microsoft.com/office/drawing/2014/main" id="{91750C52-00F9-42B7-9AC0-F5417C88D4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148" y="6447990"/>
            <a:ext cx="1618312" cy="394160"/>
          </a:xfrm>
          <a:prstGeom prst="rect">
            <a:avLst/>
          </a:prstGeom>
        </p:spPr>
      </p:pic>
    </p:spTree>
    <p:extLst>
      <p:ext uri="{BB962C8B-B14F-4D97-AF65-F5344CB8AC3E}">
        <p14:creationId xmlns:p14="http://schemas.microsoft.com/office/powerpoint/2010/main" val="13101080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2lineHeadline_2colText">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37673" y="877009"/>
            <a:ext cx="5823527" cy="803105"/>
          </a:xfrm>
          <a:prstGeom prst="rect">
            <a:avLst/>
          </a:prstGeom>
        </p:spPr>
        <p:txBody>
          <a:bodyPr wrap="square" lIns="0" tIns="0" rIns="0" bIns="0">
            <a:spAutoFit/>
          </a:bodyPr>
          <a:lstStyle>
            <a:lvl1pPr marL="0" indent="0">
              <a:lnSpc>
                <a:spcPct val="80000"/>
              </a:lnSpc>
              <a:buNone/>
              <a:defRPr sz="3198" b="0" i="0" cap="none" spc="100" baseline="0">
                <a:solidFill>
                  <a:schemeClr val="tx2"/>
                </a:solidFill>
                <a:latin typeface="Aptos" panose="020B0004020202020204" pitchFamily="34" charset="0"/>
              </a:defRPr>
            </a:lvl1pPr>
          </a:lstStyle>
          <a:p>
            <a:pPr lvl="0"/>
            <a:r>
              <a:rPr lang="en-GB"/>
              <a:t>Longer headlines that require two lines to fit the text </a:t>
            </a:r>
            <a:endParaRPr lang="en-US"/>
          </a:p>
        </p:txBody>
      </p:sp>
      <p:pic>
        <p:nvPicPr>
          <p:cNvPr id="8" name="Picture 7" descr="A picture containing shape&#10;&#10;Description automatically generated">
            <a:extLst>
              <a:ext uri="{FF2B5EF4-FFF2-40B4-BE49-F238E27FC236}">
                <a16:creationId xmlns:a16="http://schemas.microsoft.com/office/drawing/2014/main" id="{D878AACE-57B4-A497-8563-273F8C058ED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8346"/>
          <a:stretch/>
        </p:blipFill>
        <p:spPr>
          <a:xfrm>
            <a:off x="10388600" y="5170192"/>
            <a:ext cx="1803400" cy="1687809"/>
          </a:xfrm>
          <a:prstGeom prst="rect">
            <a:avLst/>
          </a:prstGeom>
        </p:spPr>
      </p:pic>
      <p:sp>
        <p:nvSpPr>
          <p:cNvPr id="2" name="Text Placeholder 9">
            <a:extLst>
              <a:ext uri="{FF2B5EF4-FFF2-40B4-BE49-F238E27FC236}">
                <a16:creationId xmlns:a16="http://schemas.microsoft.com/office/drawing/2014/main" id="{85F02C78-3762-FD07-CF29-A01D4FEA4BCB}"/>
              </a:ext>
            </a:extLst>
          </p:cNvPr>
          <p:cNvSpPr>
            <a:spLocks noGrp="1"/>
          </p:cNvSpPr>
          <p:nvPr>
            <p:ph type="body" sz="quarter" idx="22"/>
          </p:nvPr>
        </p:nvSpPr>
        <p:spPr>
          <a:xfrm>
            <a:off x="1237672" y="1989138"/>
            <a:ext cx="7195123" cy="4279140"/>
          </a:xfrm>
        </p:spPr>
        <p:txBody>
          <a:bodyPr lIns="0" tIns="0" rIns="0" bIns="0" numCol="2" spcCol="39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55796649"/>
      </p:ext>
    </p:extLst>
  </p:cSld>
  <p:clrMapOvr>
    <a:masterClrMapping/>
  </p:clrMapOvr>
  <p:hf hdr="0" dt="0"/>
  <p:extLst>
    <p:ext uri="{DCECCB84-F9BA-43D5-87BE-67443E8EF086}">
      <p15:sldGuideLst xmlns:p15="http://schemas.microsoft.com/office/powerpoint/2012/main">
        <p15:guide id="1" orient="horz" pos="3974">
          <p15:clr>
            <a:srgbClr val="FBAE40"/>
          </p15:clr>
        </p15:guide>
        <p15:guide id="2" pos="3160">
          <p15:clr>
            <a:srgbClr val="FBAE40"/>
          </p15:clr>
        </p15:guide>
        <p15:guide id="3" pos="2933">
          <p15:clr>
            <a:srgbClr val="FBAE40"/>
          </p15:clr>
        </p15:guide>
        <p15:guide id="4" pos="778">
          <p15:clr>
            <a:srgbClr val="FBAE40"/>
          </p15:clr>
        </p15:guide>
        <p15:guide id="5" pos="5314">
          <p15:clr>
            <a:srgbClr val="FBAE40"/>
          </p15:clr>
        </p15:guide>
        <p15:guide id="6" orient="horz" pos="1253">
          <p15:clr>
            <a:srgbClr val="FBAE40"/>
          </p15:clr>
        </p15:guide>
        <p15:guide id="7" orient="horz" pos="572">
          <p15:clr>
            <a:srgbClr val="FBAE40"/>
          </p15:clr>
        </p15:guide>
        <p15:guide id="8" orient="horz" pos="5286">
          <p15:clr>
            <a:srgbClr val="FBAE40"/>
          </p15:clr>
        </p15:guide>
        <p15:guide id="9" pos="4205">
          <p15:clr>
            <a:srgbClr val="FBAE40"/>
          </p15:clr>
        </p15:guide>
        <p15:guide id="10" pos="3903">
          <p15:clr>
            <a:srgbClr val="FBAE40"/>
          </p15:clr>
        </p15:guide>
        <p15:guide id="11" pos="1036">
          <p15:clr>
            <a:srgbClr val="FBAE40"/>
          </p15:clr>
        </p15:guide>
        <p15:guide id="12" pos="7071">
          <p15:clr>
            <a:srgbClr val="FBAE40"/>
          </p15:clr>
        </p15:guide>
        <p15:guide id="13" orient="horz" pos="1666">
          <p15:clr>
            <a:srgbClr val="FBAE40"/>
          </p15:clr>
        </p15:guide>
        <p15:guide id="14" orient="horz" pos="76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3A53450E-C4C5-1F4F-E4E5-5A62BDB28AA6}"/>
              </a:ext>
            </a:extLst>
          </p:cNvPr>
          <p:cNvSpPr>
            <a:spLocks noGrp="1"/>
          </p:cNvSpPr>
          <p:nvPr>
            <p:ph type="title"/>
          </p:nvPr>
        </p:nvSpPr>
        <p:spPr>
          <a:xfrm>
            <a:off x="1117601" y="486836"/>
            <a:ext cx="10269729" cy="1767417"/>
          </a:xfrm>
          <a:prstGeom prst="rect">
            <a:avLst/>
          </a:prstGeom>
        </p:spPr>
        <p:txBody>
          <a:bodyPr vert="horz" lIns="91440" tIns="45720" rIns="91440" bIns="45720" rtlCol="0" anchor="ctr">
            <a:normAutofit/>
          </a:bodyPr>
          <a:lstStyle>
            <a:lvl1pPr>
              <a:defRPr sz="1599" baseline="0"/>
            </a:lvl1pPr>
          </a:lstStyle>
          <a:p>
            <a:r>
              <a:rPr lang="en-GB"/>
              <a:t>Click to edit Master title style</a:t>
            </a:r>
            <a:endParaRPr lang="en-US"/>
          </a:p>
        </p:txBody>
      </p:sp>
      <p:sp>
        <p:nvSpPr>
          <p:cNvPr id="4" name="Text Placeholder 2">
            <a:extLst>
              <a:ext uri="{FF2B5EF4-FFF2-40B4-BE49-F238E27FC236}">
                <a16:creationId xmlns:a16="http://schemas.microsoft.com/office/drawing/2014/main" id="{E5129C10-7447-2F1C-DD2E-CE6611D0A1EE}"/>
              </a:ext>
            </a:extLst>
          </p:cNvPr>
          <p:cNvSpPr>
            <a:spLocks noGrp="1"/>
          </p:cNvSpPr>
          <p:nvPr>
            <p:ph idx="1"/>
          </p:nvPr>
        </p:nvSpPr>
        <p:spPr>
          <a:xfrm>
            <a:off x="1117601" y="2434169"/>
            <a:ext cx="10269729" cy="3936999"/>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Date Placeholder 3">
            <a:extLst>
              <a:ext uri="{FF2B5EF4-FFF2-40B4-BE49-F238E27FC236}">
                <a16:creationId xmlns:a16="http://schemas.microsoft.com/office/drawing/2014/main" id="{60000649-98F6-2DC6-B577-5E071DA1374B}"/>
              </a:ext>
            </a:extLst>
          </p:cNvPr>
          <p:cNvSpPr>
            <a:spLocks noGrp="1"/>
          </p:cNvSpPr>
          <p:nvPr>
            <p:ph type="dt" sz="half" idx="2"/>
          </p:nvPr>
        </p:nvSpPr>
        <p:spPr>
          <a:xfrm>
            <a:off x="1117601" y="8475137"/>
            <a:ext cx="3657600" cy="486833"/>
          </a:xfrm>
          <a:prstGeom prst="rect">
            <a:avLst/>
          </a:prstGeom>
        </p:spPr>
        <p:txBody>
          <a:bodyPr vert="horz" lIns="91440" tIns="45720" rIns="91440" bIns="45720" rtlCol="0" anchor="ctr"/>
          <a:lstStyle>
            <a:lvl1pPr algn="l">
              <a:defRPr sz="1256">
                <a:solidFill>
                  <a:schemeClr val="tx1">
                    <a:tint val="75000"/>
                  </a:schemeClr>
                </a:solidFill>
              </a:defRPr>
            </a:lvl1pPr>
          </a:lstStyle>
          <a:p>
            <a:fld id="{80872A64-4B8E-B54A-9E27-DA1EBBFD7646}" type="datetimeFigureOut">
              <a:rPr lang="en-US" smtClean="0"/>
              <a:t>10/22/25</a:t>
            </a:fld>
            <a:endParaRPr lang="en-US"/>
          </a:p>
        </p:txBody>
      </p:sp>
      <p:sp>
        <p:nvSpPr>
          <p:cNvPr id="12" name="Footer Placeholder 4">
            <a:extLst>
              <a:ext uri="{FF2B5EF4-FFF2-40B4-BE49-F238E27FC236}">
                <a16:creationId xmlns:a16="http://schemas.microsoft.com/office/drawing/2014/main" id="{30D7CAE3-6D6C-A8F0-3687-EBFB12E1CD31}"/>
              </a:ext>
            </a:extLst>
          </p:cNvPr>
          <p:cNvSpPr>
            <a:spLocks noGrp="1"/>
          </p:cNvSpPr>
          <p:nvPr>
            <p:ph type="ftr" sz="quarter" idx="3"/>
          </p:nvPr>
        </p:nvSpPr>
        <p:spPr>
          <a:xfrm>
            <a:off x="5384802" y="8475137"/>
            <a:ext cx="5486400" cy="486833"/>
          </a:xfrm>
          <a:prstGeom prst="rect">
            <a:avLst/>
          </a:prstGeom>
        </p:spPr>
        <p:txBody>
          <a:bodyPr vert="horz" lIns="91440" tIns="45720" rIns="91440" bIns="45720" rtlCol="0" anchor="ctr"/>
          <a:lstStyle>
            <a:lvl1pPr algn="ctr">
              <a:defRPr sz="1256">
                <a:solidFill>
                  <a:schemeClr val="tx1">
                    <a:tint val="75000"/>
                  </a:schemeClr>
                </a:solidFill>
              </a:defRPr>
            </a:lvl1pPr>
          </a:lstStyle>
          <a:p>
            <a:endParaRPr lang="en-US"/>
          </a:p>
        </p:txBody>
      </p:sp>
      <p:sp>
        <p:nvSpPr>
          <p:cNvPr id="13" name="Slide Number Placeholder 5">
            <a:extLst>
              <a:ext uri="{FF2B5EF4-FFF2-40B4-BE49-F238E27FC236}">
                <a16:creationId xmlns:a16="http://schemas.microsoft.com/office/drawing/2014/main" id="{ABCC0750-183D-EF98-73B4-CBE3D552BACB}"/>
              </a:ext>
            </a:extLst>
          </p:cNvPr>
          <p:cNvSpPr>
            <a:spLocks noGrp="1"/>
          </p:cNvSpPr>
          <p:nvPr>
            <p:ph type="sldNum" sz="quarter" idx="4"/>
          </p:nvPr>
        </p:nvSpPr>
        <p:spPr>
          <a:xfrm>
            <a:off x="11480800" y="8475137"/>
            <a:ext cx="3657600" cy="486833"/>
          </a:xfrm>
          <a:prstGeom prst="rect">
            <a:avLst/>
          </a:prstGeom>
        </p:spPr>
        <p:txBody>
          <a:bodyPr vert="horz" lIns="91440" tIns="45720" rIns="91440" bIns="45720" rtlCol="0" anchor="ctr"/>
          <a:lstStyle>
            <a:lvl1pPr algn="r">
              <a:defRPr sz="1256">
                <a:solidFill>
                  <a:schemeClr val="tx1">
                    <a:tint val="75000"/>
                  </a:schemeClr>
                </a:solidFill>
              </a:defRPr>
            </a:lvl1pPr>
          </a:lstStyle>
          <a:p>
            <a:fld id="{0348B99F-3563-E242-8E64-DEDAC27F1BF6}" type="slidenum">
              <a:rPr lang="en-US" smtClean="0"/>
              <a:t>‹#›</a:t>
            </a:fld>
            <a:endParaRPr lang="en-US"/>
          </a:p>
        </p:txBody>
      </p:sp>
    </p:spTree>
    <p:extLst>
      <p:ext uri="{BB962C8B-B14F-4D97-AF65-F5344CB8AC3E}">
        <p14:creationId xmlns:p14="http://schemas.microsoft.com/office/powerpoint/2010/main" val="38232839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Response Summary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7B593F9-7B30-274B-BFFF-492683631E49}" type="slidenum">
              <a:rPr lang="en-US" smtClean="0"/>
              <a:t>‹#›</a:t>
            </a:fld>
            <a:endParaRPr lang="en-US"/>
          </a:p>
        </p:txBody>
      </p:sp>
      <p:sp>
        <p:nvSpPr>
          <p:cNvPr id="13" name="Text Placeholder 12"/>
          <p:cNvSpPr>
            <a:spLocks noGrp="1"/>
          </p:cNvSpPr>
          <p:nvPr>
            <p:ph type="body" sz="quarter" idx="13" hasCustomPrompt="1"/>
          </p:nvPr>
        </p:nvSpPr>
        <p:spPr>
          <a:xfrm>
            <a:off x="281871" y="4852526"/>
            <a:ext cx="6101851" cy="467783"/>
          </a:xfrm>
        </p:spPr>
        <p:txBody>
          <a:bodyPr/>
          <a:lstStyle>
            <a:lvl1pPr>
              <a:defRPr b="0"/>
            </a:lvl1pPr>
          </a:lstStyle>
          <a:p>
            <a:pPr lvl="0"/>
            <a:r>
              <a:rPr lang="en-US"/>
              <a:t>Master text style</a:t>
            </a:r>
          </a:p>
        </p:txBody>
      </p:sp>
      <p:sp>
        <p:nvSpPr>
          <p:cNvPr id="17" name="Title 16"/>
          <p:cNvSpPr>
            <a:spLocks noGrp="1"/>
          </p:cNvSpPr>
          <p:nvPr>
            <p:ph type="title" hasCustomPrompt="1"/>
          </p:nvPr>
        </p:nvSpPr>
        <p:spPr>
          <a:xfrm>
            <a:off x="273053" y="3113002"/>
            <a:ext cx="10972800" cy="1143000"/>
          </a:xfrm>
        </p:spPr>
        <p:txBody>
          <a:bodyPr/>
          <a:lstStyle/>
          <a:p>
            <a:r>
              <a:rPr lang="en-US"/>
              <a:t>Master title style (only changes made to the parent slide will be reflected in the app)</a:t>
            </a:r>
          </a:p>
        </p:txBody>
      </p:sp>
      <p:sp>
        <p:nvSpPr>
          <p:cNvPr id="16" name="Text Placeholder 5"/>
          <p:cNvSpPr>
            <a:spLocks noGrp="1"/>
          </p:cNvSpPr>
          <p:nvPr>
            <p:ph type="body" sz="quarter" idx="17" hasCustomPrompt="1"/>
          </p:nvPr>
        </p:nvSpPr>
        <p:spPr>
          <a:xfrm>
            <a:off x="273051" y="4211516"/>
            <a:ext cx="5145616" cy="374649"/>
          </a:xfrm>
        </p:spPr>
        <p:txBody>
          <a:bodyPr/>
          <a:lstStyle>
            <a:lvl2pPr marL="4984" indent="0">
              <a:buNone/>
              <a:defRPr sz="1674">
                <a:solidFill>
                  <a:schemeClr val="bg1">
                    <a:lumMod val="50000"/>
                  </a:schemeClr>
                </a:solidFill>
                <a:latin typeface="Arial"/>
                <a:cs typeface="Arial"/>
              </a:defRPr>
            </a:lvl2pPr>
          </a:lstStyle>
          <a:p>
            <a:pPr lvl="1"/>
            <a:r>
              <a:rPr lang="en-US"/>
              <a:t>Total Responses style</a:t>
            </a:r>
          </a:p>
        </p:txBody>
      </p:sp>
      <p:sp>
        <p:nvSpPr>
          <p:cNvPr id="7" name="Text Placeholder 12"/>
          <p:cNvSpPr>
            <a:spLocks noGrp="1"/>
          </p:cNvSpPr>
          <p:nvPr>
            <p:ph type="body" sz="quarter" idx="18" hasCustomPrompt="1"/>
          </p:nvPr>
        </p:nvSpPr>
        <p:spPr>
          <a:xfrm>
            <a:off x="281871" y="5397124"/>
            <a:ext cx="6101851" cy="467783"/>
          </a:xfrm>
        </p:spPr>
        <p:txBody>
          <a:bodyPr/>
          <a:lstStyle>
            <a:lvl1pPr>
              <a:defRPr b="0"/>
            </a:lvl1pPr>
          </a:lstStyle>
          <a:p>
            <a:pPr lvl="0"/>
            <a:r>
              <a:rPr lang="en-US"/>
              <a:t>Master text style</a:t>
            </a:r>
          </a:p>
        </p:txBody>
      </p:sp>
      <p:sp>
        <p:nvSpPr>
          <p:cNvPr id="8" name="Footer Placeholder 3">
            <a:extLst>
              <a:ext uri="{FF2B5EF4-FFF2-40B4-BE49-F238E27FC236}">
                <a16:creationId xmlns:a16="http://schemas.microsoft.com/office/drawing/2014/main" id="{CDF05C82-1244-9CA3-984A-2EEF32F7964F}"/>
              </a:ext>
            </a:extLst>
          </p:cNvPr>
          <p:cNvSpPr>
            <a:spLocks noGrp="1"/>
          </p:cNvSpPr>
          <p:nvPr>
            <p:ph type="ftr" sz="quarter" idx="3"/>
          </p:nvPr>
        </p:nvSpPr>
        <p:spPr>
          <a:xfrm>
            <a:off x="2743202" y="6415828"/>
            <a:ext cx="8408020" cy="366183"/>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a:p>
        </p:txBody>
      </p:sp>
      <p:sp>
        <p:nvSpPr>
          <p:cNvPr id="9" name="Subtitle 1">
            <a:extLst>
              <a:ext uri="{FF2B5EF4-FFF2-40B4-BE49-F238E27FC236}">
                <a16:creationId xmlns:a16="http://schemas.microsoft.com/office/drawing/2014/main" id="{95CE0200-F192-0824-3C26-E467CCA0AF48}"/>
              </a:ext>
            </a:extLst>
          </p:cNvPr>
          <p:cNvSpPr txBox="1">
            <a:spLocks/>
          </p:cNvSpPr>
          <p:nvPr userDrawn="1"/>
        </p:nvSpPr>
        <p:spPr>
          <a:xfrm>
            <a:off x="58816" y="6507727"/>
            <a:ext cx="1400847" cy="213603"/>
          </a:xfrm>
          <a:prstGeom prst="rect">
            <a:avLst/>
          </a:prstGeom>
        </p:spPr>
        <p:txBody>
          <a:bodyPr vert="horz" lIns="95649" tIns="47824" rIns="95649" bIns="47824"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837">
                <a:solidFill>
                  <a:srgbClr val="7C878E"/>
                </a:solidFill>
                <a:latin typeface="Helvetica Neue"/>
                <a:cs typeface="Helvetica Neue"/>
              </a:rPr>
              <a:t>Powered by</a:t>
            </a:r>
          </a:p>
        </p:txBody>
      </p:sp>
      <p:pic>
        <p:nvPicPr>
          <p:cNvPr id="10" name="Picture 9">
            <a:extLst>
              <a:ext uri="{FF2B5EF4-FFF2-40B4-BE49-F238E27FC236}">
                <a16:creationId xmlns:a16="http://schemas.microsoft.com/office/drawing/2014/main" id="{EEAE7EF1-F906-EB3F-7B2E-99EE2BAA37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149" y="6447990"/>
            <a:ext cx="1618314" cy="394160"/>
          </a:xfrm>
          <a:prstGeom prst="rect">
            <a:avLst/>
          </a:prstGeom>
        </p:spPr>
      </p:pic>
    </p:spTree>
    <p:extLst>
      <p:ext uri="{BB962C8B-B14F-4D97-AF65-F5344CB8AC3E}">
        <p14:creationId xmlns:p14="http://schemas.microsoft.com/office/powerpoint/2010/main" val="23666897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341992" y="3326146"/>
            <a:ext cx="10383003" cy="1646306"/>
          </a:xfrm>
        </p:spPr>
        <p:txBody>
          <a:bodyPr anchor="b">
            <a:normAutofit/>
          </a:bodyPr>
          <a:lstStyle>
            <a:lvl1pPr marL="0" indent="0">
              <a:buNone/>
              <a:defRPr sz="3349" b="1" baseline="0">
                <a:solidFill>
                  <a:schemeClr val="bg1"/>
                </a:solidFill>
              </a:defRPr>
            </a:lvl1pPr>
          </a:lstStyle>
          <a:p>
            <a:pPr lvl="0"/>
            <a:r>
              <a:rPr lang="en-US"/>
              <a:t>Title style (only changes made to the parent slide will be reflected in the app)</a:t>
            </a:r>
          </a:p>
        </p:txBody>
      </p:sp>
      <p:sp>
        <p:nvSpPr>
          <p:cNvPr id="3" name="Text Placeholder 2"/>
          <p:cNvSpPr>
            <a:spLocks noGrp="1"/>
          </p:cNvSpPr>
          <p:nvPr>
            <p:ph type="body" sz="quarter" idx="12" hasCustomPrompt="1"/>
          </p:nvPr>
        </p:nvSpPr>
        <p:spPr>
          <a:xfrm>
            <a:off x="354885" y="4972052"/>
            <a:ext cx="3917950" cy="514350"/>
          </a:xfrm>
        </p:spPr>
        <p:txBody>
          <a:bodyPr>
            <a:normAutofit/>
          </a:bodyPr>
          <a:lstStyle>
            <a:lvl1pPr>
              <a:defRPr sz="1256" baseline="0">
                <a:solidFill>
                  <a:schemeClr val="bg1"/>
                </a:solidFill>
              </a:defRPr>
            </a:lvl1pPr>
          </a:lstStyle>
          <a:p>
            <a:pPr lvl="0"/>
            <a:r>
              <a:rPr lang="en-US"/>
              <a:t>Title slide subtitle style</a:t>
            </a:r>
          </a:p>
        </p:txBody>
      </p:sp>
      <p:sp>
        <p:nvSpPr>
          <p:cNvPr id="5" name="Subtitle 1">
            <a:extLst>
              <a:ext uri="{FF2B5EF4-FFF2-40B4-BE49-F238E27FC236}">
                <a16:creationId xmlns:a16="http://schemas.microsoft.com/office/drawing/2014/main" id="{B397FB30-D0E6-47F8-D354-616B0E20A00C}"/>
              </a:ext>
            </a:extLst>
          </p:cNvPr>
          <p:cNvSpPr txBox="1">
            <a:spLocks/>
          </p:cNvSpPr>
          <p:nvPr userDrawn="1"/>
        </p:nvSpPr>
        <p:spPr>
          <a:xfrm>
            <a:off x="4519858" y="6482698"/>
            <a:ext cx="1400847" cy="213603"/>
          </a:xfrm>
          <a:prstGeom prst="rect">
            <a:avLst/>
          </a:prstGeom>
        </p:spPr>
        <p:txBody>
          <a:bodyPr vert="horz" lIns="95649" tIns="47824" rIns="95649" bIns="47824"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837">
                <a:solidFill>
                  <a:srgbClr val="FFFFFF"/>
                </a:solidFill>
                <a:latin typeface="Helvetica Neue"/>
                <a:cs typeface="Helvetica Neue"/>
              </a:rPr>
              <a:t>Powered by</a:t>
            </a:r>
          </a:p>
        </p:txBody>
      </p:sp>
      <p:pic>
        <p:nvPicPr>
          <p:cNvPr id="6" name="Picture 5">
            <a:extLst>
              <a:ext uri="{FF2B5EF4-FFF2-40B4-BE49-F238E27FC236}">
                <a16:creationId xmlns:a16="http://schemas.microsoft.com/office/drawing/2014/main" id="{664C1F35-7934-3723-FBBD-74C99BCA9C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1356" y="6388547"/>
            <a:ext cx="1842323" cy="448721"/>
          </a:xfrm>
          <a:prstGeom prst="rect">
            <a:avLst/>
          </a:prstGeom>
        </p:spPr>
      </p:pic>
    </p:spTree>
    <p:extLst>
      <p:ext uri="{BB962C8B-B14F-4D97-AF65-F5344CB8AC3E}">
        <p14:creationId xmlns:p14="http://schemas.microsoft.com/office/powerpoint/2010/main" val="4030180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 Quote Option G">
    <p:spTree>
      <p:nvGrpSpPr>
        <p:cNvPr id="1" name=""/>
        <p:cNvGrpSpPr/>
        <p:nvPr/>
      </p:nvGrpSpPr>
      <p:grpSpPr>
        <a:xfrm>
          <a:off x="0" y="0"/>
          <a:ext cx="0" cy="0"/>
          <a:chOff x="0" y="0"/>
          <a:chExt cx="0" cy="0"/>
        </a:xfrm>
      </p:grpSpPr>
      <p:pic>
        <p:nvPicPr>
          <p:cNvPr id="7" name="Picture 6" descr="A picture containing person, child, family&#10;&#10;Description automatically generated">
            <a:extLst>
              <a:ext uri="{FF2B5EF4-FFF2-40B4-BE49-F238E27FC236}">
                <a16:creationId xmlns:a16="http://schemas.microsoft.com/office/drawing/2014/main" id="{E8FDBCDA-816A-8985-236B-810407E54C9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9" name="Round Single Corner of Rectangle 8">
            <a:extLst>
              <a:ext uri="{FF2B5EF4-FFF2-40B4-BE49-F238E27FC236}">
                <a16:creationId xmlns:a16="http://schemas.microsoft.com/office/drawing/2014/main" id="{62AB4AAD-0DF5-6B7E-525D-A65ABDCA971B}"/>
              </a:ext>
            </a:extLst>
          </p:cNvPr>
          <p:cNvSpPr/>
          <p:nvPr/>
        </p:nvSpPr>
        <p:spPr>
          <a:xfrm>
            <a:off x="6938684" y="3429001"/>
            <a:ext cx="4450976" cy="3429000"/>
          </a:xfrm>
          <a:prstGeom prst="round1Rect">
            <a:avLst>
              <a:gd name="adj" fmla="val 14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3FDCF906-B73A-02C6-9B19-C8165FA27E87}"/>
              </a:ext>
            </a:extLst>
          </p:cNvPr>
          <p:cNvSpPr>
            <a:spLocks noGrp="1"/>
          </p:cNvSpPr>
          <p:nvPr>
            <p:ph type="body" sz="quarter" idx="10" hasCustomPrompt="1"/>
          </p:nvPr>
        </p:nvSpPr>
        <p:spPr>
          <a:xfrm>
            <a:off x="7283451" y="3764481"/>
            <a:ext cx="3653588" cy="205697"/>
          </a:xfrm>
          <a:prstGeom prst="rect">
            <a:avLst/>
          </a:prstGeom>
        </p:spPr>
        <p:txBody>
          <a:bodyPr wrap="square" lIns="0" tIns="0" rIns="0" bIns="0">
            <a:spAutoFit/>
          </a:bodyPr>
          <a:lstStyle>
            <a:lvl1pPr marL="0" indent="0">
              <a:lnSpc>
                <a:spcPct val="120000"/>
              </a:lnSpc>
              <a:buFontTx/>
              <a:buNone/>
              <a:defRPr sz="1199" b="0" spc="113" baseline="0">
                <a:solidFill>
                  <a:schemeClr val="tx1"/>
                </a:solidFill>
                <a:latin typeface="Consolas" panose="020B0609020204030204" pitchFamily="49" charset="0"/>
              </a:defRPr>
            </a:lvl1pPr>
            <a:lvl2pPr marL="342727" indent="0">
              <a:buFontTx/>
              <a:buNone/>
              <a:defRPr sz="1124" baseline="0">
                <a:latin typeface="Degular Text" pitchFamily="82" charset="77"/>
              </a:defRPr>
            </a:lvl2pPr>
            <a:lvl3pPr marL="685454" indent="0">
              <a:buFontTx/>
              <a:buNone/>
              <a:defRPr sz="1124" baseline="0">
                <a:latin typeface="Degular Text" pitchFamily="82" charset="77"/>
              </a:defRPr>
            </a:lvl3pPr>
            <a:lvl4pPr marL="1028181" indent="0">
              <a:buFontTx/>
              <a:buNone/>
              <a:defRPr sz="1124" baseline="0">
                <a:latin typeface="Degular Text" pitchFamily="82" charset="77"/>
              </a:defRPr>
            </a:lvl4pPr>
            <a:lvl5pPr marL="1370907" indent="0">
              <a:buFontTx/>
              <a:buNone/>
              <a:defRPr sz="1124" baseline="0">
                <a:latin typeface="Degular Text" pitchFamily="82" charset="77"/>
              </a:defRPr>
            </a:lvl5pPr>
          </a:lstStyle>
          <a:p>
            <a:pPr lvl="0"/>
            <a:r>
              <a:rPr lang="en-GB"/>
              <a:t>“Copy to go here.”</a:t>
            </a:r>
          </a:p>
        </p:txBody>
      </p:sp>
      <p:pic>
        <p:nvPicPr>
          <p:cNvPr id="12" name="Picture 11" descr="Icon&#10;&#10;Description automatically generated">
            <a:extLst>
              <a:ext uri="{FF2B5EF4-FFF2-40B4-BE49-F238E27FC236}">
                <a16:creationId xmlns:a16="http://schemas.microsoft.com/office/drawing/2014/main" id="{CDF3329D-518A-1502-B211-FF3DAA7C3B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9" y="244263"/>
            <a:ext cx="470989" cy="418564"/>
          </a:xfrm>
          <a:prstGeom prst="rect">
            <a:avLst/>
          </a:prstGeom>
        </p:spPr>
      </p:pic>
      <p:sp>
        <p:nvSpPr>
          <p:cNvPr id="2" name="Text Placeholder 11">
            <a:extLst>
              <a:ext uri="{FF2B5EF4-FFF2-40B4-BE49-F238E27FC236}">
                <a16:creationId xmlns:a16="http://schemas.microsoft.com/office/drawing/2014/main" id="{FAE8A52F-2F01-B7ED-1BC9-F1639AD06451}"/>
              </a:ext>
            </a:extLst>
          </p:cNvPr>
          <p:cNvSpPr>
            <a:spLocks noGrp="1"/>
          </p:cNvSpPr>
          <p:nvPr>
            <p:ph type="body" sz="quarter" idx="11" hasCustomPrompt="1"/>
          </p:nvPr>
        </p:nvSpPr>
        <p:spPr>
          <a:xfrm>
            <a:off x="7283449" y="6004877"/>
            <a:ext cx="3653587" cy="320985"/>
          </a:xfrm>
          <a:prstGeom prst="rect">
            <a:avLst/>
          </a:prstGeom>
        </p:spPr>
        <p:txBody>
          <a:bodyPr wrap="square" lIns="0" tIns="0" rIns="0" bIns="0">
            <a:spAutoFit/>
          </a:bodyPr>
          <a:lstStyle>
            <a:lvl1pPr marL="0" indent="0">
              <a:lnSpc>
                <a:spcPct val="110000"/>
              </a:lnSpc>
              <a:spcBef>
                <a:spcPts val="0"/>
              </a:spcBef>
              <a:spcAft>
                <a:spcPts val="0"/>
              </a:spcAft>
              <a:buFontTx/>
              <a:buNone/>
              <a:defRPr sz="975" b="1" i="0" cap="none" spc="113" baseline="0">
                <a:solidFill>
                  <a:schemeClr val="tx1"/>
                </a:solidFill>
                <a:latin typeface="Consolas" panose="020B0609020204030204" pitchFamily="49" charset="0"/>
              </a:defRPr>
            </a:lvl1pPr>
            <a:lvl2pPr marL="342727" indent="0">
              <a:buFontTx/>
              <a:buNone/>
              <a:defRPr sz="1124" baseline="0">
                <a:latin typeface="Degular Text" pitchFamily="82" charset="77"/>
              </a:defRPr>
            </a:lvl2pPr>
            <a:lvl3pPr marL="685454" indent="0">
              <a:buFontTx/>
              <a:buNone/>
              <a:defRPr sz="1124" baseline="0">
                <a:latin typeface="Degular Text" pitchFamily="82" charset="77"/>
              </a:defRPr>
            </a:lvl3pPr>
            <a:lvl4pPr marL="1028181" indent="0">
              <a:buFontTx/>
              <a:buNone/>
              <a:defRPr sz="1124" baseline="0">
                <a:latin typeface="Degular Text" pitchFamily="82" charset="77"/>
              </a:defRPr>
            </a:lvl4pPr>
            <a:lvl5pPr marL="1370907" indent="0">
              <a:buFontTx/>
              <a:buNone/>
              <a:defRPr sz="1124" baseline="0">
                <a:latin typeface="Degular Text" pitchFamily="82" charset="77"/>
              </a:defRPr>
            </a:lvl5pPr>
          </a:lstStyle>
          <a:p>
            <a:pPr lvl="0"/>
            <a:r>
              <a:rPr lang="en-GB"/>
              <a:t>Name, Title</a:t>
            </a:r>
          </a:p>
          <a:p>
            <a:pPr lvl="0"/>
            <a:r>
              <a:rPr lang="en-GB"/>
              <a:t>Company</a:t>
            </a:r>
          </a:p>
        </p:txBody>
      </p:sp>
    </p:spTree>
    <p:extLst>
      <p:ext uri="{BB962C8B-B14F-4D97-AF65-F5344CB8AC3E}">
        <p14:creationId xmlns:p14="http://schemas.microsoft.com/office/powerpoint/2010/main" val="880885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 Quote Option H">
    <p:spTree>
      <p:nvGrpSpPr>
        <p:cNvPr id="1" name=""/>
        <p:cNvGrpSpPr/>
        <p:nvPr/>
      </p:nvGrpSpPr>
      <p:grpSpPr>
        <a:xfrm>
          <a:off x="0" y="0"/>
          <a:ext cx="0" cy="0"/>
          <a:chOff x="0" y="0"/>
          <a:chExt cx="0" cy="0"/>
        </a:xfrm>
      </p:grpSpPr>
      <p:pic>
        <p:nvPicPr>
          <p:cNvPr id="7" name="Picture 6" descr="A couple of men sitting at a table looking at a phone&#10;&#10;Description automatically generated with medium confidence">
            <a:extLst>
              <a:ext uri="{FF2B5EF4-FFF2-40B4-BE49-F238E27FC236}">
                <a16:creationId xmlns:a16="http://schemas.microsoft.com/office/drawing/2014/main" id="{5503403E-F04B-4C18-0F5B-6DD93CD3702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88043" cy="6858000"/>
          </a:xfrm>
          <a:prstGeom prst="rect">
            <a:avLst/>
          </a:prstGeom>
        </p:spPr>
      </p:pic>
      <p:pic>
        <p:nvPicPr>
          <p:cNvPr id="8" name="Picture 7" descr="Logo, icon&#10;&#10;Description automatically generated">
            <a:extLst>
              <a:ext uri="{FF2B5EF4-FFF2-40B4-BE49-F238E27FC236}">
                <a16:creationId xmlns:a16="http://schemas.microsoft.com/office/drawing/2014/main" id="{D7D331B9-A7C7-3E15-D3B5-B7E53B7806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9" name="Round Single Corner of Rectangle 8">
            <a:extLst>
              <a:ext uri="{FF2B5EF4-FFF2-40B4-BE49-F238E27FC236}">
                <a16:creationId xmlns:a16="http://schemas.microsoft.com/office/drawing/2014/main" id="{E39AFCC0-417D-BDE1-85CD-098435211389}"/>
              </a:ext>
            </a:extLst>
          </p:cNvPr>
          <p:cNvSpPr/>
          <p:nvPr/>
        </p:nvSpPr>
        <p:spPr>
          <a:xfrm>
            <a:off x="893328" y="3429001"/>
            <a:ext cx="4507347" cy="3429000"/>
          </a:xfrm>
          <a:prstGeom prst="round1Rect">
            <a:avLst>
              <a:gd name="adj" fmla="val 14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97AB70D3-3072-4A42-4E24-A7753CEB7A23}"/>
              </a:ext>
            </a:extLst>
          </p:cNvPr>
          <p:cNvSpPr>
            <a:spLocks noGrp="1"/>
          </p:cNvSpPr>
          <p:nvPr>
            <p:ph type="body" sz="quarter" idx="10" hasCustomPrompt="1"/>
          </p:nvPr>
        </p:nvSpPr>
        <p:spPr>
          <a:xfrm>
            <a:off x="1239073" y="3793055"/>
            <a:ext cx="3653588" cy="205697"/>
          </a:xfrm>
          <a:prstGeom prst="rect">
            <a:avLst/>
          </a:prstGeom>
        </p:spPr>
        <p:txBody>
          <a:bodyPr wrap="square" lIns="0" tIns="0" rIns="0" bIns="0">
            <a:spAutoFit/>
          </a:bodyPr>
          <a:lstStyle>
            <a:lvl1pPr marL="0" indent="0">
              <a:lnSpc>
                <a:spcPct val="120000"/>
              </a:lnSpc>
              <a:buFontTx/>
              <a:buNone/>
              <a:defRPr sz="1199" b="0" spc="113" baseline="0">
                <a:solidFill>
                  <a:schemeClr val="tx1"/>
                </a:solidFill>
                <a:latin typeface="Consolas" panose="020B0609020204030204" pitchFamily="49" charset="0"/>
              </a:defRPr>
            </a:lvl1pPr>
            <a:lvl2pPr marL="342727" indent="0">
              <a:buFontTx/>
              <a:buNone/>
              <a:defRPr sz="1124" baseline="0">
                <a:latin typeface="Degular Text" pitchFamily="82" charset="77"/>
              </a:defRPr>
            </a:lvl2pPr>
            <a:lvl3pPr marL="685454" indent="0">
              <a:buFontTx/>
              <a:buNone/>
              <a:defRPr sz="1124" baseline="0">
                <a:latin typeface="Degular Text" pitchFamily="82" charset="77"/>
              </a:defRPr>
            </a:lvl3pPr>
            <a:lvl4pPr marL="1028181" indent="0">
              <a:buFontTx/>
              <a:buNone/>
              <a:defRPr sz="1124" baseline="0">
                <a:latin typeface="Degular Text" pitchFamily="82" charset="77"/>
              </a:defRPr>
            </a:lvl4pPr>
            <a:lvl5pPr marL="1370907" indent="0">
              <a:buFontTx/>
              <a:buNone/>
              <a:defRPr sz="1124" baseline="0">
                <a:latin typeface="Degular Text" pitchFamily="82" charset="77"/>
              </a:defRPr>
            </a:lvl5pPr>
          </a:lstStyle>
          <a:p>
            <a:pPr lvl="0"/>
            <a:r>
              <a:rPr lang="en-GB"/>
              <a:t>“Copy to go here.”</a:t>
            </a:r>
          </a:p>
        </p:txBody>
      </p:sp>
      <p:sp>
        <p:nvSpPr>
          <p:cNvPr id="2" name="Text Placeholder 11">
            <a:extLst>
              <a:ext uri="{FF2B5EF4-FFF2-40B4-BE49-F238E27FC236}">
                <a16:creationId xmlns:a16="http://schemas.microsoft.com/office/drawing/2014/main" id="{11B53716-634D-698F-E8DD-D90612FDE18F}"/>
              </a:ext>
            </a:extLst>
          </p:cNvPr>
          <p:cNvSpPr>
            <a:spLocks noGrp="1"/>
          </p:cNvSpPr>
          <p:nvPr>
            <p:ph type="body" sz="quarter" idx="11" hasCustomPrompt="1"/>
          </p:nvPr>
        </p:nvSpPr>
        <p:spPr>
          <a:xfrm>
            <a:off x="1239072" y="6004877"/>
            <a:ext cx="3653587" cy="320985"/>
          </a:xfrm>
          <a:prstGeom prst="rect">
            <a:avLst/>
          </a:prstGeom>
        </p:spPr>
        <p:txBody>
          <a:bodyPr wrap="square" lIns="0" tIns="0" rIns="0" bIns="0">
            <a:spAutoFit/>
          </a:bodyPr>
          <a:lstStyle>
            <a:lvl1pPr marL="0" indent="0">
              <a:lnSpc>
                <a:spcPct val="110000"/>
              </a:lnSpc>
              <a:spcBef>
                <a:spcPts val="0"/>
              </a:spcBef>
              <a:spcAft>
                <a:spcPts val="0"/>
              </a:spcAft>
              <a:buFontTx/>
              <a:buNone/>
              <a:defRPr sz="975" b="1" i="0" cap="none" spc="113" baseline="0">
                <a:solidFill>
                  <a:schemeClr val="tx1"/>
                </a:solidFill>
                <a:latin typeface="Consolas" panose="020B0609020204030204" pitchFamily="49" charset="0"/>
              </a:defRPr>
            </a:lvl1pPr>
            <a:lvl2pPr marL="342727" indent="0">
              <a:buFontTx/>
              <a:buNone/>
              <a:defRPr sz="1124" baseline="0">
                <a:latin typeface="Degular Text" pitchFamily="82" charset="77"/>
              </a:defRPr>
            </a:lvl2pPr>
            <a:lvl3pPr marL="685454" indent="0">
              <a:buFontTx/>
              <a:buNone/>
              <a:defRPr sz="1124" baseline="0">
                <a:latin typeface="Degular Text" pitchFamily="82" charset="77"/>
              </a:defRPr>
            </a:lvl3pPr>
            <a:lvl4pPr marL="1028181" indent="0">
              <a:buFontTx/>
              <a:buNone/>
              <a:defRPr sz="1124" baseline="0">
                <a:latin typeface="Degular Text" pitchFamily="82" charset="77"/>
              </a:defRPr>
            </a:lvl4pPr>
            <a:lvl5pPr marL="1370907" indent="0">
              <a:buFontTx/>
              <a:buNone/>
              <a:defRPr sz="1124" baseline="0">
                <a:latin typeface="Degular Text" pitchFamily="82" charset="77"/>
              </a:defRPr>
            </a:lvl5pPr>
          </a:lstStyle>
          <a:p>
            <a:pPr lvl="0"/>
            <a:r>
              <a:rPr lang="en-GB"/>
              <a:t>Name, Title</a:t>
            </a:r>
          </a:p>
          <a:p>
            <a:pPr lvl="0"/>
            <a:r>
              <a:rPr lang="en-GB"/>
              <a:t>Company</a:t>
            </a:r>
          </a:p>
        </p:txBody>
      </p:sp>
    </p:spTree>
    <p:extLst>
      <p:ext uri="{BB962C8B-B14F-4D97-AF65-F5344CB8AC3E}">
        <p14:creationId xmlns:p14="http://schemas.microsoft.com/office/powerpoint/2010/main" val="3005431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Image + Quot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BF2C5B1-B78B-2072-C17A-2651195E3785}"/>
              </a:ext>
            </a:extLst>
          </p:cNvPr>
          <p:cNvSpPr>
            <a:spLocks noGrp="1"/>
          </p:cNvSpPr>
          <p:nvPr>
            <p:ph type="pic" sz="quarter" idx="12" hasCustomPrompt="1"/>
          </p:nvPr>
        </p:nvSpPr>
        <p:spPr>
          <a:xfrm>
            <a:off x="0" y="0"/>
            <a:ext cx="12192000" cy="6858000"/>
          </a:xfrm>
        </p:spPr>
        <p:txBody>
          <a:bodyPr anchor="ctr"/>
          <a:lstStyle>
            <a:lvl1pPr algn="ctr">
              <a:defRPr b="0"/>
            </a:lvl1pPr>
          </a:lstStyle>
          <a:p>
            <a:r>
              <a:rPr lang="en-US" b="0"/>
              <a:t>Insert image here</a:t>
            </a:r>
            <a:endParaRPr lang="en-US"/>
          </a:p>
        </p:txBody>
      </p:sp>
      <p:pic>
        <p:nvPicPr>
          <p:cNvPr id="7" name="Picture 6" descr="Logo, icon&#10;&#10;Description automatically generated">
            <a:extLst>
              <a:ext uri="{FF2B5EF4-FFF2-40B4-BE49-F238E27FC236}">
                <a16:creationId xmlns:a16="http://schemas.microsoft.com/office/drawing/2014/main" id="{5831EBCA-739F-D78F-E38E-92C8103D46E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8" name="Round Single Corner of Rectangle 7">
            <a:extLst>
              <a:ext uri="{FF2B5EF4-FFF2-40B4-BE49-F238E27FC236}">
                <a16:creationId xmlns:a16="http://schemas.microsoft.com/office/drawing/2014/main" id="{AC58B4F2-6083-72A3-39C9-BA51C6BF686B}"/>
              </a:ext>
            </a:extLst>
          </p:cNvPr>
          <p:cNvSpPr/>
          <p:nvPr/>
        </p:nvSpPr>
        <p:spPr>
          <a:xfrm>
            <a:off x="6938684" y="3112171"/>
            <a:ext cx="4450976" cy="3745831"/>
          </a:xfrm>
          <a:prstGeom prst="round1Rect">
            <a:avLst>
              <a:gd name="adj" fmla="val 14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1">
            <a:extLst>
              <a:ext uri="{FF2B5EF4-FFF2-40B4-BE49-F238E27FC236}">
                <a16:creationId xmlns:a16="http://schemas.microsoft.com/office/drawing/2014/main" id="{5023A9BC-133D-D01B-B2E9-94BBDBDC32CF}"/>
              </a:ext>
            </a:extLst>
          </p:cNvPr>
          <p:cNvSpPr>
            <a:spLocks noGrp="1"/>
          </p:cNvSpPr>
          <p:nvPr>
            <p:ph type="body" sz="quarter" idx="10" hasCustomPrompt="1"/>
          </p:nvPr>
        </p:nvSpPr>
        <p:spPr>
          <a:xfrm>
            <a:off x="7283451" y="3473726"/>
            <a:ext cx="3653588" cy="205697"/>
          </a:xfrm>
          <a:prstGeom prst="rect">
            <a:avLst/>
          </a:prstGeom>
        </p:spPr>
        <p:txBody>
          <a:bodyPr wrap="square" lIns="0" tIns="0" rIns="0" bIns="0">
            <a:spAutoFit/>
          </a:bodyPr>
          <a:lstStyle>
            <a:lvl1pPr marL="0" indent="0">
              <a:lnSpc>
                <a:spcPct val="120000"/>
              </a:lnSpc>
              <a:buFontTx/>
              <a:buNone/>
              <a:defRPr sz="1199" b="0" spc="113" baseline="0">
                <a:solidFill>
                  <a:schemeClr val="tx1"/>
                </a:solidFill>
                <a:latin typeface="Consolas" panose="020B0609020204030204" pitchFamily="49" charset="0"/>
              </a:defRPr>
            </a:lvl1pPr>
            <a:lvl2pPr marL="342727" indent="0">
              <a:buFontTx/>
              <a:buNone/>
              <a:defRPr sz="1124" baseline="0">
                <a:latin typeface="Degular Text" pitchFamily="82" charset="77"/>
              </a:defRPr>
            </a:lvl2pPr>
            <a:lvl3pPr marL="685454" indent="0">
              <a:buFontTx/>
              <a:buNone/>
              <a:defRPr sz="1124" baseline="0">
                <a:latin typeface="Degular Text" pitchFamily="82" charset="77"/>
              </a:defRPr>
            </a:lvl3pPr>
            <a:lvl4pPr marL="1028181" indent="0">
              <a:buFontTx/>
              <a:buNone/>
              <a:defRPr sz="1124" baseline="0">
                <a:latin typeface="Degular Text" pitchFamily="82" charset="77"/>
              </a:defRPr>
            </a:lvl4pPr>
            <a:lvl5pPr marL="1370907" indent="0">
              <a:buFontTx/>
              <a:buNone/>
              <a:defRPr sz="1124" baseline="0">
                <a:latin typeface="Degular Text" pitchFamily="82" charset="77"/>
              </a:defRPr>
            </a:lvl5pPr>
          </a:lstStyle>
          <a:p>
            <a:pPr lvl="0"/>
            <a:r>
              <a:rPr lang="en-GB"/>
              <a:t>“Copy to go here.”</a:t>
            </a:r>
          </a:p>
        </p:txBody>
      </p:sp>
      <p:sp>
        <p:nvSpPr>
          <p:cNvPr id="2" name="Text Placeholder 11">
            <a:extLst>
              <a:ext uri="{FF2B5EF4-FFF2-40B4-BE49-F238E27FC236}">
                <a16:creationId xmlns:a16="http://schemas.microsoft.com/office/drawing/2014/main" id="{A69B4D84-A3DA-70FB-1C89-F9932FAC1CDC}"/>
              </a:ext>
            </a:extLst>
          </p:cNvPr>
          <p:cNvSpPr>
            <a:spLocks noGrp="1"/>
          </p:cNvSpPr>
          <p:nvPr>
            <p:ph type="body" sz="quarter" idx="11" hasCustomPrompt="1"/>
          </p:nvPr>
        </p:nvSpPr>
        <p:spPr>
          <a:xfrm>
            <a:off x="7283449" y="6004877"/>
            <a:ext cx="3653587" cy="320985"/>
          </a:xfrm>
          <a:prstGeom prst="rect">
            <a:avLst/>
          </a:prstGeom>
        </p:spPr>
        <p:txBody>
          <a:bodyPr wrap="square" lIns="0" tIns="0" rIns="0" bIns="0">
            <a:spAutoFit/>
          </a:bodyPr>
          <a:lstStyle>
            <a:lvl1pPr marL="0" indent="0">
              <a:lnSpc>
                <a:spcPct val="110000"/>
              </a:lnSpc>
              <a:spcBef>
                <a:spcPts val="0"/>
              </a:spcBef>
              <a:spcAft>
                <a:spcPts val="0"/>
              </a:spcAft>
              <a:buFontTx/>
              <a:buNone/>
              <a:defRPr sz="975" b="1" i="0" cap="none" spc="113" baseline="0">
                <a:solidFill>
                  <a:schemeClr val="tx1"/>
                </a:solidFill>
                <a:latin typeface="Consolas" panose="020B0609020204030204" pitchFamily="49" charset="0"/>
              </a:defRPr>
            </a:lvl1pPr>
            <a:lvl2pPr marL="342727" indent="0">
              <a:buFontTx/>
              <a:buNone/>
              <a:defRPr sz="1124" baseline="0">
                <a:latin typeface="Degular Text" pitchFamily="82" charset="77"/>
              </a:defRPr>
            </a:lvl2pPr>
            <a:lvl3pPr marL="685454" indent="0">
              <a:buFontTx/>
              <a:buNone/>
              <a:defRPr sz="1124" baseline="0">
                <a:latin typeface="Degular Text" pitchFamily="82" charset="77"/>
              </a:defRPr>
            </a:lvl3pPr>
            <a:lvl4pPr marL="1028181" indent="0">
              <a:buFontTx/>
              <a:buNone/>
              <a:defRPr sz="1124" baseline="0">
                <a:latin typeface="Degular Text" pitchFamily="82" charset="77"/>
              </a:defRPr>
            </a:lvl4pPr>
            <a:lvl5pPr marL="1370907" indent="0">
              <a:buFontTx/>
              <a:buNone/>
              <a:defRPr sz="1124" baseline="0">
                <a:latin typeface="Degular Text" pitchFamily="82" charset="77"/>
              </a:defRPr>
            </a:lvl5pPr>
          </a:lstStyle>
          <a:p>
            <a:pPr lvl="0"/>
            <a:r>
              <a:rPr lang="en-GB"/>
              <a:t>Name, Title</a:t>
            </a:r>
          </a:p>
          <a:p>
            <a:pPr lvl="0"/>
            <a:r>
              <a:rPr lang="en-GB"/>
              <a:t>Company</a:t>
            </a:r>
          </a:p>
        </p:txBody>
      </p:sp>
    </p:spTree>
    <p:extLst>
      <p:ext uri="{BB962C8B-B14F-4D97-AF65-F5344CB8AC3E}">
        <p14:creationId xmlns:p14="http://schemas.microsoft.com/office/powerpoint/2010/main" val="2249092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verview slide">
    <p:bg>
      <p:bgPr>
        <a:solidFill>
          <a:schemeClr val="tx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08C1EF9-85C8-753F-C359-B9BEEBA2451D}"/>
              </a:ext>
            </a:extLst>
          </p:cNvPr>
          <p:cNvSpPr>
            <a:spLocks noGrp="1"/>
          </p:cNvSpPr>
          <p:nvPr>
            <p:ph type="ctrTitle" hasCustomPrompt="1"/>
          </p:nvPr>
        </p:nvSpPr>
        <p:spPr>
          <a:xfrm>
            <a:off x="1244646" y="1666532"/>
            <a:ext cx="6412297" cy="470257"/>
          </a:xfrm>
          <a:prstGeom prst="rect">
            <a:avLst/>
          </a:prstGeom>
        </p:spPr>
        <p:txBody>
          <a:bodyPr wrap="square" lIns="0" tIns="0" rIns="0" bIns="0" anchor="b">
            <a:spAutoFit/>
          </a:bodyPr>
          <a:lstStyle>
            <a:lvl1pPr algn="l">
              <a:defRPr sz="3373" b="0" i="0" spc="75" baseline="0">
                <a:solidFill>
                  <a:schemeClr val="bg1"/>
                </a:solidFill>
                <a:latin typeface="Aptos" panose="020B0004020202020204" pitchFamily="34" charset="0"/>
              </a:defRPr>
            </a:lvl1pPr>
          </a:lstStyle>
          <a:p>
            <a:r>
              <a:rPr lang="en-GB"/>
              <a:t>Overview</a:t>
            </a:r>
            <a:endParaRPr lang="en-US"/>
          </a:p>
        </p:txBody>
      </p:sp>
      <p:pic>
        <p:nvPicPr>
          <p:cNvPr id="12" name="Picture 11" descr="Shape&#10;&#10;Description automatically generated">
            <a:extLst>
              <a:ext uri="{FF2B5EF4-FFF2-40B4-BE49-F238E27FC236}">
                <a16:creationId xmlns:a16="http://schemas.microsoft.com/office/drawing/2014/main" id="{86317AC9-EF0C-7769-0A64-6E12FAB313E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43041" y="3485561"/>
            <a:ext cx="3248960" cy="3372439"/>
          </a:xfrm>
          <a:prstGeom prst="rect">
            <a:avLst/>
          </a:prstGeom>
        </p:spPr>
      </p:pic>
      <p:cxnSp>
        <p:nvCxnSpPr>
          <p:cNvPr id="16" name="Straight Connector 15">
            <a:extLst>
              <a:ext uri="{FF2B5EF4-FFF2-40B4-BE49-F238E27FC236}">
                <a16:creationId xmlns:a16="http://schemas.microsoft.com/office/drawing/2014/main" id="{07788DA6-C683-27A3-659E-E6AB1438BE0A}"/>
              </a:ext>
            </a:extLst>
          </p:cNvPr>
          <p:cNvCxnSpPr>
            <a:cxnSpLocks/>
          </p:cNvCxnSpPr>
          <p:nvPr/>
        </p:nvCxnSpPr>
        <p:spPr>
          <a:xfrm>
            <a:off x="1246290" y="2283471"/>
            <a:ext cx="6400820" cy="0"/>
          </a:xfrm>
          <a:prstGeom prst="line">
            <a:avLst/>
          </a:prstGeom>
          <a:ln w="9525">
            <a:solidFill>
              <a:schemeClr val="bg1"/>
            </a:solidFill>
          </a:ln>
        </p:spPr>
        <p:style>
          <a:lnRef idx="1">
            <a:schemeClr val="accent3"/>
          </a:lnRef>
          <a:fillRef idx="0">
            <a:schemeClr val="accent3"/>
          </a:fillRef>
          <a:effectRef idx="0">
            <a:schemeClr val="accent3"/>
          </a:effectRef>
          <a:fontRef idx="minor">
            <a:schemeClr val="tx1"/>
          </a:fontRef>
        </p:style>
      </p:cxnSp>
      <p:pic>
        <p:nvPicPr>
          <p:cNvPr id="19" name="Picture 18" descr="Icon&#10;&#10;Description automatically generated">
            <a:extLst>
              <a:ext uri="{FF2B5EF4-FFF2-40B4-BE49-F238E27FC236}">
                <a16:creationId xmlns:a16="http://schemas.microsoft.com/office/drawing/2014/main" id="{1C8C32E4-413A-6194-FCA7-C0194C5A62F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9" y="244263"/>
            <a:ext cx="470989" cy="418564"/>
          </a:xfrm>
          <a:prstGeom prst="rect">
            <a:avLst/>
          </a:prstGeom>
        </p:spPr>
      </p:pic>
      <p:sp>
        <p:nvSpPr>
          <p:cNvPr id="2" name="Text Placeholder 17">
            <a:extLst>
              <a:ext uri="{FF2B5EF4-FFF2-40B4-BE49-F238E27FC236}">
                <a16:creationId xmlns:a16="http://schemas.microsoft.com/office/drawing/2014/main" id="{CCCF0A16-9513-B3DC-2497-E4D221686D01}"/>
              </a:ext>
            </a:extLst>
          </p:cNvPr>
          <p:cNvSpPr>
            <a:spLocks noGrp="1"/>
          </p:cNvSpPr>
          <p:nvPr>
            <p:ph type="body" sz="quarter" idx="10" hasCustomPrompt="1"/>
          </p:nvPr>
        </p:nvSpPr>
        <p:spPr>
          <a:xfrm>
            <a:off x="1233993" y="2537573"/>
            <a:ext cx="6422947" cy="192810"/>
          </a:xfrm>
          <a:prstGeom prst="rect">
            <a:avLst/>
          </a:prstGeom>
        </p:spPr>
        <p:txBody>
          <a:bodyPr wrap="square" lIns="0" tIns="0" rIns="0" bIns="0">
            <a:spAutoFit/>
          </a:bodyPr>
          <a:lstStyle>
            <a:lvl1pPr marL="0" marR="0" indent="0" algn="l" defTabSz="685454" rtl="0" eaLnBrk="1" fontAlgn="auto" latinLnBrk="0" hangingPunct="1">
              <a:lnSpc>
                <a:spcPct val="120000"/>
              </a:lnSpc>
              <a:spcBef>
                <a:spcPts val="450"/>
              </a:spcBef>
              <a:spcAft>
                <a:spcPts val="0"/>
              </a:spcAft>
              <a:buClrTx/>
              <a:buSzTx/>
              <a:buFontTx/>
              <a:buNone/>
              <a:tabLst/>
              <a:defRPr sz="1124" b="0" i="0" cap="none" spc="75" baseline="0">
                <a:solidFill>
                  <a:schemeClr val="bg1"/>
                </a:solidFill>
                <a:latin typeface="Consolas" panose="020B0609020204030204" pitchFamily="49" charset="0"/>
                <a:cs typeface="Consolas" panose="020B0609020204030204" pitchFamily="49" charset="0"/>
              </a:defRPr>
            </a:lvl1pPr>
          </a:lstStyle>
          <a:p>
            <a:r>
              <a:rPr lang="en-GB"/>
              <a:t>Click to edit master subtitle style</a:t>
            </a:r>
          </a:p>
        </p:txBody>
      </p:sp>
    </p:spTree>
    <p:extLst>
      <p:ext uri="{BB962C8B-B14F-4D97-AF65-F5344CB8AC3E}">
        <p14:creationId xmlns:p14="http://schemas.microsoft.com/office/powerpoint/2010/main" val="3981294711"/>
      </p:ext>
    </p:extLst>
  </p:cSld>
  <p:clrMapOvr>
    <a:masterClrMapping/>
  </p:clrMapOvr>
  <p:extLst>
    <p:ext uri="{DCECCB84-F9BA-43D5-87BE-67443E8EF086}">
      <p15:sldGuideLst xmlns:p15="http://schemas.microsoft.com/office/powerpoint/2012/main">
        <p15:guide id="1" orient="horz" pos="1253" userDrawn="1">
          <p15:clr>
            <a:srgbClr val="FBAE40"/>
          </p15:clr>
        </p15:guide>
        <p15:guide id="2" pos="1037" userDrawn="1">
          <p15:clr>
            <a:srgbClr val="FBAE40"/>
          </p15:clr>
        </p15:guide>
        <p15:guide id="3" orient="horz" pos="1638" userDrawn="1">
          <p15:clr>
            <a:srgbClr val="FBAE40"/>
          </p15:clr>
        </p15:guide>
        <p15:guide id="4" orient="horz" pos="1666" userDrawn="1">
          <p15:clr>
            <a:srgbClr val="FBAE40"/>
          </p15:clr>
        </p15:guide>
        <p15:guide id="5" pos="1381" userDrawn="1">
          <p15:clr>
            <a:srgbClr val="FBAE40"/>
          </p15:clr>
        </p15:guide>
        <p15:guide id="6" orient="horz" pos="217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Header Option A">
    <p:bg>
      <p:bgPr>
        <a:solidFill>
          <a:schemeClr val="tx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08C1EF9-85C8-753F-C359-B9BEEBA2451D}"/>
              </a:ext>
            </a:extLst>
          </p:cNvPr>
          <p:cNvSpPr>
            <a:spLocks noGrp="1"/>
          </p:cNvSpPr>
          <p:nvPr>
            <p:ph type="ctrTitle" hasCustomPrompt="1"/>
          </p:nvPr>
        </p:nvSpPr>
        <p:spPr>
          <a:xfrm>
            <a:off x="1244646" y="2993527"/>
            <a:ext cx="6412297" cy="470257"/>
          </a:xfrm>
          <a:prstGeom prst="rect">
            <a:avLst/>
          </a:prstGeom>
        </p:spPr>
        <p:txBody>
          <a:bodyPr wrap="square" lIns="0" tIns="0" rIns="0" bIns="0" anchor="b">
            <a:spAutoFit/>
          </a:bodyPr>
          <a:lstStyle>
            <a:lvl1pPr algn="l">
              <a:defRPr sz="3373" b="0" i="0" spc="75" baseline="0">
                <a:solidFill>
                  <a:schemeClr val="bg1"/>
                </a:solidFill>
                <a:latin typeface="Aptos" panose="020B0004020202020204" pitchFamily="34" charset="0"/>
              </a:defRPr>
            </a:lvl1pPr>
          </a:lstStyle>
          <a:p>
            <a:r>
              <a:rPr lang="en-GB"/>
              <a:t>Click to edit Section title</a:t>
            </a:r>
            <a:endParaRPr lang="en-US"/>
          </a:p>
        </p:txBody>
      </p:sp>
      <p:pic>
        <p:nvPicPr>
          <p:cNvPr id="12" name="Picture 11" descr="Shape&#10;&#10;Description automatically generated">
            <a:extLst>
              <a:ext uri="{FF2B5EF4-FFF2-40B4-BE49-F238E27FC236}">
                <a16:creationId xmlns:a16="http://schemas.microsoft.com/office/drawing/2014/main" id="{86317AC9-EF0C-7769-0A64-6E12FAB313E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43041" y="3485561"/>
            <a:ext cx="3248960" cy="3372439"/>
          </a:xfrm>
          <a:prstGeom prst="rect">
            <a:avLst/>
          </a:prstGeom>
        </p:spPr>
      </p:pic>
      <p:cxnSp>
        <p:nvCxnSpPr>
          <p:cNvPr id="16" name="Straight Connector 15">
            <a:extLst>
              <a:ext uri="{FF2B5EF4-FFF2-40B4-BE49-F238E27FC236}">
                <a16:creationId xmlns:a16="http://schemas.microsoft.com/office/drawing/2014/main" id="{07788DA6-C683-27A3-659E-E6AB1438BE0A}"/>
              </a:ext>
            </a:extLst>
          </p:cNvPr>
          <p:cNvCxnSpPr>
            <a:cxnSpLocks/>
          </p:cNvCxnSpPr>
          <p:nvPr/>
        </p:nvCxnSpPr>
        <p:spPr>
          <a:xfrm>
            <a:off x="1246290" y="3610466"/>
            <a:ext cx="6400820" cy="0"/>
          </a:xfrm>
          <a:prstGeom prst="line">
            <a:avLst/>
          </a:prstGeom>
          <a:ln w="9525">
            <a:solidFill>
              <a:schemeClr val="bg1"/>
            </a:solidFill>
          </a:ln>
        </p:spPr>
        <p:style>
          <a:lnRef idx="1">
            <a:schemeClr val="accent3"/>
          </a:lnRef>
          <a:fillRef idx="0">
            <a:schemeClr val="accent3"/>
          </a:fillRef>
          <a:effectRef idx="0">
            <a:schemeClr val="accent3"/>
          </a:effectRef>
          <a:fontRef idx="minor">
            <a:schemeClr val="tx1"/>
          </a:fontRef>
        </p:style>
      </p:cxnSp>
      <p:pic>
        <p:nvPicPr>
          <p:cNvPr id="19" name="Picture 18" descr="Icon&#10;&#10;Description automatically generated">
            <a:extLst>
              <a:ext uri="{FF2B5EF4-FFF2-40B4-BE49-F238E27FC236}">
                <a16:creationId xmlns:a16="http://schemas.microsoft.com/office/drawing/2014/main" id="{1C8C32E4-413A-6194-FCA7-C0194C5A62F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9" y="244263"/>
            <a:ext cx="470989" cy="418564"/>
          </a:xfrm>
          <a:prstGeom prst="rect">
            <a:avLst/>
          </a:prstGeom>
        </p:spPr>
      </p:pic>
      <p:sp>
        <p:nvSpPr>
          <p:cNvPr id="2" name="Text Placeholder 17">
            <a:extLst>
              <a:ext uri="{FF2B5EF4-FFF2-40B4-BE49-F238E27FC236}">
                <a16:creationId xmlns:a16="http://schemas.microsoft.com/office/drawing/2014/main" id="{D774F59B-F720-9D9A-6B73-1A7FF9153817}"/>
              </a:ext>
            </a:extLst>
          </p:cNvPr>
          <p:cNvSpPr>
            <a:spLocks noGrp="1"/>
          </p:cNvSpPr>
          <p:nvPr>
            <p:ph type="body" sz="quarter" idx="10" hasCustomPrompt="1"/>
          </p:nvPr>
        </p:nvSpPr>
        <p:spPr>
          <a:xfrm>
            <a:off x="1233993" y="3835889"/>
            <a:ext cx="6422947" cy="192810"/>
          </a:xfrm>
          <a:prstGeom prst="rect">
            <a:avLst/>
          </a:prstGeom>
        </p:spPr>
        <p:txBody>
          <a:bodyPr wrap="square" lIns="0" tIns="0" rIns="0" bIns="0">
            <a:spAutoFit/>
          </a:bodyPr>
          <a:lstStyle>
            <a:lvl1pPr marL="0" marR="0" indent="0" algn="l" defTabSz="685454" rtl="0" eaLnBrk="1" fontAlgn="auto" latinLnBrk="0" hangingPunct="1">
              <a:lnSpc>
                <a:spcPct val="120000"/>
              </a:lnSpc>
              <a:spcBef>
                <a:spcPts val="450"/>
              </a:spcBef>
              <a:spcAft>
                <a:spcPts val="0"/>
              </a:spcAft>
              <a:buClrTx/>
              <a:buSzTx/>
              <a:buFontTx/>
              <a:buNone/>
              <a:tabLst/>
              <a:defRPr sz="1124" b="0" i="0" cap="none" spc="75" baseline="0">
                <a:solidFill>
                  <a:schemeClr val="bg1"/>
                </a:solidFill>
                <a:latin typeface="Consolas" panose="020B0609020204030204" pitchFamily="49" charset="0"/>
                <a:cs typeface="Consolas" panose="020B0609020204030204" pitchFamily="49" charset="0"/>
              </a:defRPr>
            </a:lvl1pPr>
          </a:lstStyle>
          <a:p>
            <a:r>
              <a:rPr lang="en-GB"/>
              <a:t>Click to edit master subtitle style</a:t>
            </a:r>
          </a:p>
        </p:txBody>
      </p:sp>
    </p:spTree>
    <p:extLst>
      <p:ext uri="{BB962C8B-B14F-4D97-AF65-F5344CB8AC3E}">
        <p14:creationId xmlns:p14="http://schemas.microsoft.com/office/powerpoint/2010/main" val="1677380340"/>
      </p:ext>
    </p:extLst>
  </p:cSld>
  <p:clrMapOvr>
    <a:masterClrMapping/>
  </p:clrMapOvr>
  <p:extLst>
    <p:ext uri="{DCECCB84-F9BA-43D5-87BE-67443E8EF086}">
      <p15:sldGuideLst xmlns:p15="http://schemas.microsoft.com/office/powerpoint/2012/main">
        <p15:guide id="1" orient="horz" pos="2092" userDrawn="1">
          <p15:clr>
            <a:srgbClr val="FBAE40"/>
          </p15:clr>
        </p15:guide>
        <p15:guide id="2" pos="1037" userDrawn="1">
          <p15:clr>
            <a:srgbClr val="FBAE40"/>
          </p15:clr>
        </p15:guide>
        <p15:guide id="3" orient="horz" pos="2455" userDrawn="1">
          <p15:clr>
            <a:srgbClr val="FBAE40"/>
          </p15:clr>
        </p15:guide>
        <p15:guide id="4" orient="horz" pos="2783" userDrawn="1">
          <p15:clr>
            <a:srgbClr val="FBAE40"/>
          </p15:clr>
        </p15:guide>
        <p15:guide id="5" pos="1381" userDrawn="1">
          <p15:clr>
            <a:srgbClr val="FBAE40"/>
          </p15:clr>
        </p15:guide>
        <p15:guide id="6" orient="horz" pos="326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Header Option B">
    <p:bg>
      <p:bgPr>
        <a:solidFill>
          <a:schemeClr val="tx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08C1EF9-85C8-753F-C359-B9BEEBA2451D}"/>
              </a:ext>
            </a:extLst>
          </p:cNvPr>
          <p:cNvSpPr>
            <a:spLocks noGrp="1"/>
          </p:cNvSpPr>
          <p:nvPr>
            <p:ph type="ctrTitle" hasCustomPrompt="1"/>
          </p:nvPr>
        </p:nvSpPr>
        <p:spPr>
          <a:xfrm>
            <a:off x="1244646" y="2993527"/>
            <a:ext cx="6412297" cy="470257"/>
          </a:xfrm>
          <a:prstGeom prst="rect">
            <a:avLst/>
          </a:prstGeom>
        </p:spPr>
        <p:txBody>
          <a:bodyPr wrap="square" lIns="0" tIns="0" rIns="0" bIns="0" anchor="b">
            <a:spAutoFit/>
          </a:bodyPr>
          <a:lstStyle>
            <a:lvl1pPr algn="l">
              <a:defRPr sz="3373" b="0" i="0" spc="75" baseline="0">
                <a:solidFill>
                  <a:schemeClr val="bg1"/>
                </a:solidFill>
                <a:latin typeface="Aptos" panose="020B0004020202020204" pitchFamily="34" charset="0"/>
              </a:defRPr>
            </a:lvl1pPr>
          </a:lstStyle>
          <a:p>
            <a:r>
              <a:rPr lang="en-GB"/>
              <a:t>Click to edit Section title</a:t>
            </a:r>
            <a:endParaRPr lang="en-US"/>
          </a:p>
        </p:txBody>
      </p:sp>
      <p:cxnSp>
        <p:nvCxnSpPr>
          <p:cNvPr id="16" name="Straight Connector 15">
            <a:extLst>
              <a:ext uri="{FF2B5EF4-FFF2-40B4-BE49-F238E27FC236}">
                <a16:creationId xmlns:a16="http://schemas.microsoft.com/office/drawing/2014/main" id="{07788DA6-C683-27A3-659E-E6AB1438BE0A}"/>
              </a:ext>
            </a:extLst>
          </p:cNvPr>
          <p:cNvCxnSpPr>
            <a:cxnSpLocks/>
          </p:cNvCxnSpPr>
          <p:nvPr/>
        </p:nvCxnSpPr>
        <p:spPr>
          <a:xfrm>
            <a:off x="1246290" y="3610466"/>
            <a:ext cx="6400820" cy="0"/>
          </a:xfrm>
          <a:prstGeom prst="line">
            <a:avLst/>
          </a:prstGeom>
          <a:ln w="9525">
            <a:solidFill>
              <a:schemeClr val="bg1"/>
            </a:solidFill>
          </a:ln>
        </p:spPr>
        <p:style>
          <a:lnRef idx="1">
            <a:schemeClr val="accent3"/>
          </a:lnRef>
          <a:fillRef idx="0">
            <a:schemeClr val="accent3"/>
          </a:fillRef>
          <a:effectRef idx="0">
            <a:schemeClr val="accent3"/>
          </a:effectRef>
          <a:fontRef idx="minor">
            <a:schemeClr val="tx1"/>
          </a:fontRef>
        </p:style>
      </p:cxnSp>
      <p:pic>
        <p:nvPicPr>
          <p:cNvPr id="19" name="Picture 18" descr="Icon&#10;&#10;Description automatically generated">
            <a:extLst>
              <a:ext uri="{FF2B5EF4-FFF2-40B4-BE49-F238E27FC236}">
                <a16:creationId xmlns:a16="http://schemas.microsoft.com/office/drawing/2014/main" id="{1C8C32E4-413A-6194-FCA7-C0194C5A62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9" cy="418564"/>
          </a:xfrm>
          <a:prstGeom prst="rect">
            <a:avLst/>
          </a:prstGeom>
        </p:spPr>
      </p:pic>
      <p:pic>
        <p:nvPicPr>
          <p:cNvPr id="3" name="Picture 2" descr="Shape&#10;&#10;Description automatically generated">
            <a:extLst>
              <a:ext uri="{FF2B5EF4-FFF2-40B4-BE49-F238E27FC236}">
                <a16:creationId xmlns:a16="http://schemas.microsoft.com/office/drawing/2014/main" id="{755083AE-AD05-7D42-803C-C7FB682B13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flipH="1">
            <a:off x="331935" y="-351431"/>
            <a:ext cx="2644218" cy="3308088"/>
          </a:xfrm>
          <a:prstGeom prst="rect">
            <a:avLst/>
          </a:prstGeom>
        </p:spPr>
      </p:pic>
      <p:sp>
        <p:nvSpPr>
          <p:cNvPr id="4" name="Text Placeholder 17">
            <a:extLst>
              <a:ext uri="{FF2B5EF4-FFF2-40B4-BE49-F238E27FC236}">
                <a16:creationId xmlns:a16="http://schemas.microsoft.com/office/drawing/2014/main" id="{E5804E10-4DDF-BF7E-C9BE-D1C4A0C557A0}"/>
              </a:ext>
            </a:extLst>
          </p:cNvPr>
          <p:cNvSpPr>
            <a:spLocks noGrp="1"/>
          </p:cNvSpPr>
          <p:nvPr>
            <p:ph type="body" sz="quarter" idx="10" hasCustomPrompt="1"/>
          </p:nvPr>
        </p:nvSpPr>
        <p:spPr>
          <a:xfrm>
            <a:off x="1233993" y="3835889"/>
            <a:ext cx="6422947" cy="192810"/>
          </a:xfrm>
          <a:prstGeom prst="rect">
            <a:avLst/>
          </a:prstGeom>
        </p:spPr>
        <p:txBody>
          <a:bodyPr wrap="square" lIns="0" tIns="0" rIns="0" bIns="0">
            <a:spAutoFit/>
          </a:bodyPr>
          <a:lstStyle>
            <a:lvl1pPr marL="0" marR="0" indent="0" algn="l" defTabSz="685454" rtl="0" eaLnBrk="1" fontAlgn="auto" latinLnBrk="0" hangingPunct="1">
              <a:lnSpc>
                <a:spcPct val="120000"/>
              </a:lnSpc>
              <a:spcBef>
                <a:spcPts val="450"/>
              </a:spcBef>
              <a:spcAft>
                <a:spcPts val="0"/>
              </a:spcAft>
              <a:buClrTx/>
              <a:buSzTx/>
              <a:buFontTx/>
              <a:buNone/>
              <a:tabLst/>
              <a:defRPr sz="1124" b="0" i="0" cap="none" spc="75" baseline="0">
                <a:solidFill>
                  <a:schemeClr val="bg1"/>
                </a:solidFill>
                <a:latin typeface="Consolas" panose="020B0609020204030204" pitchFamily="49" charset="0"/>
                <a:cs typeface="Consolas" panose="020B0609020204030204" pitchFamily="49" charset="0"/>
              </a:defRPr>
            </a:lvl1pPr>
          </a:lstStyle>
          <a:p>
            <a:r>
              <a:rPr lang="en-GB"/>
              <a:t>Click to edit master subtitle style</a:t>
            </a:r>
          </a:p>
        </p:txBody>
      </p:sp>
    </p:spTree>
    <p:extLst>
      <p:ext uri="{BB962C8B-B14F-4D97-AF65-F5344CB8AC3E}">
        <p14:creationId xmlns:p14="http://schemas.microsoft.com/office/powerpoint/2010/main" val="3656780093"/>
      </p:ext>
    </p:extLst>
  </p:cSld>
  <p:clrMapOvr>
    <a:masterClrMapping/>
  </p:clrMapOvr>
  <p:extLst>
    <p:ext uri="{DCECCB84-F9BA-43D5-87BE-67443E8EF086}">
      <p15:sldGuideLst xmlns:p15="http://schemas.microsoft.com/office/powerpoint/2012/main">
        <p15:guide id="1" orient="horz" pos="2092" userDrawn="1">
          <p15:clr>
            <a:srgbClr val="FBAE40"/>
          </p15:clr>
        </p15:guide>
        <p15:guide id="2" pos="1037" userDrawn="1">
          <p15:clr>
            <a:srgbClr val="FBAE40"/>
          </p15:clr>
        </p15:guide>
        <p15:guide id="3" orient="horz" pos="2455" userDrawn="1">
          <p15:clr>
            <a:srgbClr val="FBAE40"/>
          </p15:clr>
        </p15:guide>
        <p15:guide id="4" orient="horz" pos="2783" userDrawn="1">
          <p15:clr>
            <a:srgbClr val="FBAE40"/>
          </p15:clr>
        </p15:guide>
        <p15:guide id="5" pos="1381" userDrawn="1">
          <p15:clr>
            <a:srgbClr val="FBAE40"/>
          </p15:clr>
        </p15:guide>
        <p15:guide id="6" orient="horz" pos="3265"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Header Option C">
    <p:bg>
      <p:bgPr>
        <a:solidFill>
          <a:schemeClr val="tx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08C1EF9-85C8-753F-C359-B9BEEBA2451D}"/>
              </a:ext>
            </a:extLst>
          </p:cNvPr>
          <p:cNvSpPr>
            <a:spLocks noGrp="1"/>
          </p:cNvSpPr>
          <p:nvPr>
            <p:ph type="ctrTitle" hasCustomPrompt="1"/>
          </p:nvPr>
        </p:nvSpPr>
        <p:spPr>
          <a:xfrm>
            <a:off x="1244646" y="2993527"/>
            <a:ext cx="6412297" cy="470257"/>
          </a:xfrm>
          <a:prstGeom prst="rect">
            <a:avLst/>
          </a:prstGeom>
        </p:spPr>
        <p:txBody>
          <a:bodyPr wrap="square" lIns="0" tIns="0" rIns="0" bIns="0" anchor="b">
            <a:spAutoFit/>
          </a:bodyPr>
          <a:lstStyle>
            <a:lvl1pPr algn="l">
              <a:defRPr sz="3373" b="0" i="0" spc="75" baseline="0">
                <a:solidFill>
                  <a:schemeClr val="bg1"/>
                </a:solidFill>
                <a:latin typeface="Aptos" panose="020B0004020202020204" pitchFamily="34" charset="0"/>
              </a:defRPr>
            </a:lvl1pPr>
          </a:lstStyle>
          <a:p>
            <a:r>
              <a:rPr lang="en-GB"/>
              <a:t>Click to edit Section title</a:t>
            </a:r>
            <a:endParaRPr lang="en-US"/>
          </a:p>
        </p:txBody>
      </p:sp>
      <p:cxnSp>
        <p:nvCxnSpPr>
          <p:cNvPr id="16" name="Straight Connector 15">
            <a:extLst>
              <a:ext uri="{FF2B5EF4-FFF2-40B4-BE49-F238E27FC236}">
                <a16:creationId xmlns:a16="http://schemas.microsoft.com/office/drawing/2014/main" id="{07788DA6-C683-27A3-659E-E6AB1438BE0A}"/>
              </a:ext>
            </a:extLst>
          </p:cNvPr>
          <p:cNvCxnSpPr>
            <a:cxnSpLocks/>
          </p:cNvCxnSpPr>
          <p:nvPr/>
        </p:nvCxnSpPr>
        <p:spPr>
          <a:xfrm>
            <a:off x="1246290" y="3610466"/>
            <a:ext cx="6400820" cy="0"/>
          </a:xfrm>
          <a:prstGeom prst="line">
            <a:avLst/>
          </a:prstGeom>
          <a:ln w="9525">
            <a:solidFill>
              <a:schemeClr val="bg1"/>
            </a:solidFill>
          </a:ln>
        </p:spPr>
        <p:style>
          <a:lnRef idx="1">
            <a:schemeClr val="accent3"/>
          </a:lnRef>
          <a:fillRef idx="0">
            <a:schemeClr val="accent3"/>
          </a:fillRef>
          <a:effectRef idx="0">
            <a:schemeClr val="accent3"/>
          </a:effectRef>
          <a:fontRef idx="minor">
            <a:schemeClr val="tx1"/>
          </a:fontRef>
        </p:style>
      </p:cxnSp>
      <p:pic>
        <p:nvPicPr>
          <p:cNvPr id="19" name="Picture 18" descr="Icon&#10;&#10;Description automatically generated">
            <a:extLst>
              <a:ext uri="{FF2B5EF4-FFF2-40B4-BE49-F238E27FC236}">
                <a16:creationId xmlns:a16="http://schemas.microsoft.com/office/drawing/2014/main" id="{1C8C32E4-413A-6194-FCA7-C0194C5A62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9" cy="418564"/>
          </a:xfrm>
          <a:prstGeom prst="rect">
            <a:avLst/>
          </a:prstGeom>
        </p:spPr>
      </p:pic>
      <p:pic>
        <p:nvPicPr>
          <p:cNvPr id="2" name="Picture 1" descr="Shape&#10;&#10;Description automatically generated">
            <a:extLst>
              <a:ext uri="{FF2B5EF4-FFF2-40B4-BE49-F238E27FC236}">
                <a16:creationId xmlns:a16="http://schemas.microsoft.com/office/drawing/2014/main" id="{2B0E2288-ABCA-B8EC-C165-42A87AD8AA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flipH="1">
            <a:off x="9215847" y="3881848"/>
            <a:ext cx="2644218" cy="3308088"/>
          </a:xfrm>
          <a:prstGeom prst="rect">
            <a:avLst/>
          </a:prstGeom>
        </p:spPr>
      </p:pic>
      <p:sp>
        <p:nvSpPr>
          <p:cNvPr id="3" name="Text Placeholder 17">
            <a:extLst>
              <a:ext uri="{FF2B5EF4-FFF2-40B4-BE49-F238E27FC236}">
                <a16:creationId xmlns:a16="http://schemas.microsoft.com/office/drawing/2014/main" id="{9C4648EF-4226-84A3-B797-6C96BA19EA6F}"/>
              </a:ext>
            </a:extLst>
          </p:cNvPr>
          <p:cNvSpPr>
            <a:spLocks noGrp="1"/>
          </p:cNvSpPr>
          <p:nvPr>
            <p:ph type="body" sz="quarter" idx="10" hasCustomPrompt="1"/>
          </p:nvPr>
        </p:nvSpPr>
        <p:spPr>
          <a:xfrm>
            <a:off x="1233993" y="3835889"/>
            <a:ext cx="6422947" cy="192810"/>
          </a:xfrm>
          <a:prstGeom prst="rect">
            <a:avLst/>
          </a:prstGeom>
        </p:spPr>
        <p:txBody>
          <a:bodyPr wrap="square" lIns="0" tIns="0" rIns="0" bIns="0">
            <a:spAutoFit/>
          </a:bodyPr>
          <a:lstStyle>
            <a:lvl1pPr marL="0" marR="0" indent="0" algn="l" defTabSz="685454" rtl="0" eaLnBrk="1" fontAlgn="auto" latinLnBrk="0" hangingPunct="1">
              <a:lnSpc>
                <a:spcPct val="120000"/>
              </a:lnSpc>
              <a:spcBef>
                <a:spcPts val="450"/>
              </a:spcBef>
              <a:spcAft>
                <a:spcPts val="0"/>
              </a:spcAft>
              <a:buClrTx/>
              <a:buSzTx/>
              <a:buFontTx/>
              <a:buNone/>
              <a:tabLst/>
              <a:defRPr sz="1124" b="0" i="0" cap="none" spc="75" baseline="0">
                <a:solidFill>
                  <a:schemeClr val="bg1"/>
                </a:solidFill>
                <a:latin typeface="Consolas" panose="020B0609020204030204" pitchFamily="49" charset="0"/>
                <a:cs typeface="Consolas" panose="020B0609020204030204" pitchFamily="49" charset="0"/>
              </a:defRPr>
            </a:lvl1pPr>
          </a:lstStyle>
          <a:p>
            <a:r>
              <a:rPr lang="en-GB"/>
              <a:t>Click to edit master subtitle style</a:t>
            </a:r>
          </a:p>
        </p:txBody>
      </p:sp>
    </p:spTree>
    <p:extLst>
      <p:ext uri="{BB962C8B-B14F-4D97-AF65-F5344CB8AC3E}">
        <p14:creationId xmlns:p14="http://schemas.microsoft.com/office/powerpoint/2010/main" val="3244085665"/>
      </p:ext>
    </p:extLst>
  </p:cSld>
  <p:clrMapOvr>
    <a:masterClrMapping/>
  </p:clrMapOvr>
  <p:extLst>
    <p:ext uri="{DCECCB84-F9BA-43D5-87BE-67443E8EF086}">
      <p15:sldGuideLst xmlns:p15="http://schemas.microsoft.com/office/powerpoint/2012/main">
        <p15:guide id="1" orient="horz" pos="2092" userDrawn="1">
          <p15:clr>
            <a:srgbClr val="FBAE40"/>
          </p15:clr>
        </p15:guide>
        <p15:guide id="2" pos="1037" userDrawn="1">
          <p15:clr>
            <a:srgbClr val="FBAE40"/>
          </p15:clr>
        </p15:guide>
        <p15:guide id="3" orient="horz" pos="2455" userDrawn="1">
          <p15:clr>
            <a:srgbClr val="FBAE40"/>
          </p15:clr>
        </p15:guide>
        <p15:guide id="4" orient="horz" pos="2783" userDrawn="1">
          <p15:clr>
            <a:srgbClr val="FBAE40"/>
          </p15:clr>
        </p15:guide>
        <p15:guide id="5" pos="1381" userDrawn="1">
          <p15:clr>
            <a:srgbClr val="FBAE40"/>
          </p15:clr>
        </p15:guide>
        <p15:guide id="6" orient="horz" pos="3265"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line headline/2col text+subheads">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BC93C282-C996-E0EC-D00C-1286C296153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3116" b="5594"/>
          <a:stretch/>
        </p:blipFill>
        <p:spPr>
          <a:xfrm>
            <a:off x="9135509" y="3429001"/>
            <a:ext cx="3056492" cy="3429000"/>
          </a:xfrm>
          <a:prstGeom prst="rect">
            <a:avLst/>
          </a:prstGeom>
        </p:spPr>
      </p:pic>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37672" y="868544"/>
            <a:ext cx="7195123" cy="306751"/>
          </a:xfrm>
          <a:prstGeom prst="rect">
            <a:avLst/>
          </a:prstGeom>
        </p:spPr>
        <p:txBody>
          <a:bodyPr wrap="square" lIns="0" tIns="0" rIns="0" bIns="0">
            <a:spAutoFit/>
          </a:bodyPr>
          <a:lstStyle>
            <a:lvl1pPr marL="0" indent="0">
              <a:lnSpc>
                <a:spcPct val="80000"/>
              </a:lnSpc>
              <a:buNone/>
              <a:defRPr sz="2399" b="0" i="0" cap="none" spc="75" baseline="0">
                <a:solidFill>
                  <a:schemeClr val="tx2"/>
                </a:solidFill>
                <a:latin typeface="Aptos" panose="020B0004020202020204" pitchFamily="34" charset="0"/>
              </a:defRPr>
            </a:lvl1pPr>
          </a:lstStyle>
          <a:p>
            <a:pPr lvl="0"/>
            <a:r>
              <a:rPr lang="en-GB"/>
              <a:t>Headline requiring only one line</a:t>
            </a:r>
            <a:endParaRPr lang="en-US"/>
          </a:p>
        </p:txBody>
      </p:sp>
      <p:sp>
        <p:nvSpPr>
          <p:cNvPr id="5" name="Text Placeholder 4">
            <a:extLst>
              <a:ext uri="{FF2B5EF4-FFF2-40B4-BE49-F238E27FC236}">
                <a16:creationId xmlns:a16="http://schemas.microsoft.com/office/drawing/2014/main" id="{F9098BCD-5478-D97D-C908-B808F94B029A}"/>
              </a:ext>
            </a:extLst>
          </p:cNvPr>
          <p:cNvSpPr>
            <a:spLocks noGrp="1"/>
          </p:cNvSpPr>
          <p:nvPr>
            <p:ph type="body" sz="quarter" idx="19" hasCustomPrompt="1"/>
          </p:nvPr>
        </p:nvSpPr>
        <p:spPr>
          <a:xfrm>
            <a:off x="1246917" y="1569002"/>
            <a:ext cx="3408217" cy="430887"/>
          </a:xfrm>
          <a:prstGeom prst="rect">
            <a:avLst/>
          </a:prstGeom>
        </p:spPr>
        <p:txBody>
          <a:bodyPr lIns="0" tIns="0" rIns="0" bIns="0">
            <a:noAutofit/>
          </a:bodyPr>
          <a:lstStyle>
            <a:lvl1pPr>
              <a:lnSpc>
                <a:spcPct val="100000"/>
              </a:lnSpc>
              <a:spcAft>
                <a:spcPts val="450"/>
              </a:spcAft>
              <a:defRPr sz="975" b="1" i="0" cap="none" spc="75" baseline="0">
                <a:solidFill>
                  <a:schemeClr val="tx2"/>
                </a:solidFill>
                <a:latin typeface="Consolas" panose="020B0609020204030204" pitchFamily="49" charset="0"/>
                <a:cs typeface="Consolas" panose="020B0609020204030204" pitchFamily="49" charset="0"/>
              </a:defRPr>
            </a:lvl1pPr>
          </a:lstStyle>
          <a:p>
            <a:pPr lvl="0"/>
            <a:r>
              <a:rPr lang="en-GB"/>
              <a:t>Click to edit master subheading styles</a:t>
            </a:r>
            <a:endParaRPr lang="en-US"/>
          </a:p>
        </p:txBody>
      </p:sp>
      <p:sp>
        <p:nvSpPr>
          <p:cNvPr id="4" name="Text Placeholder 4">
            <a:extLst>
              <a:ext uri="{FF2B5EF4-FFF2-40B4-BE49-F238E27FC236}">
                <a16:creationId xmlns:a16="http://schemas.microsoft.com/office/drawing/2014/main" id="{26CFCEC5-A5B4-3F99-8D8F-55E884815F25}"/>
              </a:ext>
            </a:extLst>
          </p:cNvPr>
          <p:cNvSpPr>
            <a:spLocks noGrp="1"/>
          </p:cNvSpPr>
          <p:nvPr>
            <p:ph type="body" sz="quarter" idx="20" hasCustomPrompt="1"/>
          </p:nvPr>
        </p:nvSpPr>
        <p:spPr>
          <a:xfrm>
            <a:off x="5033470" y="1569002"/>
            <a:ext cx="3408217" cy="430887"/>
          </a:xfrm>
          <a:prstGeom prst="rect">
            <a:avLst/>
          </a:prstGeom>
        </p:spPr>
        <p:txBody>
          <a:bodyPr lIns="0" tIns="0" rIns="0" bIns="0">
            <a:noAutofit/>
          </a:bodyPr>
          <a:lstStyle>
            <a:lvl1pPr>
              <a:lnSpc>
                <a:spcPct val="100000"/>
              </a:lnSpc>
              <a:spcAft>
                <a:spcPts val="450"/>
              </a:spcAft>
              <a:defRPr sz="975" b="1" i="0" cap="none" spc="75" baseline="0">
                <a:solidFill>
                  <a:schemeClr val="tx2"/>
                </a:solidFill>
                <a:latin typeface="Consolas" panose="020B0609020204030204" pitchFamily="49" charset="0"/>
                <a:cs typeface="Consolas" panose="020B0609020204030204" pitchFamily="49" charset="0"/>
              </a:defRPr>
            </a:lvl1pPr>
          </a:lstStyle>
          <a:p>
            <a:pPr lvl="0"/>
            <a:r>
              <a:rPr lang="en-GB"/>
              <a:t>Click to edit master subheading styles</a:t>
            </a:r>
            <a:endParaRPr lang="en-US"/>
          </a:p>
        </p:txBody>
      </p:sp>
      <p:sp>
        <p:nvSpPr>
          <p:cNvPr id="10" name="Text Placeholder 9">
            <a:extLst>
              <a:ext uri="{FF2B5EF4-FFF2-40B4-BE49-F238E27FC236}">
                <a16:creationId xmlns:a16="http://schemas.microsoft.com/office/drawing/2014/main" id="{466FD622-E24A-F3AC-5E86-BAE41920674B}"/>
              </a:ext>
            </a:extLst>
          </p:cNvPr>
          <p:cNvSpPr>
            <a:spLocks noGrp="1"/>
          </p:cNvSpPr>
          <p:nvPr>
            <p:ph type="body" sz="quarter" idx="22"/>
          </p:nvPr>
        </p:nvSpPr>
        <p:spPr>
          <a:xfrm>
            <a:off x="1237672" y="2120350"/>
            <a:ext cx="3408216" cy="4151715"/>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9">
            <a:extLst>
              <a:ext uri="{FF2B5EF4-FFF2-40B4-BE49-F238E27FC236}">
                <a16:creationId xmlns:a16="http://schemas.microsoft.com/office/drawing/2014/main" id="{EE8947CA-37AD-445E-A72D-6124150ECBB6}"/>
              </a:ext>
            </a:extLst>
          </p:cNvPr>
          <p:cNvSpPr>
            <a:spLocks noGrp="1"/>
          </p:cNvSpPr>
          <p:nvPr>
            <p:ph type="body" sz="quarter" idx="23"/>
          </p:nvPr>
        </p:nvSpPr>
        <p:spPr>
          <a:xfrm>
            <a:off x="5021396" y="2120350"/>
            <a:ext cx="3408216" cy="4151715"/>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18597204"/>
      </p:ext>
    </p:extLst>
  </p:cSld>
  <p:clrMapOvr>
    <a:masterClrMapping/>
  </p:clrMapOvr>
  <p:extLst>
    <p:ext uri="{DCECCB84-F9BA-43D5-87BE-67443E8EF086}">
      <p15:sldGuideLst xmlns:p15="http://schemas.microsoft.com/office/powerpoint/2012/main">
        <p15:guide id="1" orient="horz" pos="3974" userDrawn="1">
          <p15:clr>
            <a:srgbClr val="FBAE40"/>
          </p15:clr>
        </p15:guide>
        <p15:guide id="2" pos="4213" userDrawn="1">
          <p15:clr>
            <a:srgbClr val="FBAE40"/>
          </p15:clr>
        </p15:guide>
        <p15:guide id="3" pos="3911" userDrawn="1">
          <p15:clr>
            <a:srgbClr val="FBAE40"/>
          </p15:clr>
        </p15:guide>
        <p15:guide id="4" pos="1037" userDrawn="1">
          <p15:clr>
            <a:srgbClr val="FBAE40"/>
          </p15:clr>
        </p15:guide>
        <p15:guide id="5" pos="7085" userDrawn="1">
          <p15:clr>
            <a:srgbClr val="FBAE40"/>
          </p15:clr>
        </p15:guide>
        <p15:guide id="6" orient="horz" pos="1026" userDrawn="1">
          <p15:clr>
            <a:srgbClr val="FBAE40"/>
          </p15:clr>
        </p15:guide>
        <p15:guide id="7" orient="horz" pos="572" userDrawn="1">
          <p15:clr>
            <a:srgbClr val="FBAE40"/>
          </p15:clr>
        </p15:guide>
        <p15:guide id="8" orient="horz" pos="5286" userDrawn="1">
          <p15:clr>
            <a:srgbClr val="FBAE40"/>
          </p15:clr>
        </p15:guide>
        <p15:guide id="9" pos="5607" userDrawn="1">
          <p15:clr>
            <a:srgbClr val="FBAE40"/>
          </p15:clr>
        </p15:guide>
        <p15:guide id="10" pos="5204" userDrawn="1">
          <p15:clr>
            <a:srgbClr val="FBAE40"/>
          </p15:clr>
        </p15:guide>
        <p15:guide id="11" pos="1381" userDrawn="1">
          <p15:clr>
            <a:srgbClr val="FBAE40"/>
          </p15:clr>
        </p15:guide>
        <p15:guide id="12" pos="9428" userDrawn="1">
          <p15:clr>
            <a:srgbClr val="FBAE40"/>
          </p15:clr>
        </p15:guide>
        <p15:guide id="13" orient="horz" pos="1365" userDrawn="1">
          <p15:clr>
            <a:srgbClr val="FBAE40"/>
          </p15:clr>
        </p15:guide>
        <p15:guide id="14" orient="horz" pos="76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Holding Slide Option B">
    <p:spTree>
      <p:nvGrpSpPr>
        <p:cNvPr id="1" name=""/>
        <p:cNvGrpSpPr/>
        <p:nvPr/>
      </p:nvGrpSpPr>
      <p:grpSpPr>
        <a:xfrm>
          <a:off x="0" y="0"/>
          <a:ext cx="0" cy="0"/>
          <a:chOff x="0" y="0"/>
          <a:chExt cx="0" cy="0"/>
        </a:xfrm>
      </p:grpSpPr>
      <p:pic>
        <p:nvPicPr>
          <p:cNvPr id="5" name="Picture 4" descr="Logo&#10;&#10;Description automatically generated with medium confidence">
            <a:extLst>
              <a:ext uri="{FF2B5EF4-FFF2-40B4-BE49-F238E27FC236}">
                <a16:creationId xmlns:a16="http://schemas.microsoft.com/office/drawing/2014/main" id="{1F0740EA-4A0A-6B71-6466-154B52C3745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91213" y="1404942"/>
            <a:ext cx="3409576" cy="4048119"/>
          </a:xfrm>
          <a:prstGeom prst="rect">
            <a:avLst/>
          </a:prstGeom>
        </p:spPr>
      </p:pic>
    </p:spTree>
    <p:extLst>
      <p:ext uri="{BB962C8B-B14F-4D97-AF65-F5344CB8AC3E}">
        <p14:creationId xmlns:p14="http://schemas.microsoft.com/office/powerpoint/2010/main" val="19080750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guide id="3" orient="horz" pos="2873" userDrawn="1">
          <p15:clr>
            <a:srgbClr val="FBAE40"/>
          </p15:clr>
        </p15:guide>
        <p15:guide id="4" pos="681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line headline/2col text+subheads">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BC93C282-C996-E0EC-D00C-1286C296153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3116" b="5594"/>
          <a:stretch/>
        </p:blipFill>
        <p:spPr>
          <a:xfrm>
            <a:off x="9135509" y="3429001"/>
            <a:ext cx="3056492" cy="3429000"/>
          </a:xfrm>
          <a:prstGeom prst="rect">
            <a:avLst/>
          </a:prstGeom>
        </p:spPr>
      </p:pic>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37674" y="868543"/>
            <a:ext cx="7204015" cy="602088"/>
          </a:xfrm>
          <a:prstGeom prst="rect">
            <a:avLst/>
          </a:prstGeom>
        </p:spPr>
        <p:txBody>
          <a:bodyPr wrap="square" lIns="0" tIns="0" rIns="0" bIns="0">
            <a:spAutoFit/>
          </a:bodyPr>
          <a:lstStyle>
            <a:lvl1pPr marL="0" indent="0">
              <a:lnSpc>
                <a:spcPct val="80000"/>
              </a:lnSpc>
              <a:buNone/>
              <a:defRPr sz="2399" b="0" i="0" cap="none" spc="75" baseline="0">
                <a:solidFill>
                  <a:schemeClr val="tx2"/>
                </a:solidFill>
                <a:latin typeface="Aptos" panose="020B0004020202020204" pitchFamily="34" charset="0"/>
              </a:defRPr>
            </a:lvl1pPr>
          </a:lstStyle>
          <a:p>
            <a:pPr lvl="0"/>
            <a:r>
              <a:rPr lang="en-GB"/>
              <a:t>Longer headlines that require </a:t>
            </a:r>
            <a:br>
              <a:rPr lang="en-GB"/>
            </a:br>
            <a:r>
              <a:rPr lang="en-GB"/>
              <a:t>two lines to fit the text </a:t>
            </a:r>
            <a:endParaRPr lang="en-US"/>
          </a:p>
        </p:txBody>
      </p:sp>
      <p:sp>
        <p:nvSpPr>
          <p:cNvPr id="12" name="Text Placeholder 4">
            <a:extLst>
              <a:ext uri="{FF2B5EF4-FFF2-40B4-BE49-F238E27FC236}">
                <a16:creationId xmlns:a16="http://schemas.microsoft.com/office/drawing/2014/main" id="{DF8E36EB-31DF-B496-BAC4-517E5436C79E}"/>
              </a:ext>
            </a:extLst>
          </p:cNvPr>
          <p:cNvSpPr>
            <a:spLocks noGrp="1"/>
          </p:cNvSpPr>
          <p:nvPr>
            <p:ph type="body" sz="quarter" idx="22" hasCustomPrompt="1"/>
          </p:nvPr>
        </p:nvSpPr>
        <p:spPr>
          <a:xfrm>
            <a:off x="1246917" y="1927591"/>
            <a:ext cx="3408217" cy="430887"/>
          </a:xfrm>
          <a:prstGeom prst="rect">
            <a:avLst/>
          </a:prstGeom>
        </p:spPr>
        <p:txBody>
          <a:bodyPr lIns="0" tIns="0" rIns="0" bIns="0">
            <a:noAutofit/>
          </a:bodyPr>
          <a:lstStyle>
            <a:lvl1pPr>
              <a:lnSpc>
                <a:spcPct val="100000"/>
              </a:lnSpc>
              <a:spcAft>
                <a:spcPts val="450"/>
              </a:spcAft>
              <a:defRPr sz="975" b="1" i="0" cap="none" spc="75" baseline="0">
                <a:solidFill>
                  <a:schemeClr val="tx2"/>
                </a:solidFill>
                <a:latin typeface="Consolas" panose="020B0609020204030204" pitchFamily="49" charset="0"/>
                <a:cs typeface="Consolas" panose="020B0609020204030204" pitchFamily="49" charset="0"/>
              </a:defRPr>
            </a:lvl1pPr>
          </a:lstStyle>
          <a:p>
            <a:pPr lvl="0"/>
            <a:r>
              <a:rPr lang="en-GB"/>
              <a:t>Click to edit master subheading styles</a:t>
            </a:r>
            <a:endParaRPr lang="en-US"/>
          </a:p>
        </p:txBody>
      </p:sp>
      <p:sp>
        <p:nvSpPr>
          <p:cNvPr id="13" name="Text Placeholder 4">
            <a:extLst>
              <a:ext uri="{FF2B5EF4-FFF2-40B4-BE49-F238E27FC236}">
                <a16:creationId xmlns:a16="http://schemas.microsoft.com/office/drawing/2014/main" id="{AF6C556A-CD47-BE02-2074-B7362BF49D42}"/>
              </a:ext>
            </a:extLst>
          </p:cNvPr>
          <p:cNvSpPr>
            <a:spLocks noGrp="1"/>
          </p:cNvSpPr>
          <p:nvPr>
            <p:ph type="body" sz="quarter" idx="23" hasCustomPrompt="1"/>
          </p:nvPr>
        </p:nvSpPr>
        <p:spPr>
          <a:xfrm>
            <a:off x="5033470" y="1927591"/>
            <a:ext cx="3408217" cy="430887"/>
          </a:xfrm>
          <a:prstGeom prst="rect">
            <a:avLst/>
          </a:prstGeom>
        </p:spPr>
        <p:txBody>
          <a:bodyPr lIns="0" tIns="0" rIns="0" bIns="0">
            <a:noAutofit/>
          </a:bodyPr>
          <a:lstStyle>
            <a:lvl1pPr>
              <a:lnSpc>
                <a:spcPct val="100000"/>
              </a:lnSpc>
              <a:spcAft>
                <a:spcPts val="450"/>
              </a:spcAft>
              <a:defRPr sz="975" b="1" i="0" cap="none" spc="75" baseline="0">
                <a:solidFill>
                  <a:schemeClr val="tx2"/>
                </a:solidFill>
                <a:latin typeface="Consolas" panose="020B0609020204030204" pitchFamily="49" charset="0"/>
                <a:cs typeface="Consolas" panose="020B0609020204030204" pitchFamily="49" charset="0"/>
              </a:defRPr>
            </a:lvl1pPr>
          </a:lstStyle>
          <a:p>
            <a:pPr lvl="0"/>
            <a:r>
              <a:rPr lang="en-GB"/>
              <a:t>Click to edit master subheading styles</a:t>
            </a:r>
            <a:endParaRPr lang="en-US"/>
          </a:p>
        </p:txBody>
      </p:sp>
      <p:sp>
        <p:nvSpPr>
          <p:cNvPr id="14" name="Text Placeholder 9">
            <a:extLst>
              <a:ext uri="{FF2B5EF4-FFF2-40B4-BE49-F238E27FC236}">
                <a16:creationId xmlns:a16="http://schemas.microsoft.com/office/drawing/2014/main" id="{26F865DF-3682-34FC-2362-7E9304CC4BCA}"/>
              </a:ext>
            </a:extLst>
          </p:cNvPr>
          <p:cNvSpPr>
            <a:spLocks noGrp="1"/>
          </p:cNvSpPr>
          <p:nvPr>
            <p:ph type="body" sz="quarter" idx="24"/>
          </p:nvPr>
        </p:nvSpPr>
        <p:spPr>
          <a:xfrm>
            <a:off x="1237672" y="2478937"/>
            <a:ext cx="3408216" cy="4151715"/>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836383DE-29BA-CCD9-AE92-874007677CB1}"/>
              </a:ext>
            </a:extLst>
          </p:cNvPr>
          <p:cNvSpPr>
            <a:spLocks noGrp="1"/>
          </p:cNvSpPr>
          <p:nvPr>
            <p:ph type="body" sz="quarter" idx="25"/>
          </p:nvPr>
        </p:nvSpPr>
        <p:spPr>
          <a:xfrm>
            <a:off x="5021396" y="2478937"/>
            <a:ext cx="3408216" cy="4151715"/>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9764135"/>
      </p:ext>
    </p:extLst>
  </p:cSld>
  <p:clrMapOvr>
    <a:masterClrMapping/>
  </p:clrMapOvr>
  <p:extLst>
    <p:ext uri="{DCECCB84-F9BA-43D5-87BE-67443E8EF086}">
      <p15:sldGuideLst xmlns:p15="http://schemas.microsoft.com/office/powerpoint/2012/main">
        <p15:guide id="1" orient="horz" pos="3974" userDrawn="1">
          <p15:clr>
            <a:srgbClr val="FBAE40"/>
          </p15:clr>
        </p15:guide>
        <p15:guide id="2" pos="4213" userDrawn="1">
          <p15:clr>
            <a:srgbClr val="FBAE40"/>
          </p15:clr>
        </p15:guide>
        <p15:guide id="3" pos="3911" userDrawn="1">
          <p15:clr>
            <a:srgbClr val="FBAE40"/>
          </p15:clr>
        </p15:guide>
        <p15:guide id="4" pos="1037" userDrawn="1">
          <p15:clr>
            <a:srgbClr val="FBAE40"/>
          </p15:clr>
        </p15:guide>
        <p15:guide id="5" pos="7085" userDrawn="1">
          <p15:clr>
            <a:srgbClr val="FBAE40"/>
          </p15:clr>
        </p15:guide>
        <p15:guide id="6" orient="horz" pos="1253" userDrawn="1">
          <p15:clr>
            <a:srgbClr val="FBAE40"/>
          </p15:clr>
        </p15:guide>
        <p15:guide id="7" orient="horz" pos="572" userDrawn="1">
          <p15:clr>
            <a:srgbClr val="FBAE40"/>
          </p15:clr>
        </p15:guide>
        <p15:guide id="8" orient="horz" pos="5286" userDrawn="1">
          <p15:clr>
            <a:srgbClr val="FBAE40"/>
          </p15:clr>
        </p15:guide>
        <p15:guide id="9" pos="5607" userDrawn="1">
          <p15:clr>
            <a:srgbClr val="FBAE40"/>
          </p15:clr>
        </p15:guide>
        <p15:guide id="10" pos="5204" userDrawn="1">
          <p15:clr>
            <a:srgbClr val="FBAE40"/>
          </p15:clr>
        </p15:guide>
        <p15:guide id="11" pos="1381" userDrawn="1">
          <p15:clr>
            <a:srgbClr val="FBAE40"/>
          </p15:clr>
        </p15:guide>
        <p15:guide id="12" pos="9428" userDrawn="1">
          <p15:clr>
            <a:srgbClr val="FBAE40"/>
          </p15:clr>
        </p15:guide>
        <p15:guide id="13" orient="horz" pos="1666" userDrawn="1">
          <p15:clr>
            <a:srgbClr val="FBAE40"/>
          </p15:clr>
        </p15:guide>
        <p15:guide id="14" orient="horz" pos="76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lineHeadline_2colText">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37672" y="868544"/>
            <a:ext cx="7195123" cy="306751"/>
          </a:xfrm>
          <a:prstGeom prst="rect">
            <a:avLst/>
          </a:prstGeom>
        </p:spPr>
        <p:txBody>
          <a:bodyPr wrap="square" lIns="0" tIns="0" rIns="0" bIns="0">
            <a:spAutoFit/>
          </a:bodyPr>
          <a:lstStyle>
            <a:lvl1pPr marL="0" indent="0">
              <a:lnSpc>
                <a:spcPct val="80000"/>
              </a:lnSpc>
              <a:buNone/>
              <a:defRPr sz="2399" b="0" i="0" cap="none" spc="75" baseline="0">
                <a:solidFill>
                  <a:schemeClr val="tx2"/>
                </a:solidFill>
                <a:latin typeface="Aptos" panose="020B0004020202020204" pitchFamily="34" charset="0"/>
              </a:defRPr>
            </a:lvl1pPr>
          </a:lstStyle>
          <a:p>
            <a:pPr lvl="0"/>
            <a:r>
              <a:rPr lang="en-GB"/>
              <a:t>Headline requiring only one line</a:t>
            </a:r>
            <a:endParaRPr lang="en-US"/>
          </a:p>
        </p:txBody>
      </p:sp>
      <p:pic>
        <p:nvPicPr>
          <p:cNvPr id="6" name="Picture 5" descr="A picture containing shape&#10;&#10;Description automatically generated">
            <a:extLst>
              <a:ext uri="{FF2B5EF4-FFF2-40B4-BE49-F238E27FC236}">
                <a16:creationId xmlns:a16="http://schemas.microsoft.com/office/drawing/2014/main" id="{FF8772F0-B84C-B130-36CD-AC7BF55EE3E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8346"/>
          <a:stretch/>
        </p:blipFill>
        <p:spPr>
          <a:xfrm>
            <a:off x="10388600" y="5170193"/>
            <a:ext cx="1803400" cy="1687809"/>
          </a:xfrm>
          <a:prstGeom prst="rect">
            <a:avLst/>
          </a:prstGeom>
        </p:spPr>
      </p:pic>
      <p:sp>
        <p:nvSpPr>
          <p:cNvPr id="2" name="Text Placeholder 9">
            <a:extLst>
              <a:ext uri="{FF2B5EF4-FFF2-40B4-BE49-F238E27FC236}">
                <a16:creationId xmlns:a16="http://schemas.microsoft.com/office/drawing/2014/main" id="{68346733-73E9-428A-F8DA-DC2D042BDFCE}"/>
              </a:ext>
            </a:extLst>
          </p:cNvPr>
          <p:cNvSpPr>
            <a:spLocks noGrp="1"/>
          </p:cNvSpPr>
          <p:nvPr>
            <p:ph type="body" sz="quarter" idx="22"/>
          </p:nvPr>
        </p:nvSpPr>
        <p:spPr>
          <a:xfrm>
            <a:off x="1246916" y="1628776"/>
            <a:ext cx="7195123" cy="4599747"/>
          </a:xfrm>
        </p:spPr>
        <p:txBody>
          <a:bodyPr lIns="0" tIns="0" rIns="0" bIns="0" numCol="2" spcCol="39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26177438"/>
      </p:ext>
    </p:extLst>
  </p:cSld>
  <p:clrMapOvr>
    <a:masterClrMapping/>
  </p:clrMapOvr>
  <p:extLst>
    <p:ext uri="{DCECCB84-F9BA-43D5-87BE-67443E8EF086}">
      <p15:sldGuideLst xmlns:p15="http://schemas.microsoft.com/office/powerpoint/2012/main">
        <p15:guide id="1" orient="horz" pos="3974" userDrawn="1">
          <p15:clr>
            <a:srgbClr val="FBAE40"/>
          </p15:clr>
        </p15:guide>
        <p15:guide id="2" pos="4213" userDrawn="1">
          <p15:clr>
            <a:srgbClr val="FBAE40"/>
          </p15:clr>
        </p15:guide>
        <p15:guide id="3" pos="3911" userDrawn="1">
          <p15:clr>
            <a:srgbClr val="FBAE40"/>
          </p15:clr>
        </p15:guide>
        <p15:guide id="4" pos="1037" userDrawn="1">
          <p15:clr>
            <a:srgbClr val="FBAE40"/>
          </p15:clr>
        </p15:guide>
        <p15:guide id="5" pos="7085" userDrawn="1">
          <p15:clr>
            <a:srgbClr val="FBAE40"/>
          </p15:clr>
        </p15:guide>
        <p15:guide id="6" orient="horz" pos="1026" userDrawn="1">
          <p15:clr>
            <a:srgbClr val="FBAE40"/>
          </p15:clr>
        </p15:guide>
        <p15:guide id="7" orient="horz" pos="572" userDrawn="1">
          <p15:clr>
            <a:srgbClr val="FBAE40"/>
          </p15:clr>
        </p15:guide>
        <p15:guide id="8" orient="horz" pos="5286" userDrawn="1">
          <p15:clr>
            <a:srgbClr val="FBAE40"/>
          </p15:clr>
        </p15:guide>
        <p15:guide id="9" pos="5607" userDrawn="1">
          <p15:clr>
            <a:srgbClr val="FBAE40"/>
          </p15:clr>
        </p15:guide>
        <p15:guide id="10" pos="5204" userDrawn="1">
          <p15:clr>
            <a:srgbClr val="FBAE40"/>
          </p15:clr>
        </p15:guide>
        <p15:guide id="11" pos="1381" userDrawn="1">
          <p15:clr>
            <a:srgbClr val="FBAE40"/>
          </p15:clr>
        </p15:guide>
        <p15:guide id="12" pos="9428" userDrawn="1">
          <p15:clr>
            <a:srgbClr val="FBAE40"/>
          </p15:clr>
        </p15:guide>
        <p15:guide id="13" orient="horz" pos="1365" userDrawn="1">
          <p15:clr>
            <a:srgbClr val="FBAE40"/>
          </p15:clr>
        </p15:guide>
        <p15:guide id="14" orient="horz" pos="76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lineHeadline_2colText">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37674" y="877009"/>
            <a:ext cx="5823527" cy="602088"/>
          </a:xfrm>
          <a:prstGeom prst="rect">
            <a:avLst/>
          </a:prstGeom>
        </p:spPr>
        <p:txBody>
          <a:bodyPr wrap="square" lIns="0" tIns="0" rIns="0" bIns="0">
            <a:spAutoFit/>
          </a:bodyPr>
          <a:lstStyle>
            <a:lvl1pPr marL="0" indent="0">
              <a:lnSpc>
                <a:spcPct val="80000"/>
              </a:lnSpc>
              <a:buNone/>
              <a:defRPr sz="2399" b="0" i="0" cap="none" spc="75" baseline="0">
                <a:solidFill>
                  <a:schemeClr val="tx2"/>
                </a:solidFill>
                <a:latin typeface="Aptos" panose="020B0004020202020204" pitchFamily="34" charset="0"/>
              </a:defRPr>
            </a:lvl1pPr>
          </a:lstStyle>
          <a:p>
            <a:pPr lvl="0"/>
            <a:r>
              <a:rPr lang="en-GB"/>
              <a:t>Longer headlines that require two lines to fit the text </a:t>
            </a:r>
            <a:endParaRPr lang="en-US"/>
          </a:p>
        </p:txBody>
      </p:sp>
      <p:pic>
        <p:nvPicPr>
          <p:cNvPr id="8" name="Picture 7" descr="A picture containing shape&#10;&#10;Description automatically generated">
            <a:extLst>
              <a:ext uri="{FF2B5EF4-FFF2-40B4-BE49-F238E27FC236}">
                <a16:creationId xmlns:a16="http://schemas.microsoft.com/office/drawing/2014/main" id="{D878AACE-57B4-A497-8563-273F8C058ED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8346"/>
          <a:stretch/>
        </p:blipFill>
        <p:spPr>
          <a:xfrm>
            <a:off x="10388600" y="5170193"/>
            <a:ext cx="1803400" cy="1687809"/>
          </a:xfrm>
          <a:prstGeom prst="rect">
            <a:avLst/>
          </a:prstGeom>
        </p:spPr>
      </p:pic>
      <p:sp>
        <p:nvSpPr>
          <p:cNvPr id="2" name="Text Placeholder 9">
            <a:extLst>
              <a:ext uri="{FF2B5EF4-FFF2-40B4-BE49-F238E27FC236}">
                <a16:creationId xmlns:a16="http://schemas.microsoft.com/office/drawing/2014/main" id="{85F02C78-3762-FD07-CF29-A01D4FEA4BCB}"/>
              </a:ext>
            </a:extLst>
          </p:cNvPr>
          <p:cNvSpPr>
            <a:spLocks noGrp="1"/>
          </p:cNvSpPr>
          <p:nvPr>
            <p:ph type="body" sz="quarter" idx="22"/>
          </p:nvPr>
        </p:nvSpPr>
        <p:spPr>
          <a:xfrm>
            <a:off x="1237672" y="1989138"/>
            <a:ext cx="7195123" cy="4279140"/>
          </a:xfrm>
        </p:spPr>
        <p:txBody>
          <a:bodyPr lIns="0" tIns="0" rIns="0" bIns="0" numCol="2" spcCol="39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77482815"/>
      </p:ext>
    </p:extLst>
  </p:cSld>
  <p:clrMapOvr>
    <a:masterClrMapping/>
  </p:clrMapOvr>
  <p:extLst>
    <p:ext uri="{DCECCB84-F9BA-43D5-87BE-67443E8EF086}">
      <p15:sldGuideLst xmlns:p15="http://schemas.microsoft.com/office/powerpoint/2012/main">
        <p15:guide id="1" orient="horz" pos="3974" userDrawn="1">
          <p15:clr>
            <a:srgbClr val="FBAE40"/>
          </p15:clr>
        </p15:guide>
        <p15:guide id="2" pos="4213" userDrawn="1">
          <p15:clr>
            <a:srgbClr val="FBAE40"/>
          </p15:clr>
        </p15:guide>
        <p15:guide id="3" pos="3911" userDrawn="1">
          <p15:clr>
            <a:srgbClr val="FBAE40"/>
          </p15:clr>
        </p15:guide>
        <p15:guide id="4" pos="1037" userDrawn="1">
          <p15:clr>
            <a:srgbClr val="FBAE40"/>
          </p15:clr>
        </p15:guide>
        <p15:guide id="5" pos="7085" userDrawn="1">
          <p15:clr>
            <a:srgbClr val="FBAE40"/>
          </p15:clr>
        </p15:guide>
        <p15:guide id="6" orient="horz" pos="1253" userDrawn="1">
          <p15:clr>
            <a:srgbClr val="FBAE40"/>
          </p15:clr>
        </p15:guide>
        <p15:guide id="7" orient="horz" pos="572" userDrawn="1">
          <p15:clr>
            <a:srgbClr val="FBAE40"/>
          </p15:clr>
        </p15:guide>
        <p15:guide id="8" orient="horz" pos="5286" userDrawn="1">
          <p15:clr>
            <a:srgbClr val="FBAE40"/>
          </p15:clr>
        </p15:guide>
        <p15:guide id="9" pos="5607" userDrawn="1">
          <p15:clr>
            <a:srgbClr val="FBAE40"/>
          </p15:clr>
        </p15:guide>
        <p15:guide id="10" pos="5204" userDrawn="1">
          <p15:clr>
            <a:srgbClr val="FBAE40"/>
          </p15:clr>
        </p15:guide>
        <p15:guide id="11" pos="1381" userDrawn="1">
          <p15:clr>
            <a:srgbClr val="FBAE40"/>
          </p15:clr>
        </p15:guide>
        <p15:guide id="12" pos="9428" userDrawn="1">
          <p15:clr>
            <a:srgbClr val="FBAE40"/>
          </p15:clr>
        </p15:guide>
        <p15:guide id="13" orient="horz" pos="1666" userDrawn="1">
          <p15:clr>
            <a:srgbClr val="FBAE40"/>
          </p15:clr>
        </p15:guide>
        <p15:guide id="14" orient="horz" pos="761"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lineHeadline_1colText">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BC93C282-C996-E0EC-D00C-1286C296153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3116" b="5594"/>
          <a:stretch/>
        </p:blipFill>
        <p:spPr>
          <a:xfrm>
            <a:off x="9135509" y="3429001"/>
            <a:ext cx="3056492" cy="3429000"/>
          </a:xfrm>
          <a:prstGeom prst="rect">
            <a:avLst/>
          </a:prstGeom>
        </p:spPr>
      </p:pic>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50926" y="868544"/>
            <a:ext cx="3418465" cy="306751"/>
          </a:xfrm>
          <a:prstGeom prst="rect">
            <a:avLst/>
          </a:prstGeom>
        </p:spPr>
        <p:txBody>
          <a:bodyPr wrap="square" lIns="0" tIns="0" rIns="0" bIns="0">
            <a:spAutoFit/>
          </a:bodyPr>
          <a:lstStyle>
            <a:lvl1pPr marL="0" indent="0">
              <a:lnSpc>
                <a:spcPct val="80000"/>
              </a:lnSpc>
              <a:buNone/>
              <a:defRPr sz="2399" b="0" i="0" cap="none" spc="75" baseline="0">
                <a:solidFill>
                  <a:schemeClr val="tx2"/>
                </a:solidFill>
                <a:latin typeface="Aptos" panose="020B0004020202020204" pitchFamily="34" charset="0"/>
              </a:defRPr>
            </a:lvl1pPr>
          </a:lstStyle>
          <a:p>
            <a:pPr lvl="0"/>
            <a:r>
              <a:rPr lang="en-GB"/>
              <a:t>One line headline</a:t>
            </a:r>
            <a:endParaRPr lang="en-US"/>
          </a:p>
        </p:txBody>
      </p:sp>
      <p:sp>
        <p:nvSpPr>
          <p:cNvPr id="5" name="Text Placeholder 4">
            <a:extLst>
              <a:ext uri="{FF2B5EF4-FFF2-40B4-BE49-F238E27FC236}">
                <a16:creationId xmlns:a16="http://schemas.microsoft.com/office/drawing/2014/main" id="{A8BEBE3B-00EA-9595-BF7C-7D0FA2E815C4}"/>
              </a:ext>
            </a:extLst>
          </p:cNvPr>
          <p:cNvSpPr>
            <a:spLocks noGrp="1"/>
          </p:cNvSpPr>
          <p:nvPr>
            <p:ph type="body" sz="quarter" idx="19"/>
          </p:nvPr>
        </p:nvSpPr>
        <p:spPr>
          <a:xfrm>
            <a:off x="1253888" y="1628775"/>
            <a:ext cx="3405257" cy="4679950"/>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09054893"/>
      </p:ext>
    </p:extLst>
  </p:cSld>
  <p:clrMapOvr>
    <a:masterClrMapping/>
  </p:clrMapOvr>
  <p:extLst>
    <p:ext uri="{DCECCB84-F9BA-43D5-87BE-67443E8EF086}">
      <p15:sldGuideLst xmlns:p15="http://schemas.microsoft.com/office/powerpoint/2012/main">
        <p15:guide id="1" orient="horz" pos="3974" userDrawn="1">
          <p15:clr>
            <a:srgbClr val="FBAE40"/>
          </p15:clr>
        </p15:guide>
        <p15:guide id="2" pos="4213" userDrawn="1">
          <p15:clr>
            <a:srgbClr val="FBAE40"/>
          </p15:clr>
        </p15:guide>
        <p15:guide id="3" pos="3911" userDrawn="1">
          <p15:clr>
            <a:srgbClr val="FBAE40"/>
          </p15:clr>
        </p15:guide>
        <p15:guide id="4" pos="1037" userDrawn="1">
          <p15:clr>
            <a:srgbClr val="FBAE40"/>
          </p15:clr>
        </p15:guide>
        <p15:guide id="5" pos="7085" userDrawn="1">
          <p15:clr>
            <a:srgbClr val="FBAE40"/>
          </p15:clr>
        </p15:guide>
        <p15:guide id="6" orient="horz" pos="1026" userDrawn="1">
          <p15:clr>
            <a:srgbClr val="FBAE40"/>
          </p15:clr>
        </p15:guide>
        <p15:guide id="7" orient="horz" pos="572" userDrawn="1">
          <p15:clr>
            <a:srgbClr val="FBAE40"/>
          </p15:clr>
        </p15:guide>
        <p15:guide id="8" orient="horz" pos="5286" userDrawn="1">
          <p15:clr>
            <a:srgbClr val="FBAE40"/>
          </p15:clr>
        </p15:guide>
        <p15:guide id="9" pos="5607" userDrawn="1">
          <p15:clr>
            <a:srgbClr val="FBAE40"/>
          </p15:clr>
        </p15:guide>
        <p15:guide id="10" pos="5204" userDrawn="1">
          <p15:clr>
            <a:srgbClr val="FBAE40"/>
          </p15:clr>
        </p15:guide>
        <p15:guide id="11" pos="1381" userDrawn="1">
          <p15:clr>
            <a:srgbClr val="FBAE40"/>
          </p15:clr>
        </p15:guide>
        <p15:guide id="12" pos="9428" userDrawn="1">
          <p15:clr>
            <a:srgbClr val="FBAE40"/>
          </p15:clr>
        </p15:guide>
        <p15:guide id="13" orient="horz" pos="1365" userDrawn="1">
          <p15:clr>
            <a:srgbClr val="FBAE40"/>
          </p15:clr>
        </p15:guide>
        <p15:guide id="14" orient="horz" pos="761"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lineHeadline_1colText">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BC93C282-C996-E0EC-D00C-1286C296153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3116" b="5594"/>
          <a:stretch/>
        </p:blipFill>
        <p:spPr>
          <a:xfrm>
            <a:off x="9135509" y="3429001"/>
            <a:ext cx="3056492" cy="3429000"/>
          </a:xfrm>
          <a:prstGeom prst="rect">
            <a:avLst/>
          </a:prstGeom>
        </p:spPr>
      </p:pic>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50926" y="868544"/>
            <a:ext cx="3405257" cy="602088"/>
          </a:xfrm>
          <a:prstGeom prst="rect">
            <a:avLst/>
          </a:prstGeom>
        </p:spPr>
        <p:txBody>
          <a:bodyPr wrap="square" lIns="0" tIns="0" rIns="0" bIns="0">
            <a:spAutoFit/>
          </a:bodyPr>
          <a:lstStyle>
            <a:lvl1pPr marL="0" indent="0">
              <a:lnSpc>
                <a:spcPct val="80000"/>
              </a:lnSpc>
              <a:buNone/>
              <a:defRPr sz="2399" b="0" i="0" cap="none" spc="75" baseline="0">
                <a:solidFill>
                  <a:schemeClr val="tx2"/>
                </a:solidFill>
                <a:latin typeface="Aptos" panose="020B0004020202020204" pitchFamily="34" charset="0"/>
              </a:defRPr>
            </a:lvl1pPr>
          </a:lstStyle>
          <a:p>
            <a:pPr lvl="0"/>
            <a:r>
              <a:rPr lang="en-GB"/>
              <a:t>Headlines that require three lines to fit the text </a:t>
            </a:r>
            <a:endParaRPr lang="en-US"/>
          </a:p>
        </p:txBody>
      </p:sp>
      <p:sp>
        <p:nvSpPr>
          <p:cNvPr id="4" name="Text Placeholder 4">
            <a:extLst>
              <a:ext uri="{FF2B5EF4-FFF2-40B4-BE49-F238E27FC236}">
                <a16:creationId xmlns:a16="http://schemas.microsoft.com/office/drawing/2014/main" id="{2DE47A4C-186F-2944-9C6E-9B124F990C51}"/>
              </a:ext>
            </a:extLst>
          </p:cNvPr>
          <p:cNvSpPr>
            <a:spLocks noGrp="1"/>
          </p:cNvSpPr>
          <p:nvPr>
            <p:ph type="body" sz="quarter" idx="19"/>
          </p:nvPr>
        </p:nvSpPr>
        <p:spPr>
          <a:xfrm>
            <a:off x="1253888" y="2385390"/>
            <a:ext cx="3405257" cy="4029350"/>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02267670"/>
      </p:ext>
    </p:extLst>
  </p:cSld>
  <p:clrMapOvr>
    <a:masterClrMapping/>
  </p:clrMapOvr>
  <p:extLst>
    <p:ext uri="{DCECCB84-F9BA-43D5-87BE-67443E8EF086}">
      <p15:sldGuideLst xmlns:p15="http://schemas.microsoft.com/office/powerpoint/2012/main">
        <p15:guide id="1" orient="horz" pos="3974" userDrawn="1">
          <p15:clr>
            <a:srgbClr val="FBAE40"/>
          </p15:clr>
        </p15:guide>
        <p15:guide id="2" pos="4213" userDrawn="1">
          <p15:clr>
            <a:srgbClr val="FBAE40"/>
          </p15:clr>
        </p15:guide>
        <p15:guide id="3" pos="3911" userDrawn="1">
          <p15:clr>
            <a:srgbClr val="FBAE40"/>
          </p15:clr>
        </p15:guide>
        <p15:guide id="4" pos="1037" userDrawn="1">
          <p15:clr>
            <a:srgbClr val="FBAE40"/>
          </p15:clr>
        </p15:guide>
        <p15:guide id="5" pos="7085" userDrawn="1">
          <p15:clr>
            <a:srgbClr val="FBAE40"/>
          </p15:clr>
        </p15:guide>
        <p15:guide id="6" orient="horz" pos="1253" userDrawn="1">
          <p15:clr>
            <a:srgbClr val="FBAE40"/>
          </p15:clr>
        </p15:guide>
        <p15:guide id="7" orient="horz" pos="572" userDrawn="1">
          <p15:clr>
            <a:srgbClr val="FBAE40"/>
          </p15:clr>
        </p15:guide>
        <p15:guide id="8" orient="horz" pos="5286" userDrawn="1">
          <p15:clr>
            <a:srgbClr val="FBAE40"/>
          </p15:clr>
        </p15:guide>
        <p15:guide id="9" pos="5607" userDrawn="1">
          <p15:clr>
            <a:srgbClr val="FBAE40"/>
          </p15:clr>
        </p15:guide>
        <p15:guide id="10" pos="5204" userDrawn="1">
          <p15:clr>
            <a:srgbClr val="FBAE40"/>
          </p15:clr>
        </p15:guide>
        <p15:guide id="11" pos="1381" userDrawn="1">
          <p15:clr>
            <a:srgbClr val="FBAE40"/>
          </p15:clr>
        </p15:guide>
        <p15:guide id="12" pos="9428" userDrawn="1">
          <p15:clr>
            <a:srgbClr val="FBAE40"/>
          </p15:clr>
        </p15:guide>
        <p15:guide id="13" orient="horz" pos="1666" userDrawn="1">
          <p15:clr>
            <a:srgbClr val="FBAE40"/>
          </p15:clr>
        </p15:guide>
        <p15:guide id="14" orient="horz" pos="761"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lineHeadline_1colText alt">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6073888" y="868544"/>
            <a:ext cx="3418465" cy="306751"/>
          </a:xfrm>
          <a:prstGeom prst="rect">
            <a:avLst/>
          </a:prstGeom>
        </p:spPr>
        <p:txBody>
          <a:bodyPr wrap="square" lIns="0" tIns="0" rIns="0" bIns="0">
            <a:spAutoFit/>
          </a:bodyPr>
          <a:lstStyle>
            <a:lvl1pPr marL="0" indent="0">
              <a:lnSpc>
                <a:spcPct val="80000"/>
              </a:lnSpc>
              <a:buNone/>
              <a:defRPr sz="2399" b="0" i="0" cap="none" spc="75" baseline="0">
                <a:solidFill>
                  <a:schemeClr val="tx2"/>
                </a:solidFill>
                <a:latin typeface="Aptos" panose="020B0004020202020204" pitchFamily="34" charset="0"/>
              </a:defRPr>
            </a:lvl1pPr>
          </a:lstStyle>
          <a:p>
            <a:pPr lvl="0"/>
            <a:r>
              <a:rPr lang="en-GB"/>
              <a:t>One line headline</a:t>
            </a:r>
            <a:endParaRPr lang="en-US"/>
          </a:p>
        </p:txBody>
      </p:sp>
      <p:pic>
        <p:nvPicPr>
          <p:cNvPr id="13" name="Picture 12" descr="Shape, rectangle&#10;&#10;Description automatically generated">
            <a:extLst>
              <a:ext uri="{FF2B5EF4-FFF2-40B4-BE49-F238E27FC236}">
                <a16:creationId xmlns:a16="http://schemas.microsoft.com/office/drawing/2014/main" id="{0FAD7712-151B-43ED-9807-B824E57CB8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3116" b="5594"/>
          <a:stretch/>
        </p:blipFill>
        <p:spPr>
          <a:xfrm flipH="1">
            <a:off x="1" y="3429001"/>
            <a:ext cx="3056492" cy="3429000"/>
          </a:xfrm>
          <a:prstGeom prst="rect">
            <a:avLst/>
          </a:prstGeom>
        </p:spPr>
      </p:pic>
      <p:sp>
        <p:nvSpPr>
          <p:cNvPr id="2" name="Text Placeholder 4">
            <a:extLst>
              <a:ext uri="{FF2B5EF4-FFF2-40B4-BE49-F238E27FC236}">
                <a16:creationId xmlns:a16="http://schemas.microsoft.com/office/drawing/2014/main" id="{FE03F67A-1B92-6936-960A-23467370B24B}"/>
              </a:ext>
            </a:extLst>
          </p:cNvPr>
          <p:cNvSpPr>
            <a:spLocks noGrp="1"/>
          </p:cNvSpPr>
          <p:nvPr>
            <p:ph type="body" sz="quarter" idx="19"/>
          </p:nvPr>
        </p:nvSpPr>
        <p:spPr>
          <a:xfrm>
            <a:off x="6111806" y="1628776"/>
            <a:ext cx="3405257" cy="4666008"/>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99148605"/>
      </p:ext>
    </p:extLst>
  </p:cSld>
  <p:clrMapOvr>
    <a:masterClrMapping/>
  </p:clrMapOvr>
  <p:extLst>
    <p:ext uri="{DCECCB84-F9BA-43D5-87BE-67443E8EF086}">
      <p15:sldGuideLst xmlns:p15="http://schemas.microsoft.com/office/powerpoint/2012/main">
        <p15:guide id="1" orient="horz" pos="3974" userDrawn="1">
          <p15:clr>
            <a:srgbClr val="FBAE40"/>
          </p15:clr>
        </p15:guide>
        <p15:guide id="2" pos="7993" userDrawn="1">
          <p15:clr>
            <a:srgbClr val="FBAE40"/>
          </p15:clr>
        </p15:guide>
        <p15:guide id="3" pos="5089" userDrawn="1">
          <p15:clr>
            <a:srgbClr val="FBAE40"/>
          </p15:clr>
        </p15:guide>
        <p15:guide id="5" pos="8325" userDrawn="1">
          <p15:clr>
            <a:srgbClr val="FBAE40"/>
          </p15:clr>
        </p15:guide>
        <p15:guide id="6" orient="horz" pos="1026" userDrawn="1">
          <p15:clr>
            <a:srgbClr val="FBAE40"/>
          </p15:clr>
        </p15:guide>
        <p15:guide id="7" orient="horz" pos="572" userDrawn="1">
          <p15:clr>
            <a:srgbClr val="FBAE40"/>
          </p15:clr>
        </p15:guide>
        <p15:guide id="8" orient="horz" pos="5286" userDrawn="1">
          <p15:clr>
            <a:srgbClr val="FBAE40"/>
          </p15:clr>
        </p15:guide>
        <p15:guide id="9" pos="10637" userDrawn="1">
          <p15:clr>
            <a:srgbClr val="FBAE40"/>
          </p15:clr>
        </p15:guide>
        <p15:guide id="10" pos="6772" userDrawn="1">
          <p15:clr>
            <a:srgbClr val="FBAE40"/>
          </p15:clr>
        </p15:guide>
        <p15:guide id="11" pos="11080" userDrawn="1">
          <p15:clr>
            <a:srgbClr val="FBAE40"/>
          </p15:clr>
        </p15:guide>
        <p15:guide id="12" orient="horz" pos="1365" userDrawn="1">
          <p15:clr>
            <a:srgbClr val="FBAE40"/>
          </p15:clr>
        </p15:guide>
        <p15:guide id="13" orient="horz" pos="761"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lineHeadline_1colText alt">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pic>
        <p:nvPicPr>
          <p:cNvPr id="13" name="Picture 12" descr="Shape, rectangle&#10;&#10;Description automatically generated">
            <a:extLst>
              <a:ext uri="{FF2B5EF4-FFF2-40B4-BE49-F238E27FC236}">
                <a16:creationId xmlns:a16="http://schemas.microsoft.com/office/drawing/2014/main" id="{0FAD7712-151B-43ED-9807-B824E57CB8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3116" b="5594"/>
          <a:stretch/>
        </p:blipFill>
        <p:spPr>
          <a:xfrm flipH="1">
            <a:off x="1" y="3429001"/>
            <a:ext cx="3056492" cy="3429000"/>
          </a:xfrm>
          <a:prstGeom prst="rect">
            <a:avLst/>
          </a:prstGeom>
        </p:spPr>
      </p:pic>
      <p:sp>
        <p:nvSpPr>
          <p:cNvPr id="2" name="Text Placeholder 16">
            <a:extLst>
              <a:ext uri="{FF2B5EF4-FFF2-40B4-BE49-F238E27FC236}">
                <a16:creationId xmlns:a16="http://schemas.microsoft.com/office/drawing/2014/main" id="{F744C5BE-6CBC-C63F-7611-86011E0773B5}"/>
              </a:ext>
            </a:extLst>
          </p:cNvPr>
          <p:cNvSpPr>
            <a:spLocks noGrp="1"/>
          </p:cNvSpPr>
          <p:nvPr>
            <p:ph type="body" sz="quarter" idx="10" hasCustomPrompt="1"/>
          </p:nvPr>
        </p:nvSpPr>
        <p:spPr>
          <a:xfrm>
            <a:off x="6069496" y="868544"/>
            <a:ext cx="3419061" cy="602088"/>
          </a:xfrm>
          <a:prstGeom prst="rect">
            <a:avLst/>
          </a:prstGeom>
        </p:spPr>
        <p:txBody>
          <a:bodyPr wrap="square" lIns="0" tIns="0" rIns="0" bIns="0">
            <a:spAutoFit/>
          </a:bodyPr>
          <a:lstStyle>
            <a:lvl1pPr marL="0" indent="0">
              <a:lnSpc>
                <a:spcPct val="80000"/>
              </a:lnSpc>
              <a:buNone/>
              <a:defRPr sz="2399" b="0" i="0" cap="none" spc="75" baseline="0">
                <a:solidFill>
                  <a:schemeClr val="tx2"/>
                </a:solidFill>
                <a:latin typeface="Aptos" panose="020B0004020202020204" pitchFamily="34" charset="0"/>
              </a:defRPr>
            </a:lvl1pPr>
          </a:lstStyle>
          <a:p>
            <a:pPr lvl="0"/>
            <a:r>
              <a:rPr lang="en-GB"/>
              <a:t>Headlines that require three lines to fit the text </a:t>
            </a:r>
            <a:endParaRPr lang="en-US"/>
          </a:p>
        </p:txBody>
      </p:sp>
      <p:sp>
        <p:nvSpPr>
          <p:cNvPr id="5" name="Text Placeholder 4">
            <a:extLst>
              <a:ext uri="{FF2B5EF4-FFF2-40B4-BE49-F238E27FC236}">
                <a16:creationId xmlns:a16="http://schemas.microsoft.com/office/drawing/2014/main" id="{358C921B-6B3E-83C3-06C7-806890F08A3C}"/>
              </a:ext>
            </a:extLst>
          </p:cNvPr>
          <p:cNvSpPr>
            <a:spLocks noGrp="1"/>
          </p:cNvSpPr>
          <p:nvPr>
            <p:ph type="body" sz="quarter" idx="19"/>
          </p:nvPr>
        </p:nvSpPr>
        <p:spPr>
          <a:xfrm>
            <a:off x="6069495" y="2385391"/>
            <a:ext cx="3538331" cy="4029350"/>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22117656"/>
      </p:ext>
    </p:extLst>
  </p:cSld>
  <p:clrMapOvr>
    <a:masterClrMapping/>
  </p:clrMapOvr>
  <p:extLst>
    <p:ext uri="{DCECCB84-F9BA-43D5-87BE-67443E8EF086}">
      <p15:sldGuideLst xmlns:p15="http://schemas.microsoft.com/office/powerpoint/2012/main">
        <p15:guide id="1" orient="horz" pos="3974" userDrawn="1">
          <p15:clr>
            <a:srgbClr val="FBAE40"/>
          </p15:clr>
        </p15:guide>
        <p15:guide id="2" pos="7993" userDrawn="1">
          <p15:clr>
            <a:srgbClr val="FBAE40"/>
          </p15:clr>
        </p15:guide>
        <p15:guide id="3" pos="5089" userDrawn="1">
          <p15:clr>
            <a:srgbClr val="FBAE40"/>
          </p15:clr>
        </p15:guide>
        <p15:guide id="5" pos="8325" userDrawn="1">
          <p15:clr>
            <a:srgbClr val="FBAE40"/>
          </p15:clr>
        </p15:guide>
        <p15:guide id="6" orient="horz" pos="1253" userDrawn="1">
          <p15:clr>
            <a:srgbClr val="FBAE40"/>
          </p15:clr>
        </p15:guide>
        <p15:guide id="7" orient="horz" pos="572" userDrawn="1">
          <p15:clr>
            <a:srgbClr val="FBAE40"/>
          </p15:clr>
        </p15:guide>
        <p15:guide id="8" orient="horz" pos="5286" userDrawn="1">
          <p15:clr>
            <a:srgbClr val="FBAE40"/>
          </p15:clr>
        </p15:guide>
        <p15:guide id="9" pos="10637" userDrawn="1">
          <p15:clr>
            <a:srgbClr val="FBAE40"/>
          </p15:clr>
        </p15:guide>
        <p15:guide id="10" pos="6772" userDrawn="1">
          <p15:clr>
            <a:srgbClr val="FBAE40"/>
          </p15:clr>
        </p15:guide>
        <p15:guide id="11" pos="11080" userDrawn="1">
          <p15:clr>
            <a:srgbClr val="FBAE40"/>
          </p15:clr>
        </p15:guide>
        <p15:guide id="12" orient="horz" pos="1666" userDrawn="1">
          <p15:clr>
            <a:srgbClr val="FBAE40"/>
          </p15:clr>
        </p15:guide>
        <p15:guide id="13" orient="horz" pos="761"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lineHeadline_1colText+picture">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50925" y="868543"/>
            <a:ext cx="4328240" cy="602088"/>
          </a:xfrm>
          <a:prstGeom prst="rect">
            <a:avLst/>
          </a:prstGeom>
        </p:spPr>
        <p:txBody>
          <a:bodyPr wrap="square" lIns="0" tIns="0" rIns="0" bIns="0">
            <a:spAutoFit/>
          </a:bodyPr>
          <a:lstStyle>
            <a:lvl1pPr marL="0" indent="0">
              <a:lnSpc>
                <a:spcPct val="80000"/>
              </a:lnSpc>
              <a:buNone/>
              <a:defRPr sz="2399" b="0" i="0" cap="none" spc="75" baseline="0">
                <a:solidFill>
                  <a:schemeClr val="tx2"/>
                </a:solidFill>
                <a:latin typeface="Aptos" panose="020B0004020202020204" pitchFamily="34" charset="0"/>
              </a:defRPr>
            </a:lvl1pPr>
          </a:lstStyle>
          <a:p>
            <a:pPr lvl="0"/>
            <a:r>
              <a:rPr lang="en-GB"/>
              <a:t>Headlines that require two lines to fit the text </a:t>
            </a:r>
            <a:endParaRPr lang="en-US"/>
          </a:p>
        </p:txBody>
      </p:sp>
      <p:sp>
        <p:nvSpPr>
          <p:cNvPr id="4" name="Text Placeholder 4">
            <a:extLst>
              <a:ext uri="{FF2B5EF4-FFF2-40B4-BE49-F238E27FC236}">
                <a16:creationId xmlns:a16="http://schemas.microsoft.com/office/drawing/2014/main" id="{308B72AE-0A4F-AD59-C038-3202FD97F6DF}"/>
              </a:ext>
            </a:extLst>
          </p:cNvPr>
          <p:cNvSpPr>
            <a:spLocks noGrp="1"/>
          </p:cNvSpPr>
          <p:nvPr>
            <p:ph type="body" sz="quarter" idx="19" hasCustomPrompt="1"/>
          </p:nvPr>
        </p:nvSpPr>
        <p:spPr>
          <a:xfrm>
            <a:off x="1246915" y="1926186"/>
            <a:ext cx="4665688" cy="167162"/>
          </a:xfrm>
          <a:prstGeom prst="rect">
            <a:avLst/>
          </a:prstGeom>
        </p:spPr>
        <p:txBody>
          <a:bodyPr wrap="square" lIns="0" tIns="0" rIns="0" bIns="0">
            <a:spAutoFit/>
          </a:bodyPr>
          <a:lstStyle>
            <a:lvl1pPr>
              <a:lnSpc>
                <a:spcPct val="120000"/>
              </a:lnSpc>
              <a:spcAft>
                <a:spcPts val="450"/>
              </a:spcAft>
              <a:defRPr sz="975" b="1" i="0" cap="none" spc="75" baseline="0">
                <a:solidFill>
                  <a:schemeClr val="tx2"/>
                </a:solidFill>
                <a:latin typeface="Consolas" panose="020B0609020204030204" pitchFamily="49" charset="0"/>
                <a:cs typeface="Consolas" panose="020B0609020204030204" pitchFamily="49" charset="0"/>
              </a:defRPr>
            </a:lvl1pPr>
          </a:lstStyle>
          <a:p>
            <a:pPr lvl="0"/>
            <a:r>
              <a:rPr lang="en-GB"/>
              <a:t>Click to edit master subheading styles</a:t>
            </a:r>
            <a:endParaRPr lang="en-US"/>
          </a:p>
        </p:txBody>
      </p:sp>
      <p:sp>
        <p:nvSpPr>
          <p:cNvPr id="8" name="Picture Placeholder 7">
            <a:extLst>
              <a:ext uri="{FF2B5EF4-FFF2-40B4-BE49-F238E27FC236}">
                <a16:creationId xmlns:a16="http://schemas.microsoft.com/office/drawing/2014/main" id="{C095236D-0461-A6FF-B0EB-4800EDD3DDFE}"/>
              </a:ext>
            </a:extLst>
          </p:cNvPr>
          <p:cNvSpPr>
            <a:spLocks noGrp="1"/>
          </p:cNvSpPr>
          <p:nvPr>
            <p:ph type="pic" sz="quarter" idx="20"/>
          </p:nvPr>
        </p:nvSpPr>
        <p:spPr>
          <a:xfrm>
            <a:off x="6275388" y="908051"/>
            <a:ext cx="5114925" cy="5400675"/>
          </a:xfrm>
        </p:spPr>
        <p:txBody>
          <a:bodyPr/>
          <a:lstStyle/>
          <a:p>
            <a:r>
              <a:rPr lang="en-GB"/>
              <a:t>Click icon to add picture</a:t>
            </a:r>
            <a:endParaRPr lang="en-US"/>
          </a:p>
        </p:txBody>
      </p:sp>
      <p:sp>
        <p:nvSpPr>
          <p:cNvPr id="9" name="Text Placeholder 11">
            <a:extLst>
              <a:ext uri="{FF2B5EF4-FFF2-40B4-BE49-F238E27FC236}">
                <a16:creationId xmlns:a16="http://schemas.microsoft.com/office/drawing/2014/main" id="{9CE0728B-C103-EEF9-E922-F20353780326}"/>
              </a:ext>
            </a:extLst>
          </p:cNvPr>
          <p:cNvSpPr>
            <a:spLocks noGrp="1"/>
          </p:cNvSpPr>
          <p:nvPr>
            <p:ph type="body" sz="quarter" idx="11" hasCustomPrompt="1"/>
          </p:nvPr>
        </p:nvSpPr>
        <p:spPr>
          <a:xfrm>
            <a:off x="5997389" y="6549649"/>
            <a:ext cx="5962872" cy="107978"/>
          </a:xfrm>
          <a:prstGeom prst="rect">
            <a:avLst/>
          </a:prstGeom>
        </p:spPr>
        <p:txBody>
          <a:bodyPr wrap="square" lIns="0" tIns="0" rIns="0" bIns="0">
            <a:spAutoFit/>
          </a:bodyPr>
          <a:lstStyle>
            <a:lvl1pPr marL="0" indent="0" algn="r">
              <a:lnSpc>
                <a:spcPct val="110000"/>
              </a:lnSpc>
              <a:spcBef>
                <a:spcPts val="0"/>
              </a:spcBef>
              <a:spcAft>
                <a:spcPts val="0"/>
              </a:spcAft>
              <a:buFontTx/>
              <a:buNone/>
              <a:defRPr sz="675" b="0" i="0" cap="none" spc="75" baseline="0">
                <a:solidFill>
                  <a:schemeClr val="tx1"/>
                </a:solidFill>
                <a:latin typeface="Consolas" panose="020B0609020204030204" pitchFamily="49" charset="0"/>
                <a:cs typeface="Consolas" panose="020B0609020204030204" pitchFamily="49" charset="0"/>
              </a:defRPr>
            </a:lvl1pPr>
            <a:lvl2pPr marL="342727" indent="0">
              <a:buFontTx/>
              <a:buNone/>
              <a:defRPr sz="1124" baseline="0">
                <a:latin typeface="Degular Text" pitchFamily="82" charset="77"/>
              </a:defRPr>
            </a:lvl2pPr>
            <a:lvl3pPr marL="685454" indent="0">
              <a:buFontTx/>
              <a:buNone/>
              <a:defRPr sz="1124" baseline="0">
                <a:latin typeface="Degular Text" pitchFamily="82" charset="77"/>
              </a:defRPr>
            </a:lvl3pPr>
            <a:lvl4pPr marL="1028181" indent="0">
              <a:buFontTx/>
              <a:buNone/>
              <a:defRPr sz="1124" baseline="0">
                <a:latin typeface="Degular Text" pitchFamily="82" charset="77"/>
              </a:defRPr>
            </a:lvl4pPr>
            <a:lvl5pPr marL="1370907" indent="0">
              <a:buFontTx/>
              <a:buNone/>
              <a:defRPr sz="1124" baseline="0">
                <a:latin typeface="Degular Text" pitchFamily="82" charset="77"/>
              </a:defRPr>
            </a:lvl5pPr>
          </a:lstStyle>
          <a:p>
            <a:pPr lvl="0"/>
            <a:r>
              <a:rPr lang="en-GB"/>
              <a:t>Click to add text</a:t>
            </a:r>
          </a:p>
        </p:txBody>
      </p:sp>
      <p:sp>
        <p:nvSpPr>
          <p:cNvPr id="2" name="Text Placeholder 4">
            <a:extLst>
              <a:ext uri="{FF2B5EF4-FFF2-40B4-BE49-F238E27FC236}">
                <a16:creationId xmlns:a16="http://schemas.microsoft.com/office/drawing/2014/main" id="{E2C84D53-F67B-6F44-D420-82C53DDC95C0}"/>
              </a:ext>
            </a:extLst>
          </p:cNvPr>
          <p:cNvSpPr>
            <a:spLocks noGrp="1"/>
          </p:cNvSpPr>
          <p:nvPr>
            <p:ph type="body" sz="quarter" idx="21"/>
          </p:nvPr>
        </p:nvSpPr>
        <p:spPr>
          <a:xfrm>
            <a:off x="1246915" y="2293939"/>
            <a:ext cx="4665688" cy="4014786"/>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31432317"/>
      </p:ext>
    </p:extLst>
  </p:cSld>
  <p:clrMapOvr>
    <a:masterClrMapping/>
  </p:clrMapOvr>
  <p:extLst>
    <p:ext uri="{DCECCB84-F9BA-43D5-87BE-67443E8EF086}">
      <p15:sldGuideLst xmlns:p15="http://schemas.microsoft.com/office/powerpoint/2012/main">
        <p15:guide id="1" orient="horz" pos="3974" userDrawn="1">
          <p15:clr>
            <a:srgbClr val="FBAE40"/>
          </p15:clr>
        </p15:guide>
        <p15:guide id="2" pos="4969" userDrawn="1">
          <p15:clr>
            <a:srgbClr val="FBAE40"/>
          </p15:clr>
        </p15:guide>
        <p15:guide id="3" pos="5271" userDrawn="1">
          <p15:clr>
            <a:srgbClr val="FBAE40"/>
          </p15:clr>
        </p15:guide>
        <p15:guide id="4" pos="1037" userDrawn="1">
          <p15:clr>
            <a:srgbClr val="FBAE40"/>
          </p15:clr>
        </p15:guide>
        <p15:guide id="5" pos="7085" userDrawn="1">
          <p15:clr>
            <a:srgbClr val="FBAE40"/>
          </p15:clr>
        </p15:guide>
        <p15:guide id="6" orient="horz" pos="1253" userDrawn="1">
          <p15:clr>
            <a:srgbClr val="FBAE40"/>
          </p15:clr>
        </p15:guide>
        <p15:guide id="7" orient="horz" pos="572" userDrawn="1">
          <p15:clr>
            <a:srgbClr val="FBAE40"/>
          </p15:clr>
        </p15:guide>
        <p15:guide id="8" orient="horz" pos="5286" userDrawn="1">
          <p15:clr>
            <a:srgbClr val="FBAE40"/>
          </p15:clr>
        </p15:guide>
        <p15:guide id="9" pos="6613" userDrawn="1">
          <p15:clr>
            <a:srgbClr val="FBAE40"/>
          </p15:clr>
        </p15:guide>
        <p15:guide id="10" pos="7013" userDrawn="1">
          <p15:clr>
            <a:srgbClr val="FBAE40"/>
          </p15:clr>
        </p15:guide>
        <p15:guide id="11" pos="1381" userDrawn="1">
          <p15:clr>
            <a:srgbClr val="FBAE40"/>
          </p15:clr>
        </p15:guide>
        <p15:guide id="12" pos="9428" userDrawn="1">
          <p15:clr>
            <a:srgbClr val="FBAE40"/>
          </p15:clr>
        </p15:guide>
        <p15:guide id="13" orient="horz" pos="1666" userDrawn="1">
          <p15:clr>
            <a:srgbClr val="FBAE40"/>
          </p15:clr>
        </p15:guide>
        <p15:guide id="14" orient="horz" pos="761"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lineHeadline+picture">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50925" y="868543"/>
            <a:ext cx="4513771" cy="602088"/>
          </a:xfrm>
          <a:prstGeom prst="rect">
            <a:avLst/>
          </a:prstGeom>
        </p:spPr>
        <p:txBody>
          <a:bodyPr wrap="square" lIns="0" tIns="0" rIns="0" bIns="0">
            <a:spAutoFit/>
          </a:bodyPr>
          <a:lstStyle>
            <a:lvl1pPr marL="0" indent="0">
              <a:lnSpc>
                <a:spcPct val="80000"/>
              </a:lnSpc>
              <a:buNone/>
              <a:defRPr sz="2399" b="0" i="0" cap="none" spc="75" baseline="0">
                <a:solidFill>
                  <a:schemeClr val="tx2"/>
                </a:solidFill>
                <a:latin typeface="Aptos" panose="020B0004020202020204" pitchFamily="34" charset="0"/>
              </a:defRPr>
            </a:lvl1pPr>
          </a:lstStyle>
          <a:p>
            <a:pPr lvl="0"/>
            <a:r>
              <a:rPr lang="en-GB"/>
              <a:t>Headlines that require two lines to fit the text </a:t>
            </a:r>
            <a:endParaRPr lang="en-US"/>
          </a:p>
        </p:txBody>
      </p:sp>
      <p:sp>
        <p:nvSpPr>
          <p:cNvPr id="8" name="Picture Placeholder 7">
            <a:extLst>
              <a:ext uri="{FF2B5EF4-FFF2-40B4-BE49-F238E27FC236}">
                <a16:creationId xmlns:a16="http://schemas.microsoft.com/office/drawing/2014/main" id="{C095236D-0461-A6FF-B0EB-4800EDD3DDFE}"/>
              </a:ext>
            </a:extLst>
          </p:cNvPr>
          <p:cNvSpPr>
            <a:spLocks noGrp="1"/>
          </p:cNvSpPr>
          <p:nvPr>
            <p:ph type="pic" sz="quarter" idx="20"/>
          </p:nvPr>
        </p:nvSpPr>
        <p:spPr>
          <a:xfrm>
            <a:off x="1235077" y="2024063"/>
            <a:ext cx="10155239" cy="4284662"/>
          </a:xfrm>
        </p:spPr>
        <p:txBody>
          <a:bodyPr/>
          <a:lstStyle/>
          <a:p>
            <a:r>
              <a:rPr lang="en-GB"/>
              <a:t>Click icon to add picture</a:t>
            </a:r>
            <a:endParaRPr lang="en-US"/>
          </a:p>
        </p:txBody>
      </p:sp>
      <p:sp>
        <p:nvSpPr>
          <p:cNvPr id="9" name="Text Placeholder 11">
            <a:extLst>
              <a:ext uri="{FF2B5EF4-FFF2-40B4-BE49-F238E27FC236}">
                <a16:creationId xmlns:a16="http://schemas.microsoft.com/office/drawing/2014/main" id="{9CE0728B-C103-EEF9-E922-F20353780326}"/>
              </a:ext>
            </a:extLst>
          </p:cNvPr>
          <p:cNvSpPr>
            <a:spLocks noGrp="1"/>
          </p:cNvSpPr>
          <p:nvPr>
            <p:ph type="body" sz="quarter" idx="11" hasCustomPrompt="1"/>
          </p:nvPr>
        </p:nvSpPr>
        <p:spPr>
          <a:xfrm>
            <a:off x="5997389" y="6549649"/>
            <a:ext cx="5962872" cy="107978"/>
          </a:xfrm>
          <a:prstGeom prst="rect">
            <a:avLst/>
          </a:prstGeom>
        </p:spPr>
        <p:txBody>
          <a:bodyPr wrap="square" lIns="0" tIns="0" rIns="0" bIns="0">
            <a:spAutoFit/>
          </a:bodyPr>
          <a:lstStyle>
            <a:lvl1pPr marL="0" indent="0" algn="r">
              <a:lnSpc>
                <a:spcPct val="110000"/>
              </a:lnSpc>
              <a:spcBef>
                <a:spcPts val="0"/>
              </a:spcBef>
              <a:spcAft>
                <a:spcPts val="0"/>
              </a:spcAft>
              <a:buFontTx/>
              <a:buNone/>
              <a:defRPr sz="675" b="0" i="0" cap="none" spc="75" baseline="0">
                <a:solidFill>
                  <a:schemeClr val="tx1"/>
                </a:solidFill>
                <a:latin typeface="Consolas" panose="020B0609020204030204" pitchFamily="49" charset="0"/>
                <a:cs typeface="Consolas" panose="020B0609020204030204" pitchFamily="49" charset="0"/>
              </a:defRPr>
            </a:lvl1pPr>
            <a:lvl2pPr marL="342727" indent="0">
              <a:buFontTx/>
              <a:buNone/>
              <a:defRPr sz="1124" baseline="0">
                <a:latin typeface="Degular Text" pitchFamily="82" charset="77"/>
              </a:defRPr>
            </a:lvl2pPr>
            <a:lvl3pPr marL="685454" indent="0">
              <a:buFontTx/>
              <a:buNone/>
              <a:defRPr sz="1124" baseline="0">
                <a:latin typeface="Degular Text" pitchFamily="82" charset="77"/>
              </a:defRPr>
            </a:lvl3pPr>
            <a:lvl4pPr marL="1028181" indent="0">
              <a:buFontTx/>
              <a:buNone/>
              <a:defRPr sz="1124" baseline="0">
                <a:latin typeface="Degular Text" pitchFamily="82" charset="77"/>
              </a:defRPr>
            </a:lvl4pPr>
            <a:lvl5pPr marL="1370907" indent="0">
              <a:buFontTx/>
              <a:buNone/>
              <a:defRPr sz="1124" baseline="0">
                <a:latin typeface="Degular Text" pitchFamily="82" charset="77"/>
              </a:defRPr>
            </a:lvl5pPr>
          </a:lstStyle>
          <a:p>
            <a:pPr lvl="0"/>
            <a:r>
              <a:rPr lang="en-GB"/>
              <a:t>Click to add text</a:t>
            </a:r>
          </a:p>
        </p:txBody>
      </p:sp>
    </p:spTree>
    <p:extLst>
      <p:ext uri="{BB962C8B-B14F-4D97-AF65-F5344CB8AC3E}">
        <p14:creationId xmlns:p14="http://schemas.microsoft.com/office/powerpoint/2010/main" val="3814698648"/>
      </p:ext>
    </p:extLst>
  </p:cSld>
  <p:clrMapOvr>
    <a:masterClrMapping/>
  </p:clrMapOvr>
  <p:extLst>
    <p:ext uri="{DCECCB84-F9BA-43D5-87BE-67443E8EF086}">
      <p15:sldGuideLst xmlns:p15="http://schemas.microsoft.com/office/powerpoint/2012/main">
        <p15:guide id="1" orient="horz" pos="3974" userDrawn="1">
          <p15:clr>
            <a:srgbClr val="FBAE40"/>
          </p15:clr>
        </p15:guide>
        <p15:guide id="2" pos="4969" userDrawn="1">
          <p15:clr>
            <a:srgbClr val="FBAE40"/>
          </p15:clr>
        </p15:guide>
        <p15:guide id="3" pos="5271" userDrawn="1">
          <p15:clr>
            <a:srgbClr val="FBAE40"/>
          </p15:clr>
        </p15:guide>
        <p15:guide id="4" pos="1037" userDrawn="1">
          <p15:clr>
            <a:srgbClr val="FBAE40"/>
          </p15:clr>
        </p15:guide>
        <p15:guide id="5" pos="7085" userDrawn="1">
          <p15:clr>
            <a:srgbClr val="FBAE40"/>
          </p15:clr>
        </p15:guide>
        <p15:guide id="6" orient="horz" pos="1275" userDrawn="1">
          <p15:clr>
            <a:srgbClr val="FBAE40"/>
          </p15:clr>
        </p15:guide>
        <p15:guide id="7" orient="horz" pos="572" userDrawn="1">
          <p15:clr>
            <a:srgbClr val="FBAE40"/>
          </p15:clr>
        </p15:guide>
        <p15:guide id="8" orient="horz" pos="5286" userDrawn="1">
          <p15:clr>
            <a:srgbClr val="FBAE40"/>
          </p15:clr>
        </p15:guide>
        <p15:guide id="9" pos="6613" userDrawn="1">
          <p15:clr>
            <a:srgbClr val="FBAE40"/>
          </p15:clr>
        </p15:guide>
        <p15:guide id="10" pos="7013" userDrawn="1">
          <p15:clr>
            <a:srgbClr val="FBAE40"/>
          </p15:clr>
        </p15:guide>
        <p15:guide id="11" pos="1381" userDrawn="1">
          <p15:clr>
            <a:srgbClr val="FBAE40"/>
          </p15:clr>
        </p15:guide>
        <p15:guide id="12" pos="9428" userDrawn="1">
          <p15:clr>
            <a:srgbClr val="FBAE40"/>
          </p15:clr>
        </p15:guide>
        <p15:guide id="13" orient="horz" pos="1696" userDrawn="1">
          <p15:clr>
            <a:srgbClr val="FBAE40"/>
          </p15:clr>
        </p15:guide>
        <p15:guide id="14" orient="horz" pos="761"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colText+2Pictures">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50925" y="868543"/>
            <a:ext cx="4553528" cy="602088"/>
          </a:xfrm>
          <a:prstGeom prst="rect">
            <a:avLst/>
          </a:prstGeom>
        </p:spPr>
        <p:txBody>
          <a:bodyPr wrap="square" lIns="0" tIns="0" rIns="0" bIns="0">
            <a:spAutoFit/>
          </a:bodyPr>
          <a:lstStyle>
            <a:lvl1pPr marL="0" indent="0">
              <a:lnSpc>
                <a:spcPct val="80000"/>
              </a:lnSpc>
              <a:buNone/>
              <a:defRPr sz="2399" b="0" cap="none" spc="75" baseline="0">
                <a:solidFill>
                  <a:schemeClr val="tx2"/>
                </a:solidFill>
                <a:latin typeface="Aptos" panose="020B0004020202020204" pitchFamily="34" charset="0"/>
              </a:defRPr>
            </a:lvl1pPr>
          </a:lstStyle>
          <a:p>
            <a:pPr lvl="0"/>
            <a:r>
              <a:rPr lang="en-GB"/>
              <a:t>Headlines that require two lines to fit the text </a:t>
            </a:r>
            <a:endParaRPr lang="en-US"/>
          </a:p>
        </p:txBody>
      </p:sp>
      <p:sp>
        <p:nvSpPr>
          <p:cNvPr id="5" name="Picture Placeholder 18">
            <a:extLst>
              <a:ext uri="{FF2B5EF4-FFF2-40B4-BE49-F238E27FC236}">
                <a16:creationId xmlns:a16="http://schemas.microsoft.com/office/drawing/2014/main" id="{E05ED152-5BC5-9869-3064-E81A63F1B61F}"/>
              </a:ext>
            </a:extLst>
          </p:cNvPr>
          <p:cNvSpPr>
            <a:spLocks noGrp="1"/>
          </p:cNvSpPr>
          <p:nvPr>
            <p:ph type="pic" sz="quarter" idx="20"/>
          </p:nvPr>
        </p:nvSpPr>
        <p:spPr>
          <a:xfrm>
            <a:off x="7680326" y="1989138"/>
            <a:ext cx="3095625" cy="2076450"/>
          </a:xfrm>
          <a:prstGeom prst="rect">
            <a:avLst/>
          </a:prstGeom>
        </p:spPr>
        <p:txBody>
          <a:bodyPr/>
          <a:lstStyle/>
          <a:p>
            <a:r>
              <a:rPr lang="en-GB"/>
              <a:t>Click icon to add picture</a:t>
            </a:r>
            <a:endParaRPr lang="en-US"/>
          </a:p>
        </p:txBody>
      </p:sp>
      <p:sp>
        <p:nvSpPr>
          <p:cNvPr id="6" name="Picture Placeholder 18">
            <a:extLst>
              <a:ext uri="{FF2B5EF4-FFF2-40B4-BE49-F238E27FC236}">
                <a16:creationId xmlns:a16="http://schemas.microsoft.com/office/drawing/2014/main" id="{53767A23-9DC1-1D5E-C4BC-99F4570DA688}"/>
              </a:ext>
            </a:extLst>
          </p:cNvPr>
          <p:cNvSpPr>
            <a:spLocks noGrp="1"/>
          </p:cNvSpPr>
          <p:nvPr>
            <p:ph type="pic" sz="quarter" idx="21"/>
          </p:nvPr>
        </p:nvSpPr>
        <p:spPr>
          <a:xfrm>
            <a:off x="7680326" y="4220957"/>
            <a:ext cx="3095625" cy="2076450"/>
          </a:xfrm>
          <a:prstGeom prst="rect">
            <a:avLst/>
          </a:prstGeom>
        </p:spPr>
        <p:txBody>
          <a:bodyPr/>
          <a:lstStyle/>
          <a:p>
            <a:r>
              <a:rPr lang="en-GB"/>
              <a:t>Click icon to add picture</a:t>
            </a:r>
            <a:endParaRPr lang="en-US"/>
          </a:p>
        </p:txBody>
      </p:sp>
      <p:sp>
        <p:nvSpPr>
          <p:cNvPr id="2" name="Text Placeholder 4">
            <a:extLst>
              <a:ext uri="{FF2B5EF4-FFF2-40B4-BE49-F238E27FC236}">
                <a16:creationId xmlns:a16="http://schemas.microsoft.com/office/drawing/2014/main" id="{D4741AE8-38FF-D64E-2F47-B15A6BD4FCEF}"/>
              </a:ext>
            </a:extLst>
          </p:cNvPr>
          <p:cNvSpPr>
            <a:spLocks noGrp="1"/>
          </p:cNvSpPr>
          <p:nvPr>
            <p:ph type="body" sz="quarter" idx="19"/>
          </p:nvPr>
        </p:nvSpPr>
        <p:spPr>
          <a:xfrm>
            <a:off x="1250925" y="2017026"/>
            <a:ext cx="5961088" cy="4280383"/>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60601635"/>
      </p:ext>
    </p:extLst>
  </p:cSld>
  <p:clrMapOvr>
    <a:masterClrMapping/>
  </p:clrMapOvr>
  <p:extLst>
    <p:ext uri="{DCECCB84-F9BA-43D5-87BE-67443E8EF086}">
      <p15:sldGuideLst xmlns:p15="http://schemas.microsoft.com/office/powerpoint/2012/main">
        <p15:guide id="1" orient="horz" pos="3974" userDrawn="1">
          <p15:clr>
            <a:srgbClr val="FBAE40"/>
          </p15:clr>
        </p15:guide>
        <p15:guide id="2" pos="6451" userDrawn="1">
          <p15:clr>
            <a:srgbClr val="FBAE40"/>
          </p15:clr>
        </p15:guide>
        <p15:guide id="3" pos="6057" userDrawn="1">
          <p15:clr>
            <a:srgbClr val="FBAE40"/>
          </p15:clr>
        </p15:guide>
        <p15:guide id="4" pos="1037" userDrawn="1">
          <p15:clr>
            <a:srgbClr val="FBAE40"/>
          </p15:clr>
        </p15:guide>
        <p15:guide id="6" orient="horz" pos="1253" userDrawn="1">
          <p15:clr>
            <a:srgbClr val="FBAE40"/>
          </p15:clr>
        </p15:guide>
        <p15:guide id="7" orient="horz" pos="572" userDrawn="1">
          <p15:clr>
            <a:srgbClr val="FBAE40"/>
          </p15:clr>
        </p15:guide>
        <p15:guide id="8" pos="3396" userDrawn="1">
          <p15:clr>
            <a:srgbClr val="FBAE40"/>
          </p15:clr>
        </p15:guide>
        <p15:guide id="9" pos="3699" userDrawn="1">
          <p15:clr>
            <a:srgbClr val="FBAE40"/>
          </p15:clr>
        </p15:guide>
        <p15:guide id="10" orient="horz" pos="5286" userDrawn="1">
          <p15:clr>
            <a:srgbClr val="FBAE40"/>
          </p15:clr>
        </p15:guide>
        <p15:guide id="11" pos="8585" userDrawn="1">
          <p15:clr>
            <a:srgbClr val="FBAE40"/>
          </p15:clr>
        </p15:guide>
        <p15:guide id="12" pos="8060" userDrawn="1">
          <p15:clr>
            <a:srgbClr val="FBAE40"/>
          </p15:clr>
        </p15:guide>
        <p15:guide id="13" pos="1381" userDrawn="1">
          <p15:clr>
            <a:srgbClr val="FBAE40"/>
          </p15:clr>
        </p15:guide>
        <p15:guide id="14" orient="horz" pos="1666" userDrawn="1">
          <p15:clr>
            <a:srgbClr val="FBAE40"/>
          </p15:clr>
        </p15:guide>
        <p15:guide id="15" orient="horz" pos="761" userDrawn="1">
          <p15:clr>
            <a:srgbClr val="FBAE40"/>
          </p15:clr>
        </p15:guide>
        <p15:guide id="16" pos="4519" userDrawn="1">
          <p15:clr>
            <a:srgbClr val="FBAE40"/>
          </p15:clr>
        </p15:guide>
        <p15:guide id="17" pos="492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42676" y="2268405"/>
            <a:ext cx="6414265" cy="1241558"/>
          </a:xfrm>
          <a:prstGeom prst="rect">
            <a:avLst/>
          </a:prstGeom>
        </p:spPr>
        <p:txBody>
          <a:bodyPr wrap="square" lIns="0" tIns="0" rIns="0" bIns="0" anchor="b">
            <a:spAutoFit/>
          </a:bodyPr>
          <a:lstStyle>
            <a:lvl1pPr algn="l">
              <a:lnSpc>
                <a:spcPct val="80000"/>
              </a:lnSpc>
              <a:defRPr sz="4947" b="0" i="0" spc="75" baseline="0">
                <a:solidFill>
                  <a:schemeClr val="bg1"/>
                </a:solidFill>
                <a:latin typeface="Aptos" panose="020B0004020202020204" pitchFamily="34" charset="0"/>
              </a:defRPr>
            </a:lvl1pPr>
          </a:lstStyle>
          <a:p>
            <a:r>
              <a:rPr lang="en-GB"/>
              <a:t>Click to edit </a:t>
            </a:r>
            <a:br>
              <a:rPr lang="en-GB"/>
            </a:br>
            <a:r>
              <a:rPr lang="en-GB"/>
              <a:t>Master title style</a:t>
            </a:r>
            <a:endParaRPr lang="en-US"/>
          </a:p>
        </p:txBody>
      </p:sp>
      <p:sp>
        <p:nvSpPr>
          <p:cNvPr id="3" name="Subtitle 2"/>
          <p:cNvSpPr>
            <a:spLocks noGrp="1"/>
          </p:cNvSpPr>
          <p:nvPr>
            <p:ph type="subTitle" idx="1" hasCustomPrompt="1"/>
          </p:nvPr>
        </p:nvSpPr>
        <p:spPr>
          <a:xfrm>
            <a:off x="1242676" y="3844366"/>
            <a:ext cx="6400819" cy="192810"/>
          </a:xfrm>
          <a:prstGeom prst="rect">
            <a:avLst/>
          </a:prstGeom>
        </p:spPr>
        <p:txBody>
          <a:bodyPr wrap="square" lIns="0" tIns="0" rIns="0" bIns="0">
            <a:spAutoFit/>
          </a:bodyPr>
          <a:lstStyle>
            <a:lvl1pPr marL="0" indent="0" algn="l">
              <a:lnSpc>
                <a:spcPct val="120000"/>
              </a:lnSpc>
              <a:buNone/>
              <a:defRPr sz="1124" b="0" i="0" cap="none" spc="113" baseline="0">
                <a:solidFill>
                  <a:schemeClr val="bg1"/>
                </a:solidFill>
                <a:latin typeface="Consolas" panose="020B0609020204030204" pitchFamily="49" charset="0"/>
              </a:defRPr>
            </a:lvl1pPr>
            <a:lvl2pPr marL="342727" indent="0" algn="ctr">
              <a:buNone/>
              <a:defRPr sz="1499"/>
            </a:lvl2pPr>
            <a:lvl3pPr marL="685454" indent="0" algn="ctr">
              <a:buNone/>
              <a:defRPr sz="1349"/>
            </a:lvl3pPr>
            <a:lvl4pPr marL="1028181" indent="0" algn="ctr">
              <a:buNone/>
              <a:defRPr sz="1199"/>
            </a:lvl4pPr>
            <a:lvl5pPr marL="1370907" indent="0" algn="ctr">
              <a:buNone/>
              <a:defRPr sz="1199"/>
            </a:lvl5pPr>
            <a:lvl6pPr marL="1713634" indent="0" algn="ctr">
              <a:buNone/>
              <a:defRPr sz="1199"/>
            </a:lvl6pPr>
            <a:lvl7pPr marL="2056361" indent="0" algn="ctr">
              <a:buNone/>
              <a:defRPr sz="1199"/>
            </a:lvl7pPr>
            <a:lvl8pPr marL="2399088" indent="0" algn="ctr">
              <a:buNone/>
              <a:defRPr sz="1199"/>
            </a:lvl8pPr>
            <a:lvl9pPr marL="2741815" indent="0" algn="ctr">
              <a:buNone/>
              <a:defRPr sz="1199"/>
            </a:lvl9pPr>
          </a:lstStyle>
          <a:p>
            <a:r>
              <a:rPr lang="en-GB"/>
              <a:t>Click to edit master subtitle style</a:t>
            </a:r>
            <a:endParaRPr lang="en-US"/>
          </a:p>
        </p:txBody>
      </p:sp>
      <p:pic>
        <p:nvPicPr>
          <p:cNvPr id="9" name="Picture 8" descr="Icon&#10;&#10;Description automatically generated">
            <a:extLst>
              <a:ext uri="{FF2B5EF4-FFF2-40B4-BE49-F238E27FC236}">
                <a16:creationId xmlns:a16="http://schemas.microsoft.com/office/drawing/2014/main" id="{37263556-8756-2781-874F-90055E8CFD4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79424" y="4578670"/>
            <a:ext cx="1401144" cy="1663549"/>
          </a:xfrm>
          <a:prstGeom prst="rect">
            <a:avLst/>
          </a:prstGeom>
        </p:spPr>
      </p:pic>
      <p:pic>
        <p:nvPicPr>
          <p:cNvPr id="11" name="Picture 10" descr="Icon&#10;&#10;Description automatically generated">
            <a:extLst>
              <a:ext uri="{FF2B5EF4-FFF2-40B4-BE49-F238E27FC236}">
                <a16:creationId xmlns:a16="http://schemas.microsoft.com/office/drawing/2014/main" id="{CA8B0AEC-BC73-C6D1-E9FB-0F07030FE4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388600" y="1"/>
            <a:ext cx="1803400" cy="1717628"/>
          </a:xfrm>
          <a:prstGeom prst="rect">
            <a:avLst/>
          </a:prstGeom>
        </p:spPr>
      </p:pic>
      <p:cxnSp>
        <p:nvCxnSpPr>
          <p:cNvPr id="19" name="Straight Connector 18">
            <a:extLst>
              <a:ext uri="{FF2B5EF4-FFF2-40B4-BE49-F238E27FC236}">
                <a16:creationId xmlns:a16="http://schemas.microsoft.com/office/drawing/2014/main" id="{24DD7F56-6665-F298-DC0B-40CBA65DD61E}"/>
              </a:ext>
            </a:extLst>
          </p:cNvPr>
          <p:cNvCxnSpPr>
            <a:cxnSpLocks/>
          </p:cNvCxnSpPr>
          <p:nvPr/>
        </p:nvCxnSpPr>
        <p:spPr>
          <a:xfrm>
            <a:off x="1256122" y="3610466"/>
            <a:ext cx="6400820" cy="0"/>
          </a:xfrm>
          <a:prstGeom prst="line">
            <a:avLst/>
          </a:prstGeom>
          <a:ln w="9525">
            <a:solidFill>
              <a:schemeClr val="bg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4343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colText+breakout box with picture">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50926" y="868543"/>
            <a:ext cx="4182465" cy="602088"/>
          </a:xfrm>
          <a:prstGeom prst="rect">
            <a:avLst/>
          </a:prstGeom>
        </p:spPr>
        <p:txBody>
          <a:bodyPr wrap="square" lIns="0" tIns="0" rIns="0" bIns="0">
            <a:spAutoFit/>
          </a:bodyPr>
          <a:lstStyle>
            <a:lvl1pPr marL="0" indent="0">
              <a:lnSpc>
                <a:spcPct val="80000"/>
              </a:lnSpc>
              <a:buNone/>
              <a:defRPr sz="2399" b="0" cap="none" spc="75" baseline="0">
                <a:solidFill>
                  <a:schemeClr val="tx2"/>
                </a:solidFill>
                <a:latin typeface="Aptos" panose="020B0004020202020204" pitchFamily="34" charset="0"/>
              </a:defRPr>
            </a:lvl1pPr>
          </a:lstStyle>
          <a:p>
            <a:pPr lvl="0"/>
            <a:r>
              <a:rPr lang="en-GB"/>
              <a:t>Headlines that require two lines to fit the text </a:t>
            </a:r>
            <a:endParaRPr lang="en-US"/>
          </a:p>
        </p:txBody>
      </p:sp>
      <p:sp>
        <p:nvSpPr>
          <p:cNvPr id="9" name="Round Single Corner of Rectangle 8">
            <a:extLst>
              <a:ext uri="{FF2B5EF4-FFF2-40B4-BE49-F238E27FC236}">
                <a16:creationId xmlns:a16="http://schemas.microsoft.com/office/drawing/2014/main" id="{93F1B725-F16F-E667-FAE1-47375E848FAA}"/>
              </a:ext>
            </a:extLst>
          </p:cNvPr>
          <p:cNvSpPr/>
          <p:nvPr/>
        </p:nvSpPr>
        <p:spPr>
          <a:xfrm>
            <a:off x="7680326" y="958574"/>
            <a:ext cx="3095625" cy="5913437"/>
          </a:xfrm>
          <a:prstGeom prst="round1Rect">
            <a:avLst>
              <a:gd name="adj" fmla="val 9349"/>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40000"/>
                  <a:lumOff val="60000"/>
                </a:schemeClr>
              </a:solidFill>
            </a:endParaRPr>
          </a:p>
        </p:txBody>
      </p:sp>
      <p:sp>
        <p:nvSpPr>
          <p:cNvPr id="10" name="Picture Placeholder 18">
            <a:extLst>
              <a:ext uri="{FF2B5EF4-FFF2-40B4-BE49-F238E27FC236}">
                <a16:creationId xmlns:a16="http://schemas.microsoft.com/office/drawing/2014/main" id="{6F72EE20-E1D0-B3F5-8AC3-AEBCB89F10A6}"/>
              </a:ext>
            </a:extLst>
          </p:cNvPr>
          <p:cNvSpPr>
            <a:spLocks noGrp="1"/>
          </p:cNvSpPr>
          <p:nvPr>
            <p:ph type="pic" sz="quarter" idx="19"/>
          </p:nvPr>
        </p:nvSpPr>
        <p:spPr>
          <a:xfrm>
            <a:off x="7680326" y="950914"/>
            <a:ext cx="3095625" cy="2076450"/>
          </a:xfrm>
          <a:prstGeom prst="rect">
            <a:avLst/>
          </a:prstGeom>
        </p:spPr>
        <p:txBody>
          <a:bodyPr/>
          <a:lstStyle/>
          <a:p>
            <a:r>
              <a:rPr lang="en-GB"/>
              <a:t>Click icon to add picture</a:t>
            </a:r>
            <a:endParaRPr lang="en-US"/>
          </a:p>
        </p:txBody>
      </p:sp>
      <p:sp>
        <p:nvSpPr>
          <p:cNvPr id="12" name="Text Placeholder 16">
            <a:extLst>
              <a:ext uri="{FF2B5EF4-FFF2-40B4-BE49-F238E27FC236}">
                <a16:creationId xmlns:a16="http://schemas.microsoft.com/office/drawing/2014/main" id="{D5E08DB9-A69E-A12D-D4D7-A8288E807464}"/>
              </a:ext>
            </a:extLst>
          </p:cNvPr>
          <p:cNvSpPr>
            <a:spLocks noGrp="1"/>
          </p:cNvSpPr>
          <p:nvPr>
            <p:ph type="body" sz="quarter" idx="21"/>
          </p:nvPr>
        </p:nvSpPr>
        <p:spPr>
          <a:xfrm>
            <a:off x="7900678" y="3269398"/>
            <a:ext cx="2654919" cy="265414"/>
          </a:xfrm>
          <a:prstGeom prst="rect">
            <a:avLst/>
          </a:prstGeom>
        </p:spPr>
        <p:txBody>
          <a:bodyPr lIns="0" tIns="0" rIns="0" bIns="0"/>
          <a:lstStyle>
            <a:lvl1pPr>
              <a:lnSpc>
                <a:spcPct val="120000"/>
              </a:lnSpc>
              <a:defRPr sz="975" b="1" i="0" cap="none" spc="75" baseline="0">
                <a:solidFill>
                  <a:schemeClr val="tx1"/>
                </a:solidFill>
                <a:latin typeface="Consolas" panose="020B0609020204030204" pitchFamily="49" charset="0"/>
                <a:cs typeface="Consolas" panose="020B0609020204030204" pitchFamily="49" charset="0"/>
              </a:defRPr>
            </a:lvl1pPr>
          </a:lstStyle>
          <a:p>
            <a:pPr lvl="0"/>
            <a:r>
              <a:rPr lang="en-GB"/>
              <a:t>Click to edit Master text styles</a:t>
            </a:r>
          </a:p>
        </p:txBody>
      </p:sp>
      <p:sp>
        <p:nvSpPr>
          <p:cNvPr id="15" name="Text Placeholder 14">
            <a:extLst>
              <a:ext uri="{FF2B5EF4-FFF2-40B4-BE49-F238E27FC236}">
                <a16:creationId xmlns:a16="http://schemas.microsoft.com/office/drawing/2014/main" id="{0AE8224C-C241-CC9B-98E8-05BC24919BCD}"/>
              </a:ext>
            </a:extLst>
          </p:cNvPr>
          <p:cNvSpPr>
            <a:spLocks noGrp="1"/>
          </p:cNvSpPr>
          <p:nvPr>
            <p:ph type="body" sz="quarter" idx="22"/>
          </p:nvPr>
        </p:nvSpPr>
        <p:spPr>
          <a:xfrm>
            <a:off x="7900988" y="3684590"/>
            <a:ext cx="2654608" cy="2624137"/>
          </a:xfrm>
        </p:spPr>
        <p:txBody>
          <a:bodyPr lIns="0" tIns="0" rIns="0" bIns="0"/>
          <a:lstStyle>
            <a:lvl1pPr marL="134932" indent="-134932">
              <a:spcBef>
                <a:spcPts val="225"/>
              </a:spcBef>
              <a:buFont typeface="Arial" panose="020B0604020202020204" pitchFamily="34" charset="0"/>
              <a:buChar char="•"/>
              <a:defRPr sz="1050"/>
            </a:lvl1pPr>
            <a:lvl2pPr marL="134932" indent="-134932">
              <a:spcBef>
                <a:spcPts val="225"/>
              </a:spcBef>
              <a:defRPr sz="1050"/>
            </a:lvl2pPr>
            <a:lvl3pPr marL="134932" indent="-134932">
              <a:spcBef>
                <a:spcPts val="225"/>
              </a:spcBef>
              <a:defRPr sz="1050"/>
            </a:lvl3pPr>
            <a:lvl4pPr marL="134932" indent="-134932">
              <a:spcBef>
                <a:spcPts val="225"/>
              </a:spcBef>
              <a:defRPr sz="1050"/>
            </a:lvl4pPr>
            <a:lvl5pPr marL="134932" indent="-134932">
              <a:spcBef>
                <a:spcPts val="225"/>
              </a:spcBef>
              <a:defRPr sz="1050"/>
            </a:lvl5pPr>
          </a:lstStyle>
          <a:p>
            <a:pPr lvl="0"/>
            <a:r>
              <a:rPr lang="en-GB"/>
              <a:t>Click to edit Master text styles</a:t>
            </a:r>
          </a:p>
        </p:txBody>
      </p:sp>
      <p:sp>
        <p:nvSpPr>
          <p:cNvPr id="2" name="Text Placeholder 4">
            <a:extLst>
              <a:ext uri="{FF2B5EF4-FFF2-40B4-BE49-F238E27FC236}">
                <a16:creationId xmlns:a16="http://schemas.microsoft.com/office/drawing/2014/main" id="{0085C985-DAE9-B627-632C-7640D890B7D7}"/>
              </a:ext>
            </a:extLst>
          </p:cNvPr>
          <p:cNvSpPr>
            <a:spLocks noGrp="1"/>
          </p:cNvSpPr>
          <p:nvPr>
            <p:ph type="body" sz="quarter" idx="23"/>
          </p:nvPr>
        </p:nvSpPr>
        <p:spPr>
          <a:xfrm>
            <a:off x="1250925" y="2017025"/>
            <a:ext cx="5961088" cy="4291701"/>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75845955"/>
      </p:ext>
    </p:extLst>
  </p:cSld>
  <p:clrMapOvr>
    <a:masterClrMapping/>
  </p:clrMapOvr>
  <p:extLst>
    <p:ext uri="{DCECCB84-F9BA-43D5-87BE-67443E8EF086}">
      <p15:sldGuideLst xmlns:p15="http://schemas.microsoft.com/office/powerpoint/2012/main">
        <p15:guide id="1" orient="horz" pos="3974" userDrawn="1">
          <p15:clr>
            <a:srgbClr val="FBAE40"/>
          </p15:clr>
        </p15:guide>
        <p15:guide id="2" pos="6451" userDrawn="1">
          <p15:clr>
            <a:srgbClr val="FBAE40"/>
          </p15:clr>
        </p15:guide>
        <p15:guide id="3" pos="6057" userDrawn="1">
          <p15:clr>
            <a:srgbClr val="FBAE40"/>
          </p15:clr>
        </p15:guide>
        <p15:guide id="4" pos="1037" userDrawn="1">
          <p15:clr>
            <a:srgbClr val="FBAE40"/>
          </p15:clr>
        </p15:guide>
        <p15:guide id="6" orient="horz" pos="1253" userDrawn="1">
          <p15:clr>
            <a:srgbClr val="FBAE40"/>
          </p15:clr>
        </p15:guide>
        <p15:guide id="7" orient="horz" pos="572" userDrawn="1">
          <p15:clr>
            <a:srgbClr val="FBAE40"/>
          </p15:clr>
        </p15:guide>
        <p15:guide id="8" pos="3396" userDrawn="1">
          <p15:clr>
            <a:srgbClr val="FBAE40"/>
          </p15:clr>
        </p15:guide>
        <p15:guide id="9" pos="3699" userDrawn="1">
          <p15:clr>
            <a:srgbClr val="FBAE40"/>
          </p15:clr>
        </p15:guide>
        <p15:guide id="10" orient="horz" pos="5286" userDrawn="1">
          <p15:clr>
            <a:srgbClr val="FBAE40"/>
          </p15:clr>
        </p15:guide>
        <p15:guide id="11" pos="8585" userDrawn="1">
          <p15:clr>
            <a:srgbClr val="FBAE40"/>
          </p15:clr>
        </p15:guide>
        <p15:guide id="12" pos="8060" userDrawn="1">
          <p15:clr>
            <a:srgbClr val="FBAE40"/>
          </p15:clr>
        </p15:guide>
        <p15:guide id="13" pos="1381" userDrawn="1">
          <p15:clr>
            <a:srgbClr val="FBAE40"/>
          </p15:clr>
        </p15:guide>
        <p15:guide id="14" orient="horz" pos="1666" userDrawn="1">
          <p15:clr>
            <a:srgbClr val="FBAE40"/>
          </p15:clr>
        </p15:guide>
        <p15:guide id="15" orient="horz" pos="761" userDrawn="1">
          <p15:clr>
            <a:srgbClr val="FBAE40"/>
          </p15:clr>
        </p15:guide>
        <p15:guide id="16" pos="4519" userDrawn="1">
          <p15:clr>
            <a:srgbClr val="FBAE40"/>
          </p15:clr>
        </p15:guide>
        <p15:guide id="17" pos="4921"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colText+picures">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50925" y="868543"/>
            <a:ext cx="4566779" cy="602088"/>
          </a:xfrm>
          <a:prstGeom prst="rect">
            <a:avLst/>
          </a:prstGeom>
        </p:spPr>
        <p:txBody>
          <a:bodyPr wrap="square" lIns="0" tIns="0" rIns="0" bIns="0">
            <a:spAutoFit/>
          </a:bodyPr>
          <a:lstStyle>
            <a:lvl1pPr marL="0" indent="0">
              <a:lnSpc>
                <a:spcPct val="80000"/>
              </a:lnSpc>
              <a:buNone/>
              <a:defRPr sz="2399" b="0" cap="none" spc="75" baseline="0">
                <a:solidFill>
                  <a:schemeClr val="tx2"/>
                </a:solidFill>
                <a:latin typeface="Aptos" panose="020B0004020202020204" pitchFamily="34" charset="0"/>
              </a:defRPr>
            </a:lvl1pPr>
          </a:lstStyle>
          <a:p>
            <a:pPr lvl="0"/>
            <a:r>
              <a:rPr lang="en-GB"/>
              <a:t>Headlines that require two lines to fit the text </a:t>
            </a:r>
            <a:endParaRPr lang="en-US"/>
          </a:p>
        </p:txBody>
      </p:sp>
      <p:sp>
        <p:nvSpPr>
          <p:cNvPr id="10" name="Picture Placeholder 18">
            <a:extLst>
              <a:ext uri="{FF2B5EF4-FFF2-40B4-BE49-F238E27FC236}">
                <a16:creationId xmlns:a16="http://schemas.microsoft.com/office/drawing/2014/main" id="{869FAB3D-FD9B-6390-C8AB-5616BBD9AF69}"/>
              </a:ext>
            </a:extLst>
          </p:cNvPr>
          <p:cNvSpPr>
            <a:spLocks noGrp="1"/>
          </p:cNvSpPr>
          <p:nvPr>
            <p:ph type="pic" sz="quarter" idx="21"/>
          </p:nvPr>
        </p:nvSpPr>
        <p:spPr>
          <a:xfrm>
            <a:off x="4620561" y="2024050"/>
            <a:ext cx="2951815" cy="1501561"/>
          </a:xfrm>
          <a:prstGeom prst="rect">
            <a:avLst/>
          </a:prstGeom>
        </p:spPr>
        <p:txBody>
          <a:bodyPr/>
          <a:lstStyle/>
          <a:p>
            <a:r>
              <a:rPr lang="en-GB"/>
              <a:t>Click icon to add picture</a:t>
            </a:r>
            <a:endParaRPr lang="en-US"/>
          </a:p>
        </p:txBody>
      </p:sp>
      <p:sp>
        <p:nvSpPr>
          <p:cNvPr id="16" name="Text Placeholder 16">
            <a:extLst>
              <a:ext uri="{FF2B5EF4-FFF2-40B4-BE49-F238E27FC236}">
                <a16:creationId xmlns:a16="http://schemas.microsoft.com/office/drawing/2014/main" id="{299F3911-76EE-A991-7EC9-DC8AE207AA29}"/>
              </a:ext>
            </a:extLst>
          </p:cNvPr>
          <p:cNvSpPr>
            <a:spLocks noGrp="1"/>
          </p:cNvSpPr>
          <p:nvPr>
            <p:ph type="body" sz="quarter" idx="26" hasCustomPrompt="1"/>
          </p:nvPr>
        </p:nvSpPr>
        <p:spPr>
          <a:xfrm>
            <a:off x="4620560" y="3713861"/>
            <a:ext cx="2951851" cy="441299"/>
          </a:xfrm>
          <a:prstGeom prst="rect">
            <a:avLst/>
          </a:prstGeom>
        </p:spPr>
        <p:txBody>
          <a:bodyPr lIns="0" tIns="0" rIns="0" bIns="0"/>
          <a:lstStyle>
            <a:lvl1pPr algn="ctr">
              <a:lnSpc>
                <a:spcPct val="100000"/>
              </a:lnSpc>
              <a:spcBef>
                <a:spcPts val="0"/>
              </a:spcBef>
              <a:defRPr sz="975" b="1" i="0" spc="113" baseline="0">
                <a:solidFill>
                  <a:schemeClr val="tx2"/>
                </a:solidFill>
                <a:latin typeface="Consolas" panose="020B0609020204030204" pitchFamily="49" charset="0"/>
                <a:cs typeface="Consolas" panose="020B0609020204030204" pitchFamily="49" charset="0"/>
              </a:defRPr>
            </a:lvl1pPr>
          </a:lstStyle>
          <a:p>
            <a:pPr lvl="0"/>
            <a:r>
              <a:rPr lang="en-AU" err="1"/>
              <a:t>Firstname</a:t>
            </a:r>
            <a:r>
              <a:rPr lang="en-AU"/>
              <a:t> </a:t>
            </a:r>
            <a:r>
              <a:rPr lang="en-AU" err="1"/>
              <a:t>Lastname</a:t>
            </a:r>
            <a:endParaRPr lang="en-US"/>
          </a:p>
          <a:p>
            <a:pPr lvl="0"/>
            <a:r>
              <a:rPr lang="en-US"/>
              <a:t>Job Title</a:t>
            </a:r>
            <a:endParaRPr lang="en-GB"/>
          </a:p>
        </p:txBody>
      </p:sp>
      <p:cxnSp>
        <p:nvCxnSpPr>
          <p:cNvPr id="20" name="Straight Connector 19">
            <a:extLst>
              <a:ext uri="{FF2B5EF4-FFF2-40B4-BE49-F238E27FC236}">
                <a16:creationId xmlns:a16="http://schemas.microsoft.com/office/drawing/2014/main" id="{BF7E1E32-C2C6-46DB-3AA0-97831A0B10DF}"/>
              </a:ext>
            </a:extLst>
          </p:cNvPr>
          <p:cNvCxnSpPr/>
          <p:nvPr/>
        </p:nvCxnSpPr>
        <p:spPr>
          <a:xfrm>
            <a:off x="4620561" y="4234670"/>
            <a:ext cx="2951815"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Picture Placeholder 18">
            <a:extLst>
              <a:ext uri="{FF2B5EF4-FFF2-40B4-BE49-F238E27FC236}">
                <a16:creationId xmlns:a16="http://schemas.microsoft.com/office/drawing/2014/main" id="{F1EB044D-3F54-A003-C91E-33E3E7FD1E98}"/>
              </a:ext>
            </a:extLst>
          </p:cNvPr>
          <p:cNvSpPr>
            <a:spLocks noGrp="1"/>
          </p:cNvSpPr>
          <p:nvPr>
            <p:ph type="pic" sz="quarter" idx="28"/>
          </p:nvPr>
        </p:nvSpPr>
        <p:spPr>
          <a:xfrm>
            <a:off x="1241257" y="2024050"/>
            <a:ext cx="2951815" cy="1501561"/>
          </a:xfrm>
          <a:prstGeom prst="rect">
            <a:avLst/>
          </a:prstGeom>
        </p:spPr>
        <p:txBody>
          <a:bodyPr/>
          <a:lstStyle/>
          <a:p>
            <a:r>
              <a:rPr lang="en-GB"/>
              <a:t>Click icon to add picture</a:t>
            </a:r>
            <a:endParaRPr lang="en-US"/>
          </a:p>
        </p:txBody>
      </p:sp>
      <p:sp>
        <p:nvSpPr>
          <p:cNvPr id="22" name="Text Placeholder 16">
            <a:extLst>
              <a:ext uri="{FF2B5EF4-FFF2-40B4-BE49-F238E27FC236}">
                <a16:creationId xmlns:a16="http://schemas.microsoft.com/office/drawing/2014/main" id="{9BE67B7B-C4B6-9A6F-F1A8-E86CE63F3407}"/>
              </a:ext>
            </a:extLst>
          </p:cNvPr>
          <p:cNvSpPr>
            <a:spLocks noGrp="1"/>
          </p:cNvSpPr>
          <p:nvPr>
            <p:ph type="body" sz="quarter" idx="29" hasCustomPrompt="1"/>
          </p:nvPr>
        </p:nvSpPr>
        <p:spPr>
          <a:xfrm>
            <a:off x="1241256" y="3713861"/>
            <a:ext cx="2951851" cy="441299"/>
          </a:xfrm>
          <a:prstGeom prst="rect">
            <a:avLst/>
          </a:prstGeom>
        </p:spPr>
        <p:txBody>
          <a:bodyPr lIns="0" tIns="0" rIns="0" bIns="0"/>
          <a:lstStyle>
            <a:lvl1pPr algn="ctr">
              <a:lnSpc>
                <a:spcPct val="100000"/>
              </a:lnSpc>
              <a:spcBef>
                <a:spcPts val="0"/>
              </a:spcBef>
              <a:defRPr sz="975" b="1" i="0" spc="113" baseline="0">
                <a:solidFill>
                  <a:schemeClr val="tx2"/>
                </a:solidFill>
                <a:latin typeface="Consolas" panose="020B0609020204030204" pitchFamily="49" charset="0"/>
                <a:cs typeface="Consolas" panose="020B0609020204030204" pitchFamily="49" charset="0"/>
              </a:defRPr>
            </a:lvl1pPr>
          </a:lstStyle>
          <a:p>
            <a:pPr lvl="0"/>
            <a:r>
              <a:rPr lang="en-AU" err="1"/>
              <a:t>Firstname</a:t>
            </a:r>
            <a:r>
              <a:rPr lang="en-AU"/>
              <a:t> </a:t>
            </a:r>
            <a:r>
              <a:rPr lang="en-AU" err="1"/>
              <a:t>Lastname</a:t>
            </a:r>
            <a:endParaRPr lang="en-US"/>
          </a:p>
          <a:p>
            <a:pPr lvl="0"/>
            <a:r>
              <a:rPr lang="en-US"/>
              <a:t>Job Title</a:t>
            </a:r>
            <a:endParaRPr lang="en-GB"/>
          </a:p>
        </p:txBody>
      </p:sp>
      <p:cxnSp>
        <p:nvCxnSpPr>
          <p:cNvPr id="24" name="Straight Connector 23">
            <a:extLst>
              <a:ext uri="{FF2B5EF4-FFF2-40B4-BE49-F238E27FC236}">
                <a16:creationId xmlns:a16="http://schemas.microsoft.com/office/drawing/2014/main" id="{6E4613DE-0CAE-3D58-65BE-AF32189197D7}"/>
              </a:ext>
            </a:extLst>
          </p:cNvPr>
          <p:cNvCxnSpPr/>
          <p:nvPr/>
        </p:nvCxnSpPr>
        <p:spPr>
          <a:xfrm>
            <a:off x="1241257" y="4234670"/>
            <a:ext cx="2951815"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5" name="Picture Placeholder 18">
            <a:extLst>
              <a:ext uri="{FF2B5EF4-FFF2-40B4-BE49-F238E27FC236}">
                <a16:creationId xmlns:a16="http://schemas.microsoft.com/office/drawing/2014/main" id="{BAA7A340-B2ED-76E9-4EEC-405211B8E423}"/>
              </a:ext>
            </a:extLst>
          </p:cNvPr>
          <p:cNvSpPr>
            <a:spLocks noGrp="1"/>
          </p:cNvSpPr>
          <p:nvPr>
            <p:ph type="pic" sz="quarter" idx="31"/>
          </p:nvPr>
        </p:nvSpPr>
        <p:spPr>
          <a:xfrm>
            <a:off x="7933603" y="2024050"/>
            <a:ext cx="2951815" cy="1501561"/>
          </a:xfrm>
          <a:prstGeom prst="rect">
            <a:avLst/>
          </a:prstGeom>
        </p:spPr>
        <p:txBody>
          <a:bodyPr/>
          <a:lstStyle/>
          <a:p>
            <a:r>
              <a:rPr lang="en-GB"/>
              <a:t>Click icon to add picture</a:t>
            </a:r>
            <a:endParaRPr lang="en-US"/>
          </a:p>
        </p:txBody>
      </p:sp>
      <p:sp>
        <p:nvSpPr>
          <p:cNvPr id="26" name="Text Placeholder 16">
            <a:extLst>
              <a:ext uri="{FF2B5EF4-FFF2-40B4-BE49-F238E27FC236}">
                <a16:creationId xmlns:a16="http://schemas.microsoft.com/office/drawing/2014/main" id="{2FB25AC8-0A44-B569-4C29-101E584D19F1}"/>
              </a:ext>
            </a:extLst>
          </p:cNvPr>
          <p:cNvSpPr>
            <a:spLocks noGrp="1"/>
          </p:cNvSpPr>
          <p:nvPr>
            <p:ph type="body" sz="quarter" idx="32" hasCustomPrompt="1"/>
          </p:nvPr>
        </p:nvSpPr>
        <p:spPr>
          <a:xfrm>
            <a:off x="7933603" y="3713861"/>
            <a:ext cx="2951851" cy="441299"/>
          </a:xfrm>
          <a:prstGeom prst="rect">
            <a:avLst/>
          </a:prstGeom>
        </p:spPr>
        <p:txBody>
          <a:bodyPr lIns="0" tIns="0" rIns="0" bIns="0"/>
          <a:lstStyle>
            <a:lvl1pPr algn="ctr">
              <a:lnSpc>
                <a:spcPct val="100000"/>
              </a:lnSpc>
              <a:spcBef>
                <a:spcPts val="0"/>
              </a:spcBef>
              <a:defRPr sz="975" b="1" i="0" spc="113" baseline="0">
                <a:solidFill>
                  <a:schemeClr val="tx2"/>
                </a:solidFill>
                <a:latin typeface="Consolas" panose="020B0609020204030204" pitchFamily="49" charset="0"/>
                <a:cs typeface="Consolas" panose="020B0609020204030204" pitchFamily="49" charset="0"/>
              </a:defRPr>
            </a:lvl1pPr>
          </a:lstStyle>
          <a:p>
            <a:pPr lvl="0"/>
            <a:r>
              <a:rPr lang="en-AU" err="1"/>
              <a:t>Firstname</a:t>
            </a:r>
            <a:r>
              <a:rPr lang="en-AU"/>
              <a:t> </a:t>
            </a:r>
            <a:r>
              <a:rPr lang="en-AU" err="1"/>
              <a:t>Lastname</a:t>
            </a:r>
            <a:endParaRPr lang="en-US"/>
          </a:p>
          <a:p>
            <a:pPr lvl="0"/>
            <a:r>
              <a:rPr lang="en-US"/>
              <a:t>Job Title</a:t>
            </a:r>
            <a:endParaRPr lang="en-GB"/>
          </a:p>
        </p:txBody>
      </p:sp>
      <p:cxnSp>
        <p:nvCxnSpPr>
          <p:cNvPr id="28" name="Straight Connector 27">
            <a:extLst>
              <a:ext uri="{FF2B5EF4-FFF2-40B4-BE49-F238E27FC236}">
                <a16:creationId xmlns:a16="http://schemas.microsoft.com/office/drawing/2014/main" id="{322A7A5C-113F-E257-38AE-09BD723E8F81}"/>
              </a:ext>
            </a:extLst>
          </p:cNvPr>
          <p:cNvCxnSpPr/>
          <p:nvPr/>
        </p:nvCxnSpPr>
        <p:spPr>
          <a:xfrm>
            <a:off x="7933603" y="4234670"/>
            <a:ext cx="2951815"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ext Placeholder 4">
            <a:extLst>
              <a:ext uri="{FF2B5EF4-FFF2-40B4-BE49-F238E27FC236}">
                <a16:creationId xmlns:a16="http://schemas.microsoft.com/office/drawing/2014/main" id="{D8EA521A-417B-20C2-B0F8-B6647B55D831}"/>
              </a:ext>
            </a:extLst>
          </p:cNvPr>
          <p:cNvSpPr>
            <a:spLocks noGrp="1"/>
          </p:cNvSpPr>
          <p:nvPr>
            <p:ph type="body" sz="quarter" idx="19" hasCustomPrompt="1"/>
          </p:nvPr>
        </p:nvSpPr>
        <p:spPr>
          <a:xfrm>
            <a:off x="1250927" y="4392884"/>
            <a:ext cx="2951504" cy="2153243"/>
          </a:xfrm>
        </p:spPr>
        <p:txBody>
          <a:bodyPr lIns="0" tIns="0" rIns="0" bIns="0"/>
          <a:lstStyle>
            <a:lvl2pPr>
              <a:defRPr sz="1050" baseline="0"/>
            </a:lvl2pPr>
          </a:lstStyle>
          <a:p>
            <a:pPr lvl="1"/>
            <a:r>
              <a:rPr lang="en-GB"/>
              <a:t>Second level</a:t>
            </a:r>
          </a:p>
        </p:txBody>
      </p:sp>
      <p:sp>
        <p:nvSpPr>
          <p:cNvPr id="4" name="Text Placeholder 4">
            <a:extLst>
              <a:ext uri="{FF2B5EF4-FFF2-40B4-BE49-F238E27FC236}">
                <a16:creationId xmlns:a16="http://schemas.microsoft.com/office/drawing/2014/main" id="{C5F76DD1-2B45-9326-8639-3AA190283955}"/>
              </a:ext>
            </a:extLst>
          </p:cNvPr>
          <p:cNvSpPr>
            <a:spLocks noGrp="1"/>
          </p:cNvSpPr>
          <p:nvPr>
            <p:ph type="body" sz="quarter" idx="33" hasCustomPrompt="1"/>
          </p:nvPr>
        </p:nvSpPr>
        <p:spPr>
          <a:xfrm>
            <a:off x="4630232" y="4392884"/>
            <a:ext cx="2951504" cy="2153243"/>
          </a:xfrm>
        </p:spPr>
        <p:txBody>
          <a:bodyPr lIns="0" tIns="0" rIns="0" bIns="0"/>
          <a:lstStyle>
            <a:lvl2pPr>
              <a:defRPr sz="1050" baseline="0"/>
            </a:lvl2pPr>
          </a:lstStyle>
          <a:p>
            <a:pPr lvl="1"/>
            <a:r>
              <a:rPr lang="en-GB"/>
              <a:t>Second level</a:t>
            </a:r>
          </a:p>
        </p:txBody>
      </p:sp>
      <p:sp>
        <p:nvSpPr>
          <p:cNvPr id="5" name="Text Placeholder 4">
            <a:extLst>
              <a:ext uri="{FF2B5EF4-FFF2-40B4-BE49-F238E27FC236}">
                <a16:creationId xmlns:a16="http://schemas.microsoft.com/office/drawing/2014/main" id="{83316F68-9897-A7A9-32F6-0F75C9B70065}"/>
              </a:ext>
            </a:extLst>
          </p:cNvPr>
          <p:cNvSpPr>
            <a:spLocks noGrp="1"/>
          </p:cNvSpPr>
          <p:nvPr>
            <p:ph type="body" sz="quarter" idx="34" hasCustomPrompt="1"/>
          </p:nvPr>
        </p:nvSpPr>
        <p:spPr>
          <a:xfrm>
            <a:off x="7956527" y="4392884"/>
            <a:ext cx="2951504" cy="2153243"/>
          </a:xfrm>
        </p:spPr>
        <p:txBody>
          <a:bodyPr lIns="0" tIns="0" rIns="0" bIns="0"/>
          <a:lstStyle>
            <a:lvl2pPr>
              <a:defRPr sz="1050" baseline="0"/>
            </a:lvl2pPr>
          </a:lstStyle>
          <a:p>
            <a:pPr lvl="1"/>
            <a:r>
              <a:rPr lang="en-GB"/>
              <a:t>Second level</a:t>
            </a:r>
          </a:p>
        </p:txBody>
      </p:sp>
    </p:spTree>
    <p:extLst>
      <p:ext uri="{BB962C8B-B14F-4D97-AF65-F5344CB8AC3E}">
        <p14:creationId xmlns:p14="http://schemas.microsoft.com/office/powerpoint/2010/main" val="2398605345"/>
      </p:ext>
    </p:extLst>
  </p:cSld>
  <p:clrMapOvr>
    <a:masterClrMapping/>
  </p:clrMapOvr>
  <p:extLst>
    <p:ext uri="{DCECCB84-F9BA-43D5-87BE-67443E8EF086}">
      <p15:sldGuideLst xmlns:p15="http://schemas.microsoft.com/office/powerpoint/2012/main">
        <p15:guide id="1" orient="horz" pos="3974" userDrawn="1">
          <p15:clr>
            <a:srgbClr val="FBAE40"/>
          </p15:clr>
        </p15:guide>
        <p15:guide id="2" pos="9172" userDrawn="1">
          <p15:clr>
            <a:srgbClr val="FBAE40"/>
          </p15:clr>
        </p15:guide>
        <p15:guide id="3" pos="6360" userDrawn="1">
          <p15:clr>
            <a:srgbClr val="FBAE40"/>
          </p15:clr>
        </p15:guide>
        <p15:guide id="4" pos="1037" userDrawn="1">
          <p15:clr>
            <a:srgbClr val="FBAE40"/>
          </p15:clr>
        </p15:guide>
        <p15:guide id="6" orient="horz" pos="1253" userDrawn="1">
          <p15:clr>
            <a:srgbClr val="FBAE40"/>
          </p15:clr>
        </p15:guide>
        <p15:guide id="7" orient="horz" pos="572" userDrawn="1">
          <p15:clr>
            <a:srgbClr val="FBAE40"/>
          </p15:clr>
        </p15:guide>
        <p15:guide id="8" pos="3548" userDrawn="1">
          <p15:clr>
            <a:srgbClr val="FBAE40"/>
          </p15:clr>
        </p15:guide>
        <p15:guide id="9" pos="3849" userDrawn="1">
          <p15:clr>
            <a:srgbClr val="FBAE40"/>
          </p15:clr>
        </p15:guide>
        <p15:guide id="10" pos="6663" userDrawn="1">
          <p15:clr>
            <a:srgbClr val="FBAE40"/>
          </p15:clr>
        </p15:guide>
        <p15:guide id="11" orient="horz" pos="5286" userDrawn="1">
          <p15:clr>
            <a:srgbClr val="FBAE40"/>
          </p15:clr>
        </p15:guide>
        <p15:guide id="12" pos="12207" userDrawn="1">
          <p15:clr>
            <a:srgbClr val="FBAE40"/>
          </p15:clr>
        </p15:guide>
        <p15:guide id="13" pos="8464" userDrawn="1">
          <p15:clr>
            <a:srgbClr val="FBAE40"/>
          </p15:clr>
        </p15:guide>
        <p15:guide id="14" pos="1381" userDrawn="1">
          <p15:clr>
            <a:srgbClr val="FBAE40"/>
          </p15:clr>
        </p15:guide>
        <p15:guide id="15" orient="horz" pos="1666" userDrawn="1">
          <p15:clr>
            <a:srgbClr val="FBAE40"/>
          </p15:clr>
        </p15:guide>
        <p15:guide id="16" orient="horz" pos="761" userDrawn="1">
          <p15:clr>
            <a:srgbClr val="FBAE40"/>
          </p15:clr>
        </p15:guide>
        <p15:guide id="17" pos="4723" userDrawn="1">
          <p15:clr>
            <a:srgbClr val="FBAE40"/>
          </p15:clr>
        </p15:guide>
        <p15:guide id="18" pos="5123" userDrawn="1">
          <p15:clr>
            <a:srgbClr val="FBAE40"/>
          </p15:clr>
        </p15:guide>
        <p15:guide id="19" pos="8867"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50925" y="868543"/>
            <a:ext cx="4487267" cy="602088"/>
          </a:xfrm>
          <a:prstGeom prst="rect">
            <a:avLst/>
          </a:prstGeom>
        </p:spPr>
        <p:txBody>
          <a:bodyPr wrap="square" lIns="0" tIns="0" rIns="0" bIns="0">
            <a:spAutoFit/>
          </a:bodyPr>
          <a:lstStyle>
            <a:lvl1pPr marL="0" indent="0">
              <a:lnSpc>
                <a:spcPct val="80000"/>
              </a:lnSpc>
              <a:buNone/>
              <a:defRPr sz="2399" b="0" cap="none" spc="75" baseline="0">
                <a:solidFill>
                  <a:schemeClr val="tx2"/>
                </a:solidFill>
                <a:latin typeface="Aptos" panose="020B0004020202020204" pitchFamily="34" charset="0"/>
              </a:defRPr>
            </a:lvl1pPr>
          </a:lstStyle>
          <a:p>
            <a:pPr lvl="0"/>
            <a:r>
              <a:rPr lang="en-GB"/>
              <a:t>Headlines that require two lines to fit the text </a:t>
            </a:r>
            <a:endParaRPr lang="en-US"/>
          </a:p>
        </p:txBody>
      </p:sp>
      <p:graphicFrame>
        <p:nvGraphicFramePr>
          <p:cNvPr id="4" name="Table 3">
            <a:extLst>
              <a:ext uri="{FF2B5EF4-FFF2-40B4-BE49-F238E27FC236}">
                <a16:creationId xmlns:a16="http://schemas.microsoft.com/office/drawing/2014/main" id="{C83C5780-683D-0C29-07BC-008490604B4A}"/>
              </a:ext>
            </a:extLst>
          </p:cNvPr>
          <p:cNvGraphicFramePr>
            <a:graphicFrameLocks noGrp="1"/>
          </p:cNvGraphicFramePr>
          <p:nvPr>
            <p:extLst>
              <p:ext uri="{D42A27DB-BD31-4B8C-83A1-F6EECF244321}">
                <p14:modId xmlns:p14="http://schemas.microsoft.com/office/powerpoint/2010/main" val="1121934718"/>
              </p:ext>
            </p:extLst>
          </p:nvPr>
        </p:nvGraphicFramePr>
        <p:xfrm>
          <a:off x="1246209" y="2024063"/>
          <a:ext cx="9699585" cy="3626114"/>
        </p:xfrm>
        <a:graphic>
          <a:graphicData uri="http://schemas.openxmlformats.org/drawingml/2006/table">
            <a:tbl>
              <a:tblPr firstRow="1" firstCol="1" bandRow="1">
                <a:tableStyleId>{93296810-A885-4BE3-A3E7-6D5BEEA58F35}</a:tableStyleId>
              </a:tblPr>
              <a:tblGrid>
                <a:gridCol w="1927447">
                  <a:extLst>
                    <a:ext uri="{9D8B030D-6E8A-4147-A177-3AD203B41FA5}">
                      <a16:colId xmlns:a16="http://schemas.microsoft.com/office/drawing/2014/main" val="2605613351"/>
                    </a:ext>
                  </a:extLst>
                </a:gridCol>
                <a:gridCol w="1893724">
                  <a:extLst>
                    <a:ext uri="{9D8B030D-6E8A-4147-A177-3AD203B41FA5}">
                      <a16:colId xmlns:a16="http://schemas.microsoft.com/office/drawing/2014/main" val="2139118845"/>
                    </a:ext>
                  </a:extLst>
                </a:gridCol>
                <a:gridCol w="1893724">
                  <a:extLst>
                    <a:ext uri="{9D8B030D-6E8A-4147-A177-3AD203B41FA5}">
                      <a16:colId xmlns:a16="http://schemas.microsoft.com/office/drawing/2014/main" val="500174408"/>
                    </a:ext>
                  </a:extLst>
                </a:gridCol>
                <a:gridCol w="1893724">
                  <a:extLst>
                    <a:ext uri="{9D8B030D-6E8A-4147-A177-3AD203B41FA5}">
                      <a16:colId xmlns:a16="http://schemas.microsoft.com/office/drawing/2014/main" val="724538531"/>
                    </a:ext>
                  </a:extLst>
                </a:gridCol>
                <a:gridCol w="2090968">
                  <a:extLst>
                    <a:ext uri="{9D8B030D-6E8A-4147-A177-3AD203B41FA5}">
                      <a16:colId xmlns:a16="http://schemas.microsoft.com/office/drawing/2014/main" val="1423167988"/>
                    </a:ext>
                  </a:extLst>
                </a:gridCol>
              </a:tblGrid>
              <a:tr h="566112">
                <a:tc>
                  <a:txBody>
                    <a:bodyPr/>
                    <a:lstStyle/>
                    <a:p>
                      <a:pPr>
                        <a:lnSpc>
                          <a:spcPct val="115000"/>
                        </a:lnSpc>
                        <a:spcAft>
                          <a:spcPts val="0"/>
                        </a:spcAft>
                      </a:pPr>
                      <a:r>
                        <a:rPr lang="en-AU" sz="1200" b="1" spc="150" baseline="0">
                          <a:effectLst/>
                          <a:latin typeface="Consolas" panose="020B0609020204030204" pitchFamily="49" charset="0"/>
                          <a:cs typeface="Consolas" panose="020B0609020204030204" pitchFamily="49" charset="0"/>
                        </a:rPr>
                        <a:t> </a:t>
                      </a:r>
                      <a:endParaRPr lang="en-AU" sz="1200" b="1" spc="150" baseline="0">
                        <a:effectLst/>
                        <a:latin typeface="Consolas" panose="020B0609020204030204" pitchFamily="49" charset="0"/>
                        <a:ea typeface="Verdana" panose="020B0604030504040204" pitchFamily="34" charset="0"/>
                        <a:cs typeface="Consolas" panose="020B0609020204030204" pitchFamily="49" charset="0"/>
                      </a:endParaRPr>
                    </a:p>
                  </a:txBody>
                  <a:tcPr marL="68580" marR="68580" marT="0" marB="0" anchor="ctr"/>
                </a:tc>
                <a:tc>
                  <a:txBody>
                    <a:bodyPr/>
                    <a:lstStyle/>
                    <a:p>
                      <a:pPr algn="ctr">
                        <a:lnSpc>
                          <a:spcPct val="115000"/>
                        </a:lnSpc>
                        <a:spcAft>
                          <a:spcPts val="0"/>
                        </a:spcAft>
                      </a:pPr>
                      <a:r>
                        <a:rPr lang="en-AU" sz="1200" b="1" i="0" cap="none" spc="150" baseline="0">
                          <a:effectLst/>
                          <a:latin typeface="Consolas" panose="020B0609020204030204" pitchFamily="49" charset="0"/>
                          <a:cs typeface="Consolas" panose="020B0609020204030204" pitchFamily="49" charset="0"/>
                        </a:rPr>
                        <a:t>Column Head</a:t>
                      </a:r>
                      <a:endParaRPr lang="en-AU" sz="1200" b="1" i="0" cap="none" spc="150" baseline="0">
                        <a:effectLst/>
                        <a:latin typeface="Consolas" panose="020B0609020204030204" pitchFamily="49" charset="0"/>
                        <a:ea typeface="Verdana" panose="020B0604030504040204" pitchFamily="34" charset="0"/>
                        <a:cs typeface="Consolas" panose="020B0609020204030204" pitchFamily="49" charset="0"/>
                      </a:endParaRPr>
                    </a:p>
                  </a:txBody>
                  <a:tcPr marL="68580" marR="68580" marT="0" marB="0" anchor="ctr"/>
                </a:tc>
                <a:tc>
                  <a:txBody>
                    <a:bodyPr/>
                    <a:lstStyle/>
                    <a:p>
                      <a:pPr algn="ctr">
                        <a:lnSpc>
                          <a:spcPct val="115000"/>
                        </a:lnSpc>
                        <a:spcAft>
                          <a:spcPts val="0"/>
                        </a:spcAft>
                      </a:pPr>
                      <a:r>
                        <a:rPr lang="en-AU" sz="1200" b="1" i="0" cap="none" spc="150" baseline="0">
                          <a:effectLst/>
                          <a:latin typeface="Consolas" panose="020B0609020204030204" pitchFamily="49" charset="0"/>
                          <a:cs typeface="Consolas" panose="020B0609020204030204" pitchFamily="49" charset="0"/>
                        </a:rPr>
                        <a:t>Column Head</a:t>
                      </a:r>
                      <a:endParaRPr lang="en-AU" sz="1200" b="1" i="0" cap="none" spc="150" baseline="0">
                        <a:effectLst/>
                        <a:latin typeface="Consolas" panose="020B0609020204030204" pitchFamily="49" charset="0"/>
                        <a:ea typeface="Verdana" panose="020B0604030504040204" pitchFamily="34" charset="0"/>
                        <a:cs typeface="Consolas" panose="020B0609020204030204" pitchFamily="49" charset="0"/>
                      </a:endParaRPr>
                    </a:p>
                  </a:txBody>
                  <a:tcPr marL="68580" marR="68580" marT="0" marB="0" anchor="ctr"/>
                </a:tc>
                <a:tc>
                  <a:txBody>
                    <a:bodyPr/>
                    <a:lstStyle/>
                    <a:p>
                      <a:pPr algn="ctr">
                        <a:lnSpc>
                          <a:spcPct val="115000"/>
                        </a:lnSpc>
                        <a:spcAft>
                          <a:spcPts val="0"/>
                        </a:spcAft>
                      </a:pPr>
                      <a:r>
                        <a:rPr lang="en-AU" sz="1200" b="1" i="0" cap="none" spc="150" baseline="0">
                          <a:effectLst/>
                          <a:latin typeface="Consolas" panose="020B0609020204030204" pitchFamily="49" charset="0"/>
                          <a:cs typeface="Consolas" panose="020B0609020204030204" pitchFamily="49" charset="0"/>
                        </a:rPr>
                        <a:t>Column Head</a:t>
                      </a:r>
                      <a:endParaRPr lang="en-AU" sz="1200" b="1" i="0" cap="none" spc="150" baseline="0">
                        <a:effectLst/>
                        <a:latin typeface="Consolas" panose="020B0609020204030204" pitchFamily="49" charset="0"/>
                        <a:ea typeface="Verdana" panose="020B0604030504040204" pitchFamily="34" charset="0"/>
                        <a:cs typeface="Consolas" panose="020B0609020204030204" pitchFamily="49" charset="0"/>
                      </a:endParaRPr>
                    </a:p>
                  </a:txBody>
                  <a:tcPr marL="68580" marR="68580" marT="0" marB="0" anchor="ctr"/>
                </a:tc>
                <a:tc>
                  <a:txBody>
                    <a:bodyPr/>
                    <a:lstStyle/>
                    <a:p>
                      <a:pPr algn="ctr">
                        <a:lnSpc>
                          <a:spcPct val="115000"/>
                        </a:lnSpc>
                        <a:spcAft>
                          <a:spcPts val="0"/>
                        </a:spcAft>
                      </a:pPr>
                      <a:r>
                        <a:rPr lang="en-AU" sz="1200" b="1" i="0" cap="none" spc="150" baseline="0">
                          <a:effectLst/>
                          <a:latin typeface="Consolas" panose="020B0609020204030204" pitchFamily="49" charset="0"/>
                          <a:cs typeface="Consolas" panose="020B0609020204030204" pitchFamily="49" charset="0"/>
                        </a:rPr>
                        <a:t>Column Head</a:t>
                      </a:r>
                      <a:endParaRPr lang="en-AU" sz="1200" b="1" i="0" cap="none" spc="150" baseline="0">
                        <a:effectLst/>
                        <a:latin typeface="Consolas" panose="020B0609020204030204" pitchFamily="49" charset="0"/>
                        <a:ea typeface="Verdana" panose="020B0604030504040204" pitchFamily="34" charset="0"/>
                        <a:cs typeface="Consolas" panose="020B0609020204030204" pitchFamily="49" charset="0"/>
                      </a:endParaRPr>
                    </a:p>
                  </a:txBody>
                  <a:tcPr marL="68580" marR="68580" marT="0" marB="0" anchor="ctr"/>
                </a:tc>
                <a:extLst>
                  <a:ext uri="{0D108BD9-81ED-4DB2-BD59-A6C34878D82A}">
                    <a16:rowId xmlns:a16="http://schemas.microsoft.com/office/drawing/2014/main" val="2665489300"/>
                  </a:ext>
                </a:extLst>
              </a:tr>
              <a:tr h="612000">
                <a:tc>
                  <a:txBody>
                    <a:bodyPr/>
                    <a:lstStyle/>
                    <a:p>
                      <a:pPr>
                        <a:lnSpc>
                          <a:spcPct val="115000"/>
                        </a:lnSpc>
                        <a:spcAft>
                          <a:spcPts val="0"/>
                        </a:spcAft>
                      </a:pPr>
                      <a:r>
                        <a:rPr lang="en-AU" sz="1200" b="1" i="0" cap="none" spc="150" baseline="0">
                          <a:effectLst/>
                          <a:latin typeface="Adelle Mono Flex Semibold" pitchFamily="2" charset="77"/>
                        </a:rPr>
                        <a:t>Line A</a:t>
                      </a:r>
                      <a:endParaRPr lang="en-AU" sz="1200" b="1" i="0" cap="none" spc="150" baseline="0">
                        <a:effectLst/>
                        <a:latin typeface="Adelle Mono Flex Semibold" pitchFamily="2" charset="77"/>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A</a:t>
                      </a:r>
                      <a:endParaRPr lang="en-AU" sz="1200" b="0" i="0" spc="0" baseline="0">
                        <a:effectLst/>
                        <a:latin typeface="Aptos Light" panose="020B00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B </a:t>
                      </a:r>
                      <a:endParaRPr lang="en-AU" sz="1200" b="0" i="0" spc="0" baseline="0">
                        <a:effectLst/>
                        <a:latin typeface="Aptos Light" panose="020B00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spc="0" baseline="0">
                          <a:effectLst/>
                          <a:latin typeface="Aptos Light" panose="020B0004020202020204" pitchFamily="34" charset="0"/>
                        </a:rPr>
                        <a:t>Entry C</a:t>
                      </a: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D</a:t>
                      </a:r>
                    </a:p>
                  </a:txBody>
                  <a:tcPr marL="68580" marR="68580" marT="0" marB="0" anchor="ctr"/>
                </a:tc>
                <a:extLst>
                  <a:ext uri="{0D108BD9-81ED-4DB2-BD59-A6C34878D82A}">
                    <a16:rowId xmlns:a16="http://schemas.microsoft.com/office/drawing/2014/main" val="1551640268"/>
                  </a:ext>
                </a:extLst>
              </a:tr>
              <a:tr h="612000">
                <a:tc>
                  <a:txBody>
                    <a:bodyPr/>
                    <a:lstStyle/>
                    <a:p>
                      <a:pPr>
                        <a:lnSpc>
                          <a:spcPct val="115000"/>
                        </a:lnSpc>
                        <a:spcAft>
                          <a:spcPts val="0"/>
                        </a:spcAft>
                      </a:pPr>
                      <a:r>
                        <a:rPr lang="en-AU" sz="1200" b="1" i="0" cap="none" spc="150" baseline="0">
                          <a:effectLst/>
                          <a:latin typeface="Adelle Mono Flex Semibold" pitchFamily="2" charset="77"/>
                        </a:rPr>
                        <a:t>Line B</a:t>
                      </a:r>
                      <a:endParaRPr lang="en-AU" sz="1200" b="1" i="0" cap="none" spc="150" baseline="0">
                        <a:effectLst/>
                        <a:latin typeface="Adelle Mono Flex Semibold" pitchFamily="2" charset="77"/>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A</a:t>
                      </a:r>
                      <a:endParaRPr lang="en-AU" sz="1200" b="0" i="0" spc="0" baseline="0">
                        <a:effectLst/>
                        <a:latin typeface="Aptos Light" panose="020B00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B </a:t>
                      </a:r>
                      <a:endParaRPr lang="en-AU" sz="1200" b="0" i="0" spc="0" baseline="0">
                        <a:effectLst/>
                        <a:latin typeface="Aptos Light" panose="020B00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spc="0" baseline="0">
                          <a:effectLst/>
                          <a:latin typeface="Aptos Light" panose="020B0004020202020204" pitchFamily="34" charset="0"/>
                        </a:rPr>
                        <a:t>Entry C</a:t>
                      </a: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D</a:t>
                      </a:r>
                    </a:p>
                  </a:txBody>
                  <a:tcPr marL="68580" marR="68580" marT="0" marB="0" anchor="ctr"/>
                </a:tc>
                <a:extLst>
                  <a:ext uri="{0D108BD9-81ED-4DB2-BD59-A6C34878D82A}">
                    <a16:rowId xmlns:a16="http://schemas.microsoft.com/office/drawing/2014/main" val="2267482371"/>
                  </a:ext>
                </a:extLst>
              </a:tr>
              <a:tr h="612000">
                <a:tc>
                  <a:txBody>
                    <a:bodyPr/>
                    <a:lstStyle/>
                    <a:p>
                      <a:pPr>
                        <a:lnSpc>
                          <a:spcPct val="115000"/>
                        </a:lnSpc>
                        <a:spcAft>
                          <a:spcPts val="0"/>
                        </a:spcAft>
                      </a:pPr>
                      <a:r>
                        <a:rPr lang="en-AU" sz="1200" b="1" i="0" cap="none" spc="150" baseline="0">
                          <a:effectLst/>
                          <a:latin typeface="Adelle Mono Flex Semibold" pitchFamily="2" charset="77"/>
                        </a:rPr>
                        <a:t>Line C</a:t>
                      </a:r>
                      <a:endParaRPr lang="en-AU" sz="1200" b="1" i="0" cap="none" spc="150" baseline="0">
                        <a:effectLst/>
                        <a:latin typeface="Adelle Mono Flex Semibold" pitchFamily="2" charset="77"/>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A</a:t>
                      </a:r>
                      <a:endParaRPr lang="en-AU" sz="1200" b="0" i="0" spc="0" baseline="0">
                        <a:effectLst/>
                        <a:latin typeface="Aptos Light" panose="020B00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B </a:t>
                      </a:r>
                      <a:endParaRPr lang="en-AU" sz="1200" b="0" i="0" spc="0" baseline="0">
                        <a:effectLst/>
                        <a:latin typeface="Aptos Light" panose="020B00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spc="0" baseline="0">
                          <a:effectLst/>
                          <a:latin typeface="Aptos Light" panose="020B0004020202020204" pitchFamily="34" charset="0"/>
                        </a:rPr>
                        <a:t>Entry C</a:t>
                      </a: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D</a:t>
                      </a:r>
                    </a:p>
                  </a:txBody>
                  <a:tcPr marL="68580" marR="68580" marT="0" marB="0" anchor="ctr"/>
                </a:tc>
                <a:extLst>
                  <a:ext uri="{0D108BD9-81ED-4DB2-BD59-A6C34878D82A}">
                    <a16:rowId xmlns:a16="http://schemas.microsoft.com/office/drawing/2014/main" val="1009103554"/>
                  </a:ext>
                </a:extLst>
              </a:tr>
              <a:tr h="612000">
                <a:tc>
                  <a:txBody>
                    <a:bodyPr/>
                    <a:lstStyle/>
                    <a:p>
                      <a:pPr>
                        <a:lnSpc>
                          <a:spcPct val="115000"/>
                        </a:lnSpc>
                        <a:spcAft>
                          <a:spcPts val="0"/>
                        </a:spcAft>
                      </a:pPr>
                      <a:r>
                        <a:rPr lang="en-AU" sz="1200" b="1" i="0" cap="none" spc="150" baseline="0">
                          <a:effectLst/>
                          <a:latin typeface="Adelle Mono Flex Semibold" pitchFamily="2" charset="77"/>
                        </a:rPr>
                        <a:t>Line D</a:t>
                      </a: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A</a:t>
                      </a:r>
                      <a:endParaRPr lang="en-AU" sz="1200" b="0" i="0" spc="0" baseline="0">
                        <a:effectLst/>
                        <a:latin typeface="Aptos Light" panose="020B00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B </a:t>
                      </a:r>
                      <a:endParaRPr lang="en-AU" sz="1200" b="0" i="0" spc="0" baseline="0">
                        <a:effectLst/>
                        <a:latin typeface="Aptos Light" panose="020B00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spc="0" baseline="0">
                          <a:effectLst/>
                          <a:latin typeface="Aptos Light" panose="020B0004020202020204" pitchFamily="34" charset="0"/>
                        </a:rPr>
                        <a:t>Entry C</a:t>
                      </a: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D</a:t>
                      </a:r>
                    </a:p>
                  </a:txBody>
                  <a:tcPr marL="68580" marR="68580" marT="0" marB="0" anchor="ctr"/>
                </a:tc>
                <a:extLst>
                  <a:ext uri="{0D108BD9-81ED-4DB2-BD59-A6C34878D82A}">
                    <a16:rowId xmlns:a16="http://schemas.microsoft.com/office/drawing/2014/main" val="1797998066"/>
                  </a:ext>
                </a:extLst>
              </a:tr>
              <a:tr h="612000">
                <a:tc>
                  <a:txBody>
                    <a:bodyPr/>
                    <a:lstStyle/>
                    <a:p>
                      <a:pPr>
                        <a:lnSpc>
                          <a:spcPct val="115000"/>
                        </a:lnSpc>
                        <a:spcAft>
                          <a:spcPts val="0"/>
                        </a:spcAft>
                      </a:pPr>
                      <a:r>
                        <a:rPr lang="en-AU" sz="1200" b="1" i="0" cap="none" spc="150" baseline="0">
                          <a:effectLst/>
                          <a:latin typeface="Adelle Mono Flex Semibold" pitchFamily="2" charset="77"/>
                        </a:rPr>
                        <a:t>Line E</a:t>
                      </a:r>
                      <a:endParaRPr lang="en-AU" sz="1200" b="1" i="0" cap="none" spc="150" baseline="0">
                        <a:effectLst/>
                        <a:latin typeface="Adelle Mono Flex Semibold" pitchFamily="2" charset="77"/>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A</a:t>
                      </a:r>
                      <a:endParaRPr lang="en-AU" sz="1200" b="0" i="0" spc="0" baseline="0">
                        <a:effectLst/>
                        <a:latin typeface="Aptos Light" panose="020B00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B </a:t>
                      </a:r>
                      <a:endParaRPr lang="en-AU" sz="1200" b="0" i="0" spc="0" baseline="0">
                        <a:effectLst/>
                        <a:latin typeface="Aptos Light" panose="020B00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spc="0" baseline="0">
                          <a:effectLst/>
                          <a:latin typeface="Aptos Light" panose="020B0004020202020204" pitchFamily="34" charset="0"/>
                        </a:rPr>
                        <a:t>Entry C</a:t>
                      </a: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D</a:t>
                      </a:r>
                    </a:p>
                  </a:txBody>
                  <a:tcPr marL="68580" marR="68580" marT="0" marB="0" anchor="ctr"/>
                </a:tc>
                <a:extLst>
                  <a:ext uri="{0D108BD9-81ED-4DB2-BD59-A6C34878D82A}">
                    <a16:rowId xmlns:a16="http://schemas.microsoft.com/office/drawing/2014/main" val="3330631883"/>
                  </a:ext>
                </a:extLst>
              </a:tr>
            </a:tbl>
          </a:graphicData>
        </a:graphic>
      </p:graphicFrame>
      <p:sp>
        <p:nvSpPr>
          <p:cNvPr id="5" name="TextBox 4">
            <a:extLst>
              <a:ext uri="{FF2B5EF4-FFF2-40B4-BE49-F238E27FC236}">
                <a16:creationId xmlns:a16="http://schemas.microsoft.com/office/drawing/2014/main" id="{98BDF7F7-9C4D-DB09-842F-AF93BC2428A9}"/>
              </a:ext>
            </a:extLst>
          </p:cNvPr>
          <p:cNvSpPr txBox="1"/>
          <p:nvPr/>
        </p:nvSpPr>
        <p:spPr>
          <a:xfrm>
            <a:off x="6096002" y="1243266"/>
            <a:ext cx="4271681" cy="439702"/>
          </a:xfrm>
          <a:prstGeom prst="rect">
            <a:avLst/>
          </a:prstGeom>
          <a:noFill/>
        </p:spPr>
        <p:txBody>
          <a:bodyPr wrap="square" rtlCol="0">
            <a:spAutoFit/>
          </a:bodyPr>
          <a:lstStyle/>
          <a:p>
            <a:r>
              <a:rPr lang="en-US" sz="750" b="0" i="0">
                <a:highlight>
                  <a:srgbClr val="FFFF00"/>
                </a:highlight>
                <a:latin typeface="Aptos Light" panose="020B0004020202020204" pitchFamily="34" charset="0"/>
              </a:rPr>
              <a:t>To edit this table, please go to the master slide and cut/paste the table into your slide layout and use it as a base design for your table.</a:t>
            </a:r>
          </a:p>
          <a:p>
            <a:r>
              <a:rPr lang="en-US" sz="750" b="0" i="0">
                <a:highlight>
                  <a:srgbClr val="FFFF00"/>
                </a:highlight>
                <a:latin typeface="Aptos Light" panose="020B0004020202020204" pitchFamily="34" charset="0"/>
              </a:rPr>
              <a:t>Don’t forget to delete this text box from the master slide.</a:t>
            </a:r>
          </a:p>
        </p:txBody>
      </p:sp>
    </p:spTree>
    <p:extLst>
      <p:ext uri="{BB962C8B-B14F-4D97-AF65-F5344CB8AC3E}">
        <p14:creationId xmlns:p14="http://schemas.microsoft.com/office/powerpoint/2010/main" val="2684336200"/>
      </p:ext>
    </p:extLst>
  </p:cSld>
  <p:clrMapOvr>
    <a:masterClrMapping/>
  </p:clrMapOvr>
  <p:extLst>
    <p:ext uri="{DCECCB84-F9BA-43D5-87BE-67443E8EF086}">
      <p15:sldGuideLst xmlns:p15="http://schemas.microsoft.com/office/powerpoint/2012/main">
        <p15:guide id="1" orient="horz" pos="3974" userDrawn="1">
          <p15:clr>
            <a:srgbClr val="FBAE40"/>
          </p15:clr>
        </p15:guide>
        <p15:guide id="2" pos="4969" userDrawn="1">
          <p15:clr>
            <a:srgbClr val="FBAE40"/>
          </p15:clr>
        </p15:guide>
        <p15:guide id="3" pos="5271" userDrawn="1">
          <p15:clr>
            <a:srgbClr val="FBAE40"/>
          </p15:clr>
        </p15:guide>
        <p15:guide id="4" pos="1037" userDrawn="1">
          <p15:clr>
            <a:srgbClr val="FBAE40"/>
          </p15:clr>
        </p15:guide>
        <p15:guide id="5" pos="7085" userDrawn="1">
          <p15:clr>
            <a:srgbClr val="FBAE40"/>
          </p15:clr>
        </p15:guide>
        <p15:guide id="6" orient="horz" pos="1275" userDrawn="1">
          <p15:clr>
            <a:srgbClr val="FBAE40"/>
          </p15:clr>
        </p15:guide>
        <p15:guide id="7" orient="horz" pos="572" userDrawn="1">
          <p15:clr>
            <a:srgbClr val="FBAE40"/>
          </p15:clr>
        </p15:guide>
        <p15:guide id="8" orient="horz" pos="5286" userDrawn="1">
          <p15:clr>
            <a:srgbClr val="FBAE40"/>
          </p15:clr>
        </p15:guide>
        <p15:guide id="9" pos="6613" userDrawn="1">
          <p15:clr>
            <a:srgbClr val="FBAE40"/>
          </p15:clr>
        </p15:guide>
        <p15:guide id="10" pos="7013" userDrawn="1">
          <p15:clr>
            <a:srgbClr val="FBAE40"/>
          </p15:clr>
        </p15:guide>
        <p15:guide id="11" pos="1381" userDrawn="1">
          <p15:clr>
            <a:srgbClr val="FBAE40"/>
          </p15:clr>
        </p15:guide>
        <p15:guide id="12" pos="9428" userDrawn="1">
          <p15:clr>
            <a:srgbClr val="FBAE40"/>
          </p15:clr>
        </p15:guide>
        <p15:guide id="13" orient="horz" pos="1696" userDrawn="1">
          <p15:clr>
            <a:srgbClr val="FBAE40"/>
          </p15:clr>
        </p15:guide>
        <p15:guide id="14" orient="horz" pos="761"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Headline_1colText+graph(image)">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50926" y="868543"/>
            <a:ext cx="4619788" cy="602088"/>
          </a:xfrm>
          <a:prstGeom prst="rect">
            <a:avLst/>
          </a:prstGeom>
        </p:spPr>
        <p:txBody>
          <a:bodyPr wrap="square" lIns="0" tIns="0" rIns="0" bIns="0">
            <a:spAutoFit/>
          </a:bodyPr>
          <a:lstStyle>
            <a:lvl1pPr marL="0" indent="0">
              <a:lnSpc>
                <a:spcPct val="80000"/>
              </a:lnSpc>
              <a:buNone/>
              <a:defRPr sz="2399" b="0" cap="none" spc="75" baseline="0">
                <a:solidFill>
                  <a:schemeClr val="tx2"/>
                </a:solidFill>
                <a:latin typeface="Aptos" panose="020B0004020202020204" pitchFamily="34" charset="0"/>
              </a:defRPr>
            </a:lvl1pPr>
          </a:lstStyle>
          <a:p>
            <a:pPr lvl="0"/>
            <a:r>
              <a:rPr lang="en-GB"/>
              <a:t>Headlines that require two lines to fit the text </a:t>
            </a:r>
            <a:endParaRPr lang="en-US"/>
          </a:p>
        </p:txBody>
      </p:sp>
      <p:cxnSp>
        <p:nvCxnSpPr>
          <p:cNvPr id="4" name="Straight Connector 3">
            <a:extLst>
              <a:ext uri="{FF2B5EF4-FFF2-40B4-BE49-F238E27FC236}">
                <a16:creationId xmlns:a16="http://schemas.microsoft.com/office/drawing/2014/main" id="{81F2922D-AA80-C28C-EFA3-EC3FA0E36DC1}"/>
              </a:ext>
            </a:extLst>
          </p:cNvPr>
          <p:cNvCxnSpPr>
            <a:cxnSpLocks/>
          </p:cNvCxnSpPr>
          <p:nvPr/>
        </p:nvCxnSpPr>
        <p:spPr>
          <a:xfrm>
            <a:off x="5380235" y="1947618"/>
            <a:ext cx="0" cy="4910383"/>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B407E35-47CE-8D03-DBD8-8703FC5D62EA}"/>
              </a:ext>
            </a:extLst>
          </p:cNvPr>
          <p:cNvCxnSpPr>
            <a:cxnSpLocks/>
          </p:cNvCxnSpPr>
          <p:nvPr/>
        </p:nvCxnSpPr>
        <p:spPr>
          <a:xfrm>
            <a:off x="5772156" y="2510019"/>
            <a:ext cx="544987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Picture Placeholder 16">
            <a:extLst>
              <a:ext uri="{FF2B5EF4-FFF2-40B4-BE49-F238E27FC236}">
                <a16:creationId xmlns:a16="http://schemas.microsoft.com/office/drawing/2014/main" id="{35CD3F0E-B164-762A-A427-81D7552D5F30}"/>
              </a:ext>
            </a:extLst>
          </p:cNvPr>
          <p:cNvSpPr>
            <a:spLocks noGrp="1"/>
          </p:cNvSpPr>
          <p:nvPr>
            <p:ph type="pic" sz="quarter" idx="21"/>
          </p:nvPr>
        </p:nvSpPr>
        <p:spPr>
          <a:xfrm>
            <a:off x="5772157" y="2862255"/>
            <a:ext cx="5449872" cy="3165485"/>
          </a:xfrm>
          <a:prstGeom prst="rect">
            <a:avLst/>
          </a:prstGeom>
        </p:spPr>
        <p:txBody>
          <a:bodyPr/>
          <a:lstStyle/>
          <a:p>
            <a:r>
              <a:rPr lang="en-GB"/>
              <a:t>Click icon to add picture</a:t>
            </a:r>
            <a:endParaRPr lang="en-US"/>
          </a:p>
        </p:txBody>
      </p:sp>
      <p:sp>
        <p:nvSpPr>
          <p:cNvPr id="7" name="Text Placeholder 11">
            <a:extLst>
              <a:ext uri="{FF2B5EF4-FFF2-40B4-BE49-F238E27FC236}">
                <a16:creationId xmlns:a16="http://schemas.microsoft.com/office/drawing/2014/main" id="{2E8ADEB6-53B7-3D22-7955-660FC5DE7C3E}"/>
              </a:ext>
            </a:extLst>
          </p:cNvPr>
          <p:cNvSpPr>
            <a:spLocks noGrp="1"/>
          </p:cNvSpPr>
          <p:nvPr>
            <p:ph type="body" sz="quarter" idx="11" hasCustomPrompt="1"/>
          </p:nvPr>
        </p:nvSpPr>
        <p:spPr>
          <a:xfrm>
            <a:off x="5997389" y="6549649"/>
            <a:ext cx="5962872" cy="107978"/>
          </a:xfrm>
          <a:prstGeom prst="rect">
            <a:avLst/>
          </a:prstGeom>
        </p:spPr>
        <p:txBody>
          <a:bodyPr wrap="square" lIns="0" tIns="0" rIns="0" bIns="0">
            <a:spAutoFit/>
          </a:bodyPr>
          <a:lstStyle>
            <a:lvl1pPr marL="0" indent="0" algn="r">
              <a:lnSpc>
                <a:spcPct val="110000"/>
              </a:lnSpc>
              <a:spcBef>
                <a:spcPts val="0"/>
              </a:spcBef>
              <a:spcAft>
                <a:spcPts val="0"/>
              </a:spcAft>
              <a:buFontTx/>
              <a:buNone/>
              <a:defRPr sz="675" b="0" i="0" cap="none" spc="75" baseline="0">
                <a:solidFill>
                  <a:schemeClr val="tx1"/>
                </a:solidFill>
                <a:latin typeface="Consolas" panose="020B0609020204030204" pitchFamily="49" charset="0"/>
                <a:cs typeface="Consolas" panose="020B0609020204030204" pitchFamily="49" charset="0"/>
              </a:defRPr>
            </a:lvl1pPr>
            <a:lvl2pPr marL="342727" indent="0">
              <a:buFontTx/>
              <a:buNone/>
              <a:defRPr sz="1124" baseline="0">
                <a:latin typeface="Degular Text" pitchFamily="82" charset="77"/>
              </a:defRPr>
            </a:lvl2pPr>
            <a:lvl3pPr marL="685454" indent="0">
              <a:buFontTx/>
              <a:buNone/>
              <a:defRPr sz="1124" baseline="0">
                <a:latin typeface="Degular Text" pitchFamily="82" charset="77"/>
              </a:defRPr>
            </a:lvl3pPr>
            <a:lvl4pPr marL="1028181" indent="0">
              <a:buFontTx/>
              <a:buNone/>
              <a:defRPr sz="1124" baseline="0">
                <a:latin typeface="Degular Text" pitchFamily="82" charset="77"/>
              </a:defRPr>
            </a:lvl4pPr>
            <a:lvl5pPr marL="1370907" indent="0">
              <a:buFontTx/>
              <a:buNone/>
              <a:defRPr sz="1124" baseline="0">
                <a:latin typeface="Degular Text" pitchFamily="82" charset="77"/>
              </a:defRPr>
            </a:lvl5pPr>
          </a:lstStyle>
          <a:p>
            <a:pPr lvl="0"/>
            <a:r>
              <a:rPr lang="en-GB"/>
              <a:t>Click to add text</a:t>
            </a:r>
          </a:p>
        </p:txBody>
      </p:sp>
      <p:sp>
        <p:nvSpPr>
          <p:cNvPr id="8" name="Text Placeholder 19">
            <a:extLst>
              <a:ext uri="{FF2B5EF4-FFF2-40B4-BE49-F238E27FC236}">
                <a16:creationId xmlns:a16="http://schemas.microsoft.com/office/drawing/2014/main" id="{7B85D3B3-E3B3-286C-27D0-AD20202AE977}"/>
              </a:ext>
            </a:extLst>
          </p:cNvPr>
          <p:cNvSpPr>
            <a:spLocks noGrp="1"/>
          </p:cNvSpPr>
          <p:nvPr>
            <p:ph type="body" sz="quarter" idx="22" hasCustomPrompt="1"/>
          </p:nvPr>
        </p:nvSpPr>
        <p:spPr>
          <a:xfrm>
            <a:off x="5772156" y="1934170"/>
            <a:ext cx="5449864" cy="549631"/>
          </a:xfrm>
          <a:prstGeom prst="rect">
            <a:avLst/>
          </a:prstGeom>
        </p:spPr>
        <p:txBody>
          <a:bodyPr/>
          <a:lstStyle>
            <a:lvl1pPr algn="ctr">
              <a:lnSpc>
                <a:spcPct val="100000"/>
              </a:lnSpc>
              <a:spcAft>
                <a:spcPts val="0"/>
              </a:spcAft>
              <a:defRPr sz="975" b="1" i="0" cap="none" spc="75" baseline="0">
                <a:solidFill>
                  <a:schemeClr val="tx1"/>
                </a:solidFill>
                <a:latin typeface="Consolas" panose="020B0609020204030204" pitchFamily="49" charset="0"/>
                <a:cs typeface="Consolas" panose="020B0609020204030204" pitchFamily="49" charset="0"/>
              </a:defRPr>
            </a:lvl1pPr>
            <a:lvl4pPr marL="134932" indent="-134932">
              <a:spcBef>
                <a:spcPts val="225"/>
              </a:spcBef>
              <a:defRPr/>
            </a:lvl4pPr>
          </a:lstStyle>
          <a:p>
            <a:pPr lvl="0"/>
            <a:r>
              <a:rPr lang="en-GB"/>
              <a:t>Click to edit</a:t>
            </a:r>
            <a:br>
              <a:rPr lang="en-GB"/>
            </a:br>
            <a:r>
              <a:rPr lang="en-GB"/>
              <a:t>two line graph headline</a:t>
            </a:r>
            <a:endParaRPr lang="en-US"/>
          </a:p>
        </p:txBody>
      </p:sp>
      <p:sp>
        <p:nvSpPr>
          <p:cNvPr id="2" name="Text Placeholder 4">
            <a:extLst>
              <a:ext uri="{FF2B5EF4-FFF2-40B4-BE49-F238E27FC236}">
                <a16:creationId xmlns:a16="http://schemas.microsoft.com/office/drawing/2014/main" id="{D4C31F92-7E5D-6B2D-7D34-48E3E8DB2DD4}"/>
              </a:ext>
            </a:extLst>
          </p:cNvPr>
          <p:cNvSpPr>
            <a:spLocks noGrp="1"/>
          </p:cNvSpPr>
          <p:nvPr>
            <p:ph type="body" sz="quarter" idx="23"/>
          </p:nvPr>
        </p:nvSpPr>
        <p:spPr>
          <a:xfrm>
            <a:off x="1250925" y="2017025"/>
            <a:ext cx="3765571" cy="4010714"/>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03319164"/>
      </p:ext>
    </p:extLst>
  </p:cSld>
  <p:clrMapOvr>
    <a:masterClrMapping/>
  </p:clrMapOvr>
  <p:extLst>
    <p:ext uri="{DCECCB84-F9BA-43D5-87BE-67443E8EF086}">
      <p15:sldGuideLst xmlns:p15="http://schemas.microsoft.com/office/powerpoint/2012/main">
        <p15:guide id="1" orient="horz" pos="3974" userDrawn="1">
          <p15:clr>
            <a:srgbClr val="FBAE40"/>
          </p15:clr>
        </p15:guide>
        <p15:guide id="2" pos="4515" userDrawn="1">
          <p15:clr>
            <a:srgbClr val="FBAE40"/>
          </p15:clr>
        </p15:guide>
        <p15:guide id="3" pos="4848" userDrawn="1">
          <p15:clr>
            <a:srgbClr val="FBAE40"/>
          </p15:clr>
        </p15:guide>
        <p15:guide id="4" pos="1037" userDrawn="1">
          <p15:clr>
            <a:srgbClr val="FBAE40"/>
          </p15:clr>
        </p15:guide>
        <p15:guide id="5" pos="9444" userDrawn="1">
          <p15:clr>
            <a:srgbClr val="FBAE40"/>
          </p15:clr>
        </p15:guide>
        <p15:guide id="6" orient="horz" pos="1253" userDrawn="1">
          <p15:clr>
            <a:srgbClr val="FBAE40"/>
          </p15:clr>
        </p15:guide>
        <p15:guide id="7" orient="horz" pos="572" userDrawn="1">
          <p15:clr>
            <a:srgbClr val="FBAE40"/>
          </p15:clr>
        </p15:guide>
        <p15:guide id="8" orient="horz" pos="5286" userDrawn="1">
          <p15:clr>
            <a:srgbClr val="FBAE40"/>
          </p15:clr>
        </p15:guide>
        <p15:guide id="9" pos="6008" userDrawn="1">
          <p15:clr>
            <a:srgbClr val="FBAE40"/>
          </p15:clr>
        </p15:guide>
        <p15:guide id="10" pos="6451" userDrawn="1">
          <p15:clr>
            <a:srgbClr val="FBAE40"/>
          </p15:clr>
        </p15:guide>
        <p15:guide id="11" pos="1381" userDrawn="1">
          <p15:clr>
            <a:srgbClr val="FBAE40"/>
          </p15:clr>
        </p15:guide>
        <p15:guide id="12" pos="12568" userDrawn="1">
          <p15:clr>
            <a:srgbClr val="FBAE40"/>
          </p15:clr>
        </p15:guide>
        <p15:guide id="13" orient="horz" pos="1666" userDrawn="1">
          <p15:clr>
            <a:srgbClr val="FBAE40"/>
          </p15:clr>
        </p15:guide>
        <p15:guide id="14" orient="horz" pos="761"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Headline+2graphs(images)">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50926" y="868543"/>
            <a:ext cx="4481471" cy="602088"/>
          </a:xfrm>
          <a:prstGeom prst="rect">
            <a:avLst/>
          </a:prstGeom>
        </p:spPr>
        <p:txBody>
          <a:bodyPr wrap="square" lIns="0" tIns="0" rIns="0" bIns="0">
            <a:spAutoFit/>
          </a:bodyPr>
          <a:lstStyle>
            <a:lvl1pPr marL="0" indent="0">
              <a:lnSpc>
                <a:spcPct val="80000"/>
              </a:lnSpc>
              <a:buNone/>
              <a:defRPr sz="2399" b="0" cap="none" spc="75" baseline="0">
                <a:solidFill>
                  <a:schemeClr val="tx2"/>
                </a:solidFill>
                <a:latin typeface="Aptos" panose="020B0004020202020204" pitchFamily="34" charset="0"/>
              </a:defRPr>
            </a:lvl1pPr>
          </a:lstStyle>
          <a:p>
            <a:pPr lvl="0"/>
            <a:r>
              <a:rPr lang="en-GB"/>
              <a:t>Headlines that require two lines to fit the text </a:t>
            </a:r>
            <a:endParaRPr lang="en-US"/>
          </a:p>
        </p:txBody>
      </p:sp>
      <p:cxnSp>
        <p:nvCxnSpPr>
          <p:cNvPr id="4" name="Straight Connector 3">
            <a:extLst>
              <a:ext uri="{FF2B5EF4-FFF2-40B4-BE49-F238E27FC236}">
                <a16:creationId xmlns:a16="http://schemas.microsoft.com/office/drawing/2014/main" id="{81F2922D-AA80-C28C-EFA3-EC3FA0E36DC1}"/>
              </a:ext>
            </a:extLst>
          </p:cNvPr>
          <p:cNvCxnSpPr>
            <a:cxnSpLocks/>
          </p:cNvCxnSpPr>
          <p:nvPr/>
        </p:nvCxnSpPr>
        <p:spPr>
          <a:xfrm>
            <a:off x="6109104" y="1947618"/>
            <a:ext cx="0" cy="4910383"/>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ext Placeholder 11">
            <a:extLst>
              <a:ext uri="{FF2B5EF4-FFF2-40B4-BE49-F238E27FC236}">
                <a16:creationId xmlns:a16="http://schemas.microsoft.com/office/drawing/2014/main" id="{2E8ADEB6-53B7-3D22-7955-660FC5DE7C3E}"/>
              </a:ext>
            </a:extLst>
          </p:cNvPr>
          <p:cNvSpPr>
            <a:spLocks noGrp="1"/>
          </p:cNvSpPr>
          <p:nvPr>
            <p:ph type="body" sz="quarter" idx="11" hasCustomPrompt="1"/>
          </p:nvPr>
        </p:nvSpPr>
        <p:spPr>
          <a:xfrm>
            <a:off x="6215269" y="6549649"/>
            <a:ext cx="5744992" cy="107978"/>
          </a:xfrm>
          <a:prstGeom prst="rect">
            <a:avLst/>
          </a:prstGeom>
        </p:spPr>
        <p:txBody>
          <a:bodyPr wrap="square" lIns="0" tIns="0" rIns="0" bIns="0">
            <a:spAutoFit/>
          </a:bodyPr>
          <a:lstStyle>
            <a:lvl1pPr marL="0" indent="0" algn="r">
              <a:lnSpc>
                <a:spcPct val="110000"/>
              </a:lnSpc>
              <a:spcBef>
                <a:spcPts val="0"/>
              </a:spcBef>
              <a:spcAft>
                <a:spcPts val="0"/>
              </a:spcAft>
              <a:buFontTx/>
              <a:buNone/>
              <a:defRPr sz="675" b="0" i="0" cap="none" spc="75" baseline="0">
                <a:solidFill>
                  <a:schemeClr val="tx1"/>
                </a:solidFill>
                <a:latin typeface="Consolas" panose="020B0609020204030204" pitchFamily="49" charset="0"/>
                <a:cs typeface="Consolas" panose="020B0609020204030204" pitchFamily="49" charset="0"/>
              </a:defRPr>
            </a:lvl1pPr>
            <a:lvl2pPr marL="342727" indent="0">
              <a:buFontTx/>
              <a:buNone/>
              <a:defRPr sz="1124" baseline="0">
                <a:latin typeface="Degular Text" pitchFamily="82" charset="77"/>
              </a:defRPr>
            </a:lvl2pPr>
            <a:lvl3pPr marL="685454" indent="0">
              <a:buFontTx/>
              <a:buNone/>
              <a:defRPr sz="1124" baseline="0">
                <a:latin typeface="Degular Text" pitchFamily="82" charset="77"/>
              </a:defRPr>
            </a:lvl3pPr>
            <a:lvl4pPr marL="1028181" indent="0">
              <a:buFontTx/>
              <a:buNone/>
              <a:defRPr sz="1124" baseline="0">
                <a:latin typeface="Degular Text" pitchFamily="82" charset="77"/>
              </a:defRPr>
            </a:lvl4pPr>
            <a:lvl5pPr marL="1370907" indent="0">
              <a:buFontTx/>
              <a:buNone/>
              <a:defRPr sz="1124" baseline="0">
                <a:latin typeface="Degular Text" pitchFamily="82" charset="77"/>
              </a:defRPr>
            </a:lvl5pPr>
          </a:lstStyle>
          <a:p>
            <a:pPr lvl="0"/>
            <a:r>
              <a:rPr lang="en-GB"/>
              <a:t>Click to add text</a:t>
            </a:r>
          </a:p>
        </p:txBody>
      </p:sp>
      <p:cxnSp>
        <p:nvCxnSpPr>
          <p:cNvPr id="9" name="Straight Connector 8">
            <a:extLst>
              <a:ext uri="{FF2B5EF4-FFF2-40B4-BE49-F238E27FC236}">
                <a16:creationId xmlns:a16="http://schemas.microsoft.com/office/drawing/2014/main" id="{C6EAE797-6477-7820-F81A-29C1520CC13A}"/>
              </a:ext>
            </a:extLst>
          </p:cNvPr>
          <p:cNvCxnSpPr>
            <a:cxnSpLocks/>
          </p:cNvCxnSpPr>
          <p:nvPr/>
        </p:nvCxnSpPr>
        <p:spPr>
          <a:xfrm>
            <a:off x="1224999" y="2510019"/>
            <a:ext cx="451064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Picture Placeholder 16">
            <a:extLst>
              <a:ext uri="{FF2B5EF4-FFF2-40B4-BE49-F238E27FC236}">
                <a16:creationId xmlns:a16="http://schemas.microsoft.com/office/drawing/2014/main" id="{A376C002-842F-D0C1-3762-3D8F96875995}"/>
              </a:ext>
            </a:extLst>
          </p:cNvPr>
          <p:cNvSpPr>
            <a:spLocks noGrp="1"/>
          </p:cNvSpPr>
          <p:nvPr>
            <p:ph type="pic" sz="quarter" idx="23"/>
          </p:nvPr>
        </p:nvSpPr>
        <p:spPr>
          <a:xfrm>
            <a:off x="1225000" y="2862255"/>
            <a:ext cx="4510640" cy="3165485"/>
          </a:xfrm>
          <a:prstGeom prst="rect">
            <a:avLst/>
          </a:prstGeom>
        </p:spPr>
        <p:txBody>
          <a:bodyPr/>
          <a:lstStyle/>
          <a:p>
            <a:r>
              <a:rPr lang="en-GB"/>
              <a:t>Click icon to add picture</a:t>
            </a:r>
            <a:endParaRPr lang="en-US"/>
          </a:p>
        </p:txBody>
      </p:sp>
      <p:sp>
        <p:nvSpPr>
          <p:cNvPr id="12" name="Text Placeholder 19">
            <a:extLst>
              <a:ext uri="{FF2B5EF4-FFF2-40B4-BE49-F238E27FC236}">
                <a16:creationId xmlns:a16="http://schemas.microsoft.com/office/drawing/2014/main" id="{8CCEE98C-C5A0-3328-63D2-D4DD87347864}"/>
              </a:ext>
            </a:extLst>
          </p:cNvPr>
          <p:cNvSpPr>
            <a:spLocks noGrp="1"/>
          </p:cNvSpPr>
          <p:nvPr>
            <p:ph type="body" sz="quarter" idx="24" hasCustomPrompt="1"/>
          </p:nvPr>
        </p:nvSpPr>
        <p:spPr>
          <a:xfrm>
            <a:off x="1224999" y="1934170"/>
            <a:ext cx="4510632" cy="549631"/>
          </a:xfrm>
          <a:prstGeom prst="rect">
            <a:avLst/>
          </a:prstGeom>
        </p:spPr>
        <p:txBody>
          <a:bodyPr/>
          <a:lstStyle>
            <a:lvl1pPr algn="ctr">
              <a:lnSpc>
                <a:spcPct val="100000"/>
              </a:lnSpc>
              <a:spcBef>
                <a:spcPts val="0"/>
              </a:spcBef>
              <a:spcAft>
                <a:spcPts val="0"/>
              </a:spcAft>
              <a:defRPr sz="975" b="1" i="0" cap="none" spc="75" baseline="0">
                <a:solidFill>
                  <a:schemeClr val="tx1"/>
                </a:solidFill>
                <a:latin typeface="Consolas" panose="020B0609020204030204" pitchFamily="49" charset="0"/>
                <a:cs typeface="Consolas" panose="020B0609020204030204" pitchFamily="49" charset="0"/>
              </a:defRPr>
            </a:lvl1pPr>
            <a:lvl4pPr marL="134932" indent="-134932">
              <a:spcBef>
                <a:spcPts val="225"/>
              </a:spcBef>
              <a:defRPr/>
            </a:lvl4pPr>
          </a:lstStyle>
          <a:p>
            <a:pPr lvl="0"/>
            <a:r>
              <a:rPr lang="en-GB"/>
              <a:t>Click to edit</a:t>
            </a:r>
            <a:br>
              <a:rPr lang="en-GB"/>
            </a:br>
            <a:r>
              <a:rPr lang="en-GB"/>
              <a:t>two line graph headline</a:t>
            </a:r>
            <a:endParaRPr lang="en-US"/>
          </a:p>
        </p:txBody>
      </p:sp>
      <p:cxnSp>
        <p:nvCxnSpPr>
          <p:cNvPr id="14" name="Straight Connector 13">
            <a:extLst>
              <a:ext uri="{FF2B5EF4-FFF2-40B4-BE49-F238E27FC236}">
                <a16:creationId xmlns:a16="http://schemas.microsoft.com/office/drawing/2014/main" id="{26BA1043-FA11-34B8-5E3A-11D123BEC7A7}"/>
              </a:ext>
            </a:extLst>
          </p:cNvPr>
          <p:cNvCxnSpPr>
            <a:cxnSpLocks/>
          </p:cNvCxnSpPr>
          <p:nvPr/>
        </p:nvCxnSpPr>
        <p:spPr>
          <a:xfrm>
            <a:off x="6459605" y="2510019"/>
            <a:ext cx="451064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Picture Placeholder 16">
            <a:extLst>
              <a:ext uri="{FF2B5EF4-FFF2-40B4-BE49-F238E27FC236}">
                <a16:creationId xmlns:a16="http://schemas.microsoft.com/office/drawing/2014/main" id="{9FB8FF28-BEC8-39BE-97EF-161BECD79012}"/>
              </a:ext>
            </a:extLst>
          </p:cNvPr>
          <p:cNvSpPr>
            <a:spLocks noGrp="1"/>
          </p:cNvSpPr>
          <p:nvPr>
            <p:ph type="pic" sz="quarter" idx="25"/>
          </p:nvPr>
        </p:nvSpPr>
        <p:spPr>
          <a:xfrm>
            <a:off x="6459607" y="2862255"/>
            <a:ext cx="4510640" cy="3165485"/>
          </a:xfrm>
          <a:prstGeom prst="rect">
            <a:avLst/>
          </a:prstGeom>
        </p:spPr>
        <p:txBody>
          <a:bodyPr/>
          <a:lstStyle/>
          <a:p>
            <a:r>
              <a:rPr lang="en-GB"/>
              <a:t>Click icon to add picture</a:t>
            </a:r>
            <a:endParaRPr lang="en-US"/>
          </a:p>
        </p:txBody>
      </p:sp>
      <p:sp>
        <p:nvSpPr>
          <p:cNvPr id="16" name="Text Placeholder 19">
            <a:extLst>
              <a:ext uri="{FF2B5EF4-FFF2-40B4-BE49-F238E27FC236}">
                <a16:creationId xmlns:a16="http://schemas.microsoft.com/office/drawing/2014/main" id="{0FC2B887-9920-D2AE-F9C6-C3B4EFECC347}"/>
              </a:ext>
            </a:extLst>
          </p:cNvPr>
          <p:cNvSpPr>
            <a:spLocks noGrp="1"/>
          </p:cNvSpPr>
          <p:nvPr>
            <p:ph type="body" sz="quarter" idx="26" hasCustomPrompt="1"/>
          </p:nvPr>
        </p:nvSpPr>
        <p:spPr>
          <a:xfrm>
            <a:off x="6459607" y="1934170"/>
            <a:ext cx="4510632" cy="549631"/>
          </a:xfrm>
          <a:prstGeom prst="rect">
            <a:avLst/>
          </a:prstGeom>
        </p:spPr>
        <p:txBody>
          <a:bodyPr/>
          <a:lstStyle>
            <a:lvl1pPr algn="ctr">
              <a:lnSpc>
                <a:spcPct val="100000"/>
              </a:lnSpc>
              <a:spcBef>
                <a:spcPts val="0"/>
              </a:spcBef>
              <a:spcAft>
                <a:spcPts val="0"/>
              </a:spcAft>
              <a:defRPr sz="975" b="1" i="0" cap="none" spc="75" baseline="0">
                <a:solidFill>
                  <a:schemeClr val="tx1"/>
                </a:solidFill>
                <a:latin typeface="Consolas" panose="020B0609020204030204" pitchFamily="49" charset="0"/>
                <a:cs typeface="Consolas" panose="020B0609020204030204" pitchFamily="49" charset="0"/>
              </a:defRPr>
            </a:lvl1pPr>
            <a:lvl4pPr marL="134932" indent="-134932">
              <a:spcBef>
                <a:spcPts val="225"/>
              </a:spcBef>
              <a:defRPr/>
            </a:lvl4pPr>
          </a:lstStyle>
          <a:p>
            <a:pPr lvl="0"/>
            <a:r>
              <a:rPr lang="en-GB"/>
              <a:t>Click to edit</a:t>
            </a:r>
            <a:br>
              <a:rPr lang="en-GB"/>
            </a:br>
            <a:r>
              <a:rPr lang="en-GB"/>
              <a:t>two line graph headline</a:t>
            </a:r>
            <a:endParaRPr lang="en-US"/>
          </a:p>
        </p:txBody>
      </p:sp>
    </p:spTree>
    <p:extLst>
      <p:ext uri="{BB962C8B-B14F-4D97-AF65-F5344CB8AC3E}">
        <p14:creationId xmlns:p14="http://schemas.microsoft.com/office/powerpoint/2010/main" val="4180227693"/>
      </p:ext>
    </p:extLst>
  </p:cSld>
  <p:clrMapOvr>
    <a:masterClrMapping/>
  </p:clrMapOvr>
  <p:extLst>
    <p:ext uri="{DCECCB84-F9BA-43D5-87BE-67443E8EF086}">
      <p15:sldGuideLst xmlns:p15="http://schemas.microsoft.com/office/powerpoint/2012/main">
        <p15:guide id="1" orient="horz" pos="3974" userDrawn="1">
          <p15:clr>
            <a:srgbClr val="FBAE40"/>
          </p15:clr>
        </p15:guide>
        <p15:guide id="2" pos="5423" userDrawn="1">
          <p15:clr>
            <a:srgbClr val="FBAE40"/>
          </p15:clr>
        </p15:guide>
        <p15:guide id="3" pos="5120" userDrawn="1">
          <p15:clr>
            <a:srgbClr val="FBAE40"/>
          </p15:clr>
        </p15:guide>
        <p15:guide id="4" pos="1037" userDrawn="1">
          <p15:clr>
            <a:srgbClr val="FBAE40"/>
          </p15:clr>
        </p15:guide>
        <p15:guide id="5" pos="9172" userDrawn="1">
          <p15:clr>
            <a:srgbClr val="FBAE40"/>
          </p15:clr>
        </p15:guide>
        <p15:guide id="6" orient="horz" pos="1253" userDrawn="1">
          <p15:clr>
            <a:srgbClr val="FBAE40"/>
          </p15:clr>
        </p15:guide>
        <p15:guide id="7" orient="horz" pos="572" userDrawn="1">
          <p15:clr>
            <a:srgbClr val="FBAE40"/>
          </p15:clr>
        </p15:guide>
        <p15:guide id="8" pos="4817" userDrawn="1">
          <p15:clr>
            <a:srgbClr val="FBAE40"/>
          </p15:clr>
        </p15:guide>
        <p15:guide id="9" orient="horz" pos="5286" userDrawn="1">
          <p15:clr>
            <a:srgbClr val="FBAE40"/>
          </p15:clr>
        </p15:guide>
        <p15:guide id="10" pos="7217" userDrawn="1">
          <p15:clr>
            <a:srgbClr val="FBAE40"/>
          </p15:clr>
        </p15:guide>
        <p15:guide id="11" pos="6813" userDrawn="1">
          <p15:clr>
            <a:srgbClr val="FBAE40"/>
          </p15:clr>
        </p15:guide>
        <p15:guide id="12" pos="1381" userDrawn="1">
          <p15:clr>
            <a:srgbClr val="FBAE40"/>
          </p15:clr>
        </p15:guide>
        <p15:guide id="13" pos="12207" userDrawn="1">
          <p15:clr>
            <a:srgbClr val="FBAE40"/>
          </p15:clr>
        </p15:guide>
        <p15:guide id="14" orient="horz" pos="1666" userDrawn="1">
          <p15:clr>
            <a:srgbClr val="FBAE40"/>
          </p15:clr>
        </p15:guide>
        <p15:guide id="15" orient="horz" pos="761" userDrawn="1">
          <p15:clr>
            <a:srgbClr val="FBAE40"/>
          </p15:clr>
        </p15:guide>
        <p15:guide id="16" pos="6411"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Headline+4graphs(images)">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50926" y="868543"/>
            <a:ext cx="4507679" cy="602088"/>
          </a:xfrm>
          <a:prstGeom prst="rect">
            <a:avLst/>
          </a:prstGeom>
        </p:spPr>
        <p:txBody>
          <a:bodyPr wrap="square" lIns="0" tIns="0" rIns="0" bIns="0">
            <a:spAutoFit/>
          </a:bodyPr>
          <a:lstStyle>
            <a:lvl1pPr marL="0" indent="0">
              <a:lnSpc>
                <a:spcPct val="80000"/>
              </a:lnSpc>
              <a:buNone/>
              <a:defRPr sz="2399" b="0" cap="none" spc="75" baseline="0">
                <a:solidFill>
                  <a:schemeClr val="tx2"/>
                </a:solidFill>
                <a:latin typeface="Aptos" panose="020B0004020202020204" pitchFamily="34" charset="0"/>
              </a:defRPr>
            </a:lvl1pPr>
          </a:lstStyle>
          <a:p>
            <a:pPr lvl="0"/>
            <a:r>
              <a:rPr lang="en-GB"/>
              <a:t>Headlines that require two lines to fit the text </a:t>
            </a:r>
            <a:endParaRPr lang="en-US"/>
          </a:p>
        </p:txBody>
      </p:sp>
      <p:cxnSp>
        <p:nvCxnSpPr>
          <p:cNvPr id="4" name="Straight Connector 3">
            <a:extLst>
              <a:ext uri="{FF2B5EF4-FFF2-40B4-BE49-F238E27FC236}">
                <a16:creationId xmlns:a16="http://schemas.microsoft.com/office/drawing/2014/main" id="{81F2922D-AA80-C28C-EFA3-EC3FA0E36DC1}"/>
              </a:ext>
            </a:extLst>
          </p:cNvPr>
          <p:cNvCxnSpPr>
            <a:cxnSpLocks/>
          </p:cNvCxnSpPr>
          <p:nvPr/>
        </p:nvCxnSpPr>
        <p:spPr>
          <a:xfrm>
            <a:off x="6109104" y="1947618"/>
            <a:ext cx="0" cy="4910383"/>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ext Placeholder 11">
            <a:extLst>
              <a:ext uri="{FF2B5EF4-FFF2-40B4-BE49-F238E27FC236}">
                <a16:creationId xmlns:a16="http://schemas.microsoft.com/office/drawing/2014/main" id="{2E8ADEB6-53B7-3D22-7955-660FC5DE7C3E}"/>
              </a:ext>
            </a:extLst>
          </p:cNvPr>
          <p:cNvSpPr>
            <a:spLocks noGrp="1"/>
          </p:cNvSpPr>
          <p:nvPr>
            <p:ph type="body" sz="quarter" idx="11" hasCustomPrompt="1"/>
          </p:nvPr>
        </p:nvSpPr>
        <p:spPr>
          <a:xfrm>
            <a:off x="6459605" y="6549649"/>
            <a:ext cx="5500656" cy="107978"/>
          </a:xfrm>
          <a:prstGeom prst="rect">
            <a:avLst/>
          </a:prstGeom>
        </p:spPr>
        <p:txBody>
          <a:bodyPr wrap="square" lIns="0" tIns="0" rIns="0" bIns="0">
            <a:spAutoFit/>
          </a:bodyPr>
          <a:lstStyle>
            <a:lvl1pPr marL="0" indent="0" algn="r">
              <a:lnSpc>
                <a:spcPct val="110000"/>
              </a:lnSpc>
              <a:spcBef>
                <a:spcPts val="0"/>
              </a:spcBef>
              <a:spcAft>
                <a:spcPts val="0"/>
              </a:spcAft>
              <a:buFontTx/>
              <a:buNone/>
              <a:defRPr sz="675" b="0" i="0" cap="none" spc="75" baseline="0">
                <a:solidFill>
                  <a:schemeClr val="tx1"/>
                </a:solidFill>
                <a:latin typeface="Consolas" panose="020B0609020204030204" pitchFamily="49" charset="0"/>
                <a:cs typeface="Consolas" panose="020B0609020204030204" pitchFamily="49" charset="0"/>
              </a:defRPr>
            </a:lvl1pPr>
            <a:lvl2pPr marL="342727" indent="0">
              <a:buFontTx/>
              <a:buNone/>
              <a:defRPr sz="1124" baseline="0">
                <a:latin typeface="Degular Text" pitchFamily="82" charset="77"/>
              </a:defRPr>
            </a:lvl2pPr>
            <a:lvl3pPr marL="685454" indent="0">
              <a:buFontTx/>
              <a:buNone/>
              <a:defRPr sz="1124" baseline="0">
                <a:latin typeface="Degular Text" pitchFamily="82" charset="77"/>
              </a:defRPr>
            </a:lvl3pPr>
            <a:lvl4pPr marL="1028181" indent="0">
              <a:buFontTx/>
              <a:buNone/>
              <a:defRPr sz="1124" baseline="0">
                <a:latin typeface="Degular Text" pitchFamily="82" charset="77"/>
              </a:defRPr>
            </a:lvl4pPr>
            <a:lvl5pPr marL="1370907" indent="0">
              <a:buFontTx/>
              <a:buNone/>
              <a:defRPr sz="1124" baseline="0">
                <a:latin typeface="Degular Text" pitchFamily="82" charset="77"/>
              </a:defRPr>
            </a:lvl5pPr>
          </a:lstStyle>
          <a:p>
            <a:pPr lvl="0"/>
            <a:r>
              <a:rPr lang="en-GB"/>
              <a:t>Click to add text</a:t>
            </a:r>
          </a:p>
        </p:txBody>
      </p:sp>
      <p:cxnSp>
        <p:nvCxnSpPr>
          <p:cNvPr id="9" name="Straight Connector 8">
            <a:extLst>
              <a:ext uri="{FF2B5EF4-FFF2-40B4-BE49-F238E27FC236}">
                <a16:creationId xmlns:a16="http://schemas.microsoft.com/office/drawing/2014/main" id="{C6EAE797-6477-7820-F81A-29C1520CC13A}"/>
              </a:ext>
            </a:extLst>
          </p:cNvPr>
          <p:cNvCxnSpPr>
            <a:cxnSpLocks/>
          </p:cNvCxnSpPr>
          <p:nvPr/>
        </p:nvCxnSpPr>
        <p:spPr>
          <a:xfrm>
            <a:off x="1224999" y="2254678"/>
            <a:ext cx="451064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Picture Placeholder 16">
            <a:extLst>
              <a:ext uri="{FF2B5EF4-FFF2-40B4-BE49-F238E27FC236}">
                <a16:creationId xmlns:a16="http://schemas.microsoft.com/office/drawing/2014/main" id="{A376C002-842F-D0C1-3762-3D8F96875995}"/>
              </a:ext>
            </a:extLst>
          </p:cNvPr>
          <p:cNvSpPr>
            <a:spLocks noGrp="1"/>
          </p:cNvSpPr>
          <p:nvPr>
            <p:ph type="pic" sz="quarter" idx="23"/>
          </p:nvPr>
        </p:nvSpPr>
        <p:spPr>
          <a:xfrm>
            <a:off x="1225000" y="2373949"/>
            <a:ext cx="4510640" cy="1654705"/>
          </a:xfrm>
          <a:prstGeom prst="rect">
            <a:avLst/>
          </a:prstGeom>
        </p:spPr>
        <p:txBody>
          <a:bodyPr/>
          <a:lstStyle/>
          <a:p>
            <a:r>
              <a:rPr lang="en-GB"/>
              <a:t>Click icon to add picture</a:t>
            </a:r>
            <a:endParaRPr lang="en-US"/>
          </a:p>
        </p:txBody>
      </p:sp>
      <p:sp>
        <p:nvSpPr>
          <p:cNvPr id="12" name="Text Placeholder 19">
            <a:extLst>
              <a:ext uri="{FF2B5EF4-FFF2-40B4-BE49-F238E27FC236}">
                <a16:creationId xmlns:a16="http://schemas.microsoft.com/office/drawing/2014/main" id="{8CCEE98C-C5A0-3328-63D2-D4DD87347864}"/>
              </a:ext>
            </a:extLst>
          </p:cNvPr>
          <p:cNvSpPr>
            <a:spLocks noGrp="1"/>
          </p:cNvSpPr>
          <p:nvPr>
            <p:ph type="body" sz="quarter" idx="24"/>
          </p:nvPr>
        </p:nvSpPr>
        <p:spPr>
          <a:xfrm>
            <a:off x="1224999" y="1934170"/>
            <a:ext cx="4510632" cy="267500"/>
          </a:xfrm>
          <a:prstGeom prst="rect">
            <a:avLst/>
          </a:prstGeom>
        </p:spPr>
        <p:txBody>
          <a:bodyPr/>
          <a:lstStyle>
            <a:lvl1pPr algn="ctr">
              <a:lnSpc>
                <a:spcPct val="100000"/>
              </a:lnSpc>
              <a:spcAft>
                <a:spcPts val="0"/>
              </a:spcAft>
              <a:defRPr sz="975" b="1" i="0" cap="none" spc="75" baseline="0">
                <a:solidFill>
                  <a:schemeClr val="tx1"/>
                </a:solidFill>
                <a:latin typeface="Consolas" panose="020B0609020204030204" pitchFamily="49" charset="0"/>
                <a:cs typeface="Consolas" panose="020B0609020204030204" pitchFamily="49" charset="0"/>
              </a:defRPr>
            </a:lvl1pPr>
            <a:lvl4pPr marL="134932" indent="-134932">
              <a:spcBef>
                <a:spcPts val="225"/>
              </a:spcBef>
              <a:defRPr/>
            </a:lvl4pPr>
          </a:lstStyle>
          <a:p>
            <a:pPr lvl="0"/>
            <a:r>
              <a:rPr lang="en-GB"/>
              <a:t>Click to edit Master text styles</a:t>
            </a:r>
          </a:p>
        </p:txBody>
      </p:sp>
      <p:cxnSp>
        <p:nvCxnSpPr>
          <p:cNvPr id="14" name="Straight Connector 13">
            <a:extLst>
              <a:ext uri="{FF2B5EF4-FFF2-40B4-BE49-F238E27FC236}">
                <a16:creationId xmlns:a16="http://schemas.microsoft.com/office/drawing/2014/main" id="{26BA1043-FA11-34B8-5E3A-11D123BEC7A7}"/>
              </a:ext>
            </a:extLst>
          </p:cNvPr>
          <p:cNvCxnSpPr>
            <a:cxnSpLocks/>
          </p:cNvCxnSpPr>
          <p:nvPr/>
        </p:nvCxnSpPr>
        <p:spPr>
          <a:xfrm>
            <a:off x="6459605" y="2254678"/>
            <a:ext cx="451064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Picture Placeholder 16">
            <a:extLst>
              <a:ext uri="{FF2B5EF4-FFF2-40B4-BE49-F238E27FC236}">
                <a16:creationId xmlns:a16="http://schemas.microsoft.com/office/drawing/2014/main" id="{9FB8FF28-BEC8-39BE-97EF-161BECD79012}"/>
              </a:ext>
            </a:extLst>
          </p:cNvPr>
          <p:cNvSpPr>
            <a:spLocks noGrp="1"/>
          </p:cNvSpPr>
          <p:nvPr>
            <p:ph type="pic" sz="quarter" idx="25"/>
          </p:nvPr>
        </p:nvSpPr>
        <p:spPr>
          <a:xfrm>
            <a:off x="6459607" y="2373949"/>
            <a:ext cx="4510640" cy="1654705"/>
          </a:xfrm>
          <a:prstGeom prst="rect">
            <a:avLst/>
          </a:prstGeom>
        </p:spPr>
        <p:txBody>
          <a:bodyPr/>
          <a:lstStyle/>
          <a:p>
            <a:r>
              <a:rPr lang="en-GB"/>
              <a:t>Click icon to add picture</a:t>
            </a:r>
            <a:endParaRPr lang="en-US"/>
          </a:p>
        </p:txBody>
      </p:sp>
      <p:sp>
        <p:nvSpPr>
          <p:cNvPr id="16" name="Text Placeholder 19">
            <a:extLst>
              <a:ext uri="{FF2B5EF4-FFF2-40B4-BE49-F238E27FC236}">
                <a16:creationId xmlns:a16="http://schemas.microsoft.com/office/drawing/2014/main" id="{0FC2B887-9920-D2AE-F9C6-C3B4EFECC347}"/>
              </a:ext>
            </a:extLst>
          </p:cNvPr>
          <p:cNvSpPr>
            <a:spLocks noGrp="1"/>
          </p:cNvSpPr>
          <p:nvPr>
            <p:ph type="body" sz="quarter" idx="26"/>
          </p:nvPr>
        </p:nvSpPr>
        <p:spPr>
          <a:xfrm>
            <a:off x="6459607" y="1934170"/>
            <a:ext cx="4510632" cy="267500"/>
          </a:xfrm>
          <a:prstGeom prst="rect">
            <a:avLst/>
          </a:prstGeom>
        </p:spPr>
        <p:txBody>
          <a:bodyPr/>
          <a:lstStyle>
            <a:lvl1pPr algn="ctr">
              <a:lnSpc>
                <a:spcPct val="100000"/>
              </a:lnSpc>
              <a:spcAft>
                <a:spcPts val="0"/>
              </a:spcAft>
              <a:defRPr sz="975" b="1" i="0" cap="none" spc="75" baseline="0">
                <a:solidFill>
                  <a:schemeClr val="tx1"/>
                </a:solidFill>
                <a:latin typeface="Consolas" panose="020B0609020204030204" pitchFamily="49" charset="0"/>
                <a:cs typeface="Consolas" panose="020B0609020204030204" pitchFamily="49" charset="0"/>
              </a:defRPr>
            </a:lvl1pPr>
            <a:lvl4pPr marL="134932" indent="-134932">
              <a:spcBef>
                <a:spcPts val="225"/>
              </a:spcBef>
              <a:defRPr/>
            </a:lvl4pPr>
          </a:lstStyle>
          <a:p>
            <a:pPr lvl="0"/>
            <a:r>
              <a:rPr lang="en-GB"/>
              <a:t>Click to edit Master text styles</a:t>
            </a:r>
          </a:p>
        </p:txBody>
      </p:sp>
      <p:cxnSp>
        <p:nvCxnSpPr>
          <p:cNvPr id="18" name="Straight Connector 17">
            <a:extLst>
              <a:ext uri="{FF2B5EF4-FFF2-40B4-BE49-F238E27FC236}">
                <a16:creationId xmlns:a16="http://schemas.microsoft.com/office/drawing/2014/main" id="{3AA73186-65C7-F363-17BB-0C0928039CE7}"/>
              </a:ext>
            </a:extLst>
          </p:cNvPr>
          <p:cNvCxnSpPr>
            <a:cxnSpLocks/>
          </p:cNvCxnSpPr>
          <p:nvPr/>
        </p:nvCxnSpPr>
        <p:spPr>
          <a:xfrm>
            <a:off x="1224999" y="4547304"/>
            <a:ext cx="451064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9" name="Picture Placeholder 16">
            <a:extLst>
              <a:ext uri="{FF2B5EF4-FFF2-40B4-BE49-F238E27FC236}">
                <a16:creationId xmlns:a16="http://schemas.microsoft.com/office/drawing/2014/main" id="{6620C231-8402-F7FE-38B5-3FC6299E0448}"/>
              </a:ext>
            </a:extLst>
          </p:cNvPr>
          <p:cNvSpPr>
            <a:spLocks noGrp="1"/>
          </p:cNvSpPr>
          <p:nvPr>
            <p:ph type="pic" sz="quarter" idx="27"/>
          </p:nvPr>
        </p:nvSpPr>
        <p:spPr>
          <a:xfrm>
            <a:off x="1225000" y="4666574"/>
            <a:ext cx="4510640" cy="1654705"/>
          </a:xfrm>
          <a:prstGeom prst="rect">
            <a:avLst/>
          </a:prstGeom>
        </p:spPr>
        <p:txBody>
          <a:bodyPr/>
          <a:lstStyle/>
          <a:p>
            <a:r>
              <a:rPr lang="en-GB"/>
              <a:t>Click icon to add picture</a:t>
            </a:r>
            <a:endParaRPr lang="en-US"/>
          </a:p>
        </p:txBody>
      </p:sp>
      <p:sp>
        <p:nvSpPr>
          <p:cNvPr id="20" name="Text Placeholder 19">
            <a:extLst>
              <a:ext uri="{FF2B5EF4-FFF2-40B4-BE49-F238E27FC236}">
                <a16:creationId xmlns:a16="http://schemas.microsoft.com/office/drawing/2014/main" id="{F3F00CE7-45CA-EA9F-9E50-ED3B749B7683}"/>
              </a:ext>
            </a:extLst>
          </p:cNvPr>
          <p:cNvSpPr>
            <a:spLocks noGrp="1"/>
          </p:cNvSpPr>
          <p:nvPr>
            <p:ph type="body" sz="quarter" idx="28"/>
          </p:nvPr>
        </p:nvSpPr>
        <p:spPr>
          <a:xfrm>
            <a:off x="1224999" y="4226797"/>
            <a:ext cx="4510632" cy="267500"/>
          </a:xfrm>
          <a:prstGeom prst="rect">
            <a:avLst/>
          </a:prstGeom>
        </p:spPr>
        <p:txBody>
          <a:bodyPr/>
          <a:lstStyle>
            <a:lvl1pPr algn="ctr">
              <a:lnSpc>
                <a:spcPct val="100000"/>
              </a:lnSpc>
              <a:spcAft>
                <a:spcPts val="0"/>
              </a:spcAft>
              <a:defRPr sz="975" b="1" i="0" cap="none" spc="75" baseline="0">
                <a:solidFill>
                  <a:schemeClr val="tx1"/>
                </a:solidFill>
                <a:latin typeface="Consolas" panose="020B0609020204030204" pitchFamily="49" charset="0"/>
                <a:cs typeface="Consolas" panose="020B0609020204030204" pitchFamily="49" charset="0"/>
              </a:defRPr>
            </a:lvl1pPr>
            <a:lvl4pPr marL="134932" indent="-134932">
              <a:spcBef>
                <a:spcPts val="225"/>
              </a:spcBef>
              <a:defRPr/>
            </a:lvl4pPr>
          </a:lstStyle>
          <a:p>
            <a:pPr lvl="0"/>
            <a:r>
              <a:rPr lang="en-GB"/>
              <a:t>Click to edit Master text styles</a:t>
            </a:r>
          </a:p>
        </p:txBody>
      </p:sp>
      <p:cxnSp>
        <p:nvCxnSpPr>
          <p:cNvPr id="21" name="Straight Connector 20">
            <a:extLst>
              <a:ext uri="{FF2B5EF4-FFF2-40B4-BE49-F238E27FC236}">
                <a16:creationId xmlns:a16="http://schemas.microsoft.com/office/drawing/2014/main" id="{8ED7FDB5-C204-E538-FFF9-18C43A8E1AF7}"/>
              </a:ext>
            </a:extLst>
          </p:cNvPr>
          <p:cNvCxnSpPr>
            <a:cxnSpLocks/>
          </p:cNvCxnSpPr>
          <p:nvPr/>
        </p:nvCxnSpPr>
        <p:spPr>
          <a:xfrm>
            <a:off x="6459605" y="4547304"/>
            <a:ext cx="451064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Picture Placeholder 16">
            <a:extLst>
              <a:ext uri="{FF2B5EF4-FFF2-40B4-BE49-F238E27FC236}">
                <a16:creationId xmlns:a16="http://schemas.microsoft.com/office/drawing/2014/main" id="{047B032F-3EB9-92A8-924C-E188A8CA7240}"/>
              </a:ext>
            </a:extLst>
          </p:cNvPr>
          <p:cNvSpPr>
            <a:spLocks noGrp="1"/>
          </p:cNvSpPr>
          <p:nvPr>
            <p:ph type="pic" sz="quarter" idx="29"/>
          </p:nvPr>
        </p:nvSpPr>
        <p:spPr>
          <a:xfrm>
            <a:off x="6459607" y="4666574"/>
            <a:ext cx="4510640" cy="1654705"/>
          </a:xfrm>
          <a:prstGeom prst="rect">
            <a:avLst/>
          </a:prstGeom>
        </p:spPr>
        <p:txBody>
          <a:bodyPr/>
          <a:lstStyle/>
          <a:p>
            <a:r>
              <a:rPr lang="en-GB"/>
              <a:t>Click icon to add picture</a:t>
            </a:r>
            <a:endParaRPr lang="en-US"/>
          </a:p>
        </p:txBody>
      </p:sp>
      <p:sp>
        <p:nvSpPr>
          <p:cNvPr id="23" name="Text Placeholder 19">
            <a:extLst>
              <a:ext uri="{FF2B5EF4-FFF2-40B4-BE49-F238E27FC236}">
                <a16:creationId xmlns:a16="http://schemas.microsoft.com/office/drawing/2014/main" id="{8D3238CF-A120-5C46-9C73-CE593DB13442}"/>
              </a:ext>
            </a:extLst>
          </p:cNvPr>
          <p:cNvSpPr>
            <a:spLocks noGrp="1"/>
          </p:cNvSpPr>
          <p:nvPr>
            <p:ph type="body" sz="quarter" idx="30"/>
          </p:nvPr>
        </p:nvSpPr>
        <p:spPr>
          <a:xfrm>
            <a:off x="6459607" y="4226797"/>
            <a:ext cx="4510632" cy="267500"/>
          </a:xfrm>
          <a:prstGeom prst="rect">
            <a:avLst/>
          </a:prstGeom>
        </p:spPr>
        <p:txBody>
          <a:bodyPr/>
          <a:lstStyle>
            <a:lvl1pPr algn="ctr">
              <a:lnSpc>
                <a:spcPct val="100000"/>
              </a:lnSpc>
              <a:spcAft>
                <a:spcPts val="0"/>
              </a:spcAft>
              <a:defRPr sz="975" b="1" i="0" cap="none" spc="75" baseline="0">
                <a:solidFill>
                  <a:schemeClr val="tx1"/>
                </a:solidFill>
                <a:latin typeface="Consolas" panose="020B0609020204030204" pitchFamily="49" charset="0"/>
                <a:cs typeface="Consolas" panose="020B0609020204030204" pitchFamily="49" charset="0"/>
              </a:defRPr>
            </a:lvl1pPr>
            <a:lvl4pPr marL="134932" indent="-134932">
              <a:spcBef>
                <a:spcPts val="225"/>
              </a:spcBef>
              <a:defRPr/>
            </a:lvl4pPr>
          </a:lstStyle>
          <a:p>
            <a:pPr lvl="0"/>
            <a:r>
              <a:rPr lang="en-GB"/>
              <a:t>Click to edit Master text styles</a:t>
            </a:r>
          </a:p>
        </p:txBody>
      </p:sp>
    </p:spTree>
    <p:extLst>
      <p:ext uri="{BB962C8B-B14F-4D97-AF65-F5344CB8AC3E}">
        <p14:creationId xmlns:p14="http://schemas.microsoft.com/office/powerpoint/2010/main" val="4221549816"/>
      </p:ext>
    </p:extLst>
  </p:cSld>
  <p:clrMapOvr>
    <a:masterClrMapping/>
  </p:clrMapOvr>
  <p:extLst>
    <p:ext uri="{DCECCB84-F9BA-43D5-87BE-67443E8EF086}">
      <p15:sldGuideLst xmlns:p15="http://schemas.microsoft.com/office/powerpoint/2012/main">
        <p15:guide id="1" orient="horz" pos="3974" userDrawn="1">
          <p15:clr>
            <a:srgbClr val="FBAE40"/>
          </p15:clr>
        </p15:guide>
        <p15:guide id="2" pos="5423" userDrawn="1">
          <p15:clr>
            <a:srgbClr val="FBAE40"/>
          </p15:clr>
        </p15:guide>
        <p15:guide id="3" pos="5120" userDrawn="1">
          <p15:clr>
            <a:srgbClr val="FBAE40"/>
          </p15:clr>
        </p15:guide>
        <p15:guide id="4" pos="1037" userDrawn="1">
          <p15:clr>
            <a:srgbClr val="FBAE40"/>
          </p15:clr>
        </p15:guide>
        <p15:guide id="5" pos="9172" userDrawn="1">
          <p15:clr>
            <a:srgbClr val="FBAE40"/>
          </p15:clr>
        </p15:guide>
        <p15:guide id="6" orient="horz" pos="1253" userDrawn="1">
          <p15:clr>
            <a:srgbClr val="FBAE40"/>
          </p15:clr>
        </p15:guide>
        <p15:guide id="7" orient="horz" pos="572" userDrawn="1">
          <p15:clr>
            <a:srgbClr val="FBAE40"/>
          </p15:clr>
        </p15:guide>
        <p15:guide id="8" pos="4817" userDrawn="1">
          <p15:clr>
            <a:srgbClr val="FBAE40"/>
          </p15:clr>
        </p15:guide>
        <p15:guide id="9" orient="horz" pos="5286" userDrawn="1">
          <p15:clr>
            <a:srgbClr val="FBAE40"/>
          </p15:clr>
        </p15:guide>
        <p15:guide id="10" pos="7217" userDrawn="1">
          <p15:clr>
            <a:srgbClr val="FBAE40"/>
          </p15:clr>
        </p15:guide>
        <p15:guide id="11" pos="6813" userDrawn="1">
          <p15:clr>
            <a:srgbClr val="FBAE40"/>
          </p15:clr>
        </p15:guide>
        <p15:guide id="12" pos="1381" userDrawn="1">
          <p15:clr>
            <a:srgbClr val="FBAE40"/>
          </p15:clr>
        </p15:guide>
        <p15:guide id="13" pos="12207" userDrawn="1">
          <p15:clr>
            <a:srgbClr val="FBAE40"/>
          </p15:clr>
        </p15:guide>
        <p15:guide id="14" orient="horz" pos="1666" userDrawn="1">
          <p15:clr>
            <a:srgbClr val="FBAE40"/>
          </p15:clr>
        </p15:guide>
        <p15:guide id="15" orient="horz" pos="761" userDrawn="1">
          <p15:clr>
            <a:srgbClr val="FBAE40"/>
          </p15:clr>
        </p15:guide>
        <p15:guide id="16" pos="6411"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Headline+1colText+graph(excel)">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50926" y="868543"/>
            <a:ext cx="4271677" cy="602088"/>
          </a:xfrm>
          <a:prstGeom prst="rect">
            <a:avLst/>
          </a:prstGeom>
        </p:spPr>
        <p:txBody>
          <a:bodyPr wrap="square" lIns="0" tIns="0" rIns="0" bIns="0">
            <a:spAutoFit/>
          </a:bodyPr>
          <a:lstStyle>
            <a:lvl1pPr marL="0" indent="0">
              <a:lnSpc>
                <a:spcPct val="80000"/>
              </a:lnSpc>
              <a:buNone/>
              <a:defRPr sz="2399" b="0" cap="none" spc="75" baseline="0">
                <a:solidFill>
                  <a:schemeClr val="tx2"/>
                </a:solidFill>
                <a:latin typeface="Aptos" panose="020B0004020202020204" pitchFamily="34" charset="0"/>
              </a:defRPr>
            </a:lvl1pPr>
          </a:lstStyle>
          <a:p>
            <a:pPr lvl="0"/>
            <a:r>
              <a:rPr lang="en-GB"/>
              <a:t>Headlines that require two lines to fit the text </a:t>
            </a:r>
            <a:endParaRPr lang="en-US"/>
          </a:p>
        </p:txBody>
      </p:sp>
      <p:cxnSp>
        <p:nvCxnSpPr>
          <p:cNvPr id="4" name="Straight Connector 3">
            <a:extLst>
              <a:ext uri="{FF2B5EF4-FFF2-40B4-BE49-F238E27FC236}">
                <a16:creationId xmlns:a16="http://schemas.microsoft.com/office/drawing/2014/main" id="{81F2922D-AA80-C28C-EFA3-EC3FA0E36DC1}"/>
              </a:ext>
            </a:extLst>
          </p:cNvPr>
          <p:cNvCxnSpPr>
            <a:cxnSpLocks/>
          </p:cNvCxnSpPr>
          <p:nvPr/>
        </p:nvCxnSpPr>
        <p:spPr>
          <a:xfrm>
            <a:off x="5380235" y="1947618"/>
            <a:ext cx="0" cy="4910383"/>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ext Placeholder 11">
            <a:extLst>
              <a:ext uri="{FF2B5EF4-FFF2-40B4-BE49-F238E27FC236}">
                <a16:creationId xmlns:a16="http://schemas.microsoft.com/office/drawing/2014/main" id="{2E8ADEB6-53B7-3D22-7955-660FC5DE7C3E}"/>
              </a:ext>
            </a:extLst>
          </p:cNvPr>
          <p:cNvSpPr>
            <a:spLocks noGrp="1"/>
          </p:cNvSpPr>
          <p:nvPr>
            <p:ph type="body" sz="quarter" idx="11" hasCustomPrompt="1"/>
          </p:nvPr>
        </p:nvSpPr>
        <p:spPr>
          <a:xfrm>
            <a:off x="5997389" y="6549649"/>
            <a:ext cx="5962872" cy="107978"/>
          </a:xfrm>
          <a:prstGeom prst="rect">
            <a:avLst/>
          </a:prstGeom>
        </p:spPr>
        <p:txBody>
          <a:bodyPr wrap="square" lIns="0" tIns="0" rIns="0" bIns="0">
            <a:spAutoFit/>
          </a:bodyPr>
          <a:lstStyle>
            <a:lvl1pPr marL="0" indent="0" algn="r">
              <a:lnSpc>
                <a:spcPct val="110000"/>
              </a:lnSpc>
              <a:spcBef>
                <a:spcPts val="0"/>
              </a:spcBef>
              <a:spcAft>
                <a:spcPts val="0"/>
              </a:spcAft>
              <a:buFontTx/>
              <a:buNone/>
              <a:defRPr sz="675" b="0" i="0" cap="none" spc="75" baseline="0">
                <a:solidFill>
                  <a:schemeClr val="tx1"/>
                </a:solidFill>
                <a:latin typeface="Consolas" panose="020B0609020204030204" pitchFamily="49" charset="0"/>
                <a:cs typeface="Consolas" panose="020B0609020204030204" pitchFamily="49" charset="0"/>
              </a:defRPr>
            </a:lvl1pPr>
            <a:lvl2pPr marL="342727" indent="0">
              <a:buFontTx/>
              <a:buNone/>
              <a:defRPr sz="1124" baseline="0">
                <a:latin typeface="Degular Text" pitchFamily="82" charset="77"/>
              </a:defRPr>
            </a:lvl2pPr>
            <a:lvl3pPr marL="685454" indent="0">
              <a:buFontTx/>
              <a:buNone/>
              <a:defRPr sz="1124" baseline="0">
                <a:latin typeface="Degular Text" pitchFamily="82" charset="77"/>
              </a:defRPr>
            </a:lvl3pPr>
            <a:lvl4pPr marL="1028181" indent="0">
              <a:buFontTx/>
              <a:buNone/>
              <a:defRPr sz="1124" baseline="0">
                <a:latin typeface="Degular Text" pitchFamily="82" charset="77"/>
              </a:defRPr>
            </a:lvl4pPr>
            <a:lvl5pPr marL="1370907" indent="0">
              <a:buFontTx/>
              <a:buNone/>
              <a:defRPr sz="1124" baseline="0">
                <a:latin typeface="Degular Text" pitchFamily="82" charset="77"/>
              </a:defRPr>
            </a:lvl5pPr>
          </a:lstStyle>
          <a:p>
            <a:pPr lvl="0"/>
            <a:r>
              <a:rPr lang="en-GB"/>
              <a:t>Click to add text</a:t>
            </a:r>
          </a:p>
        </p:txBody>
      </p:sp>
      <p:sp>
        <p:nvSpPr>
          <p:cNvPr id="8" name="Text Placeholder 19">
            <a:extLst>
              <a:ext uri="{FF2B5EF4-FFF2-40B4-BE49-F238E27FC236}">
                <a16:creationId xmlns:a16="http://schemas.microsoft.com/office/drawing/2014/main" id="{7B85D3B3-E3B3-286C-27D0-AD20202AE977}"/>
              </a:ext>
            </a:extLst>
          </p:cNvPr>
          <p:cNvSpPr>
            <a:spLocks noGrp="1"/>
          </p:cNvSpPr>
          <p:nvPr>
            <p:ph type="body" sz="quarter" idx="22" hasCustomPrompt="1"/>
          </p:nvPr>
        </p:nvSpPr>
        <p:spPr>
          <a:xfrm>
            <a:off x="5772156" y="1934170"/>
            <a:ext cx="5449864" cy="553998"/>
          </a:xfrm>
          <a:prstGeom prst="rect">
            <a:avLst/>
          </a:prstGeom>
        </p:spPr>
        <p:txBody>
          <a:bodyPr/>
          <a:lstStyle>
            <a:lvl1pPr algn="ctr">
              <a:lnSpc>
                <a:spcPct val="100000"/>
              </a:lnSpc>
              <a:spcBef>
                <a:spcPts val="0"/>
              </a:spcBef>
              <a:spcAft>
                <a:spcPts val="0"/>
              </a:spcAft>
              <a:defRPr sz="975" b="1" i="0" cap="none" spc="75" baseline="0">
                <a:solidFill>
                  <a:schemeClr val="tx1"/>
                </a:solidFill>
                <a:latin typeface="Consolas" panose="020B0609020204030204" pitchFamily="49" charset="0"/>
                <a:cs typeface="Consolas" panose="020B0609020204030204" pitchFamily="49" charset="0"/>
              </a:defRPr>
            </a:lvl1pPr>
            <a:lvl4pPr marL="134932" indent="-134932">
              <a:spcBef>
                <a:spcPts val="225"/>
              </a:spcBef>
              <a:defRPr/>
            </a:lvl4pPr>
          </a:lstStyle>
          <a:p>
            <a:pPr lvl="0"/>
            <a:r>
              <a:rPr lang="en-GB"/>
              <a:t>Click to edit</a:t>
            </a:r>
            <a:br>
              <a:rPr lang="en-GB"/>
            </a:br>
            <a:r>
              <a:rPr lang="en-GB"/>
              <a:t>two line graph headline</a:t>
            </a:r>
            <a:endParaRPr lang="en-US"/>
          </a:p>
        </p:txBody>
      </p:sp>
      <p:graphicFrame>
        <p:nvGraphicFramePr>
          <p:cNvPr id="2" name="Chart 1048">
            <a:extLst>
              <a:ext uri="{FF2B5EF4-FFF2-40B4-BE49-F238E27FC236}">
                <a16:creationId xmlns:a16="http://schemas.microsoft.com/office/drawing/2014/main" id="{6169E41E-B6D7-D24C-B63D-9DC40F749D2B}"/>
              </a:ext>
            </a:extLst>
          </p:cNvPr>
          <p:cNvGraphicFramePr/>
          <p:nvPr>
            <p:extLst>
              <p:ext uri="{D42A27DB-BD31-4B8C-83A1-F6EECF244321}">
                <p14:modId xmlns:p14="http://schemas.microsoft.com/office/powerpoint/2010/main" val="1537934496"/>
              </p:ext>
            </p:extLst>
          </p:nvPr>
        </p:nvGraphicFramePr>
        <p:xfrm>
          <a:off x="5677716" y="2764258"/>
          <a:ext cx="5627203" cy="3670879"/>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3B9B64A8-218B-133F-B86A-8AD6B0D64CE9}"/>
              </a:ext>
            </a:extLst>
          </p:cNvPr>
          <p:cNvSpPr txBox="1"/>
          <p:nvPr/>
        </p:nvSpPr>
        <p:spPr>
          <a:xfrm>
            <a:off x="6033921" y="1293467"/>
            <a:ext cx="4271681" cy="323165"/>
          </a:xfrm>
          <a:prstGeom prst="rect">
            <a:avLst/>
          </a:prstGeom>
          <a:noFill/>
        </p:spPr>
        <p:txBody>
          <a:bodyPr wrap="square" rtlCol="0">
            <a:spAutoFit/>
          </a:bodyPr>
          <a:lstStyle/>
          <a:p>
            <a:r>
              <a:rPr lang="en-US" sz="750" b="0" i="0">
                <a:highlight>
                  <a:srgbClr val="FFFF00"/>
                </a:highlight>
                <a:latin typeface="Aptos Light" panose="020B0004020202020204" pitchFamily="34" charset="0"/>
              </a:rPr>
              <a:t>To edit these graphs, please go to the master slide and cut/paste the graph into your slide layout. You will be able to edit the data in Excel. Don’t forget to delete this text box from the master slide.</a:t>
            </a:r>
          </a:p>
        </p:txBody>
      </p:sp>
      <p:sp>
        <p:nvSpPr>
          <p:cNvPr id="6" name="Text Placeholder 4">
            <a:extLst>
              <a:ext uri="{FF2B5EF4-FFF2-40B4-BE49-F238E27FC236}">
                <a16:creationId xmlns:a16="http://schemas.microsoft.com/office/drawing/2014/main" id="{3D060AFE-783E-405E-3747-5E3470CE7A9D}"/>
              </a:ext>
            </a:extLst>
          </p:cNvPr>
          <p:cNvSpPr>
            <a:spLocks noGrp="1"/>
          </p:cNvSpPr>
          <p:nvPr>
            <p:ph type="body" sz="quarter" idx="23"/>
          </p:nvPr>
        </p:nvSpPr>
        <p:spPr>
          <a:xfrm>
            <a:off x="1250926" y="2017025"/>
            <a:ext cx="3758397" cy="4304262"/>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22325019"/>
      </p:ext>
    </p:extLst>
  </p:cSld>
  <p:clrMapOvr>
    <a:masterClrMapping/>
  </p:clrMapOvr>
  <p:extLst>
    <p:ext uri="{DCECCB84-F9BA-43D5-87BE-67443E8EF086}">
      <p15:sldGuideLst xmlns:p15="http://schemas.microsoft.com/office/powerpoint/2012/main">
        <p15:guide id="1" orient="horz" pos="3974" userDrawn="1">
          <p15:clr>
            <a:srgbClr val="FBAE40"/>
          </p15:clr>
        </p15:guide>
        <p15:guide id="2" pos="4515" userDrawn="1">
          <p15:clr>
            <a:srgbClr val="FBAE40"/>
          </p15:clr>
        </p15:guide>
        <p15:guide id="3" pos="4848" userDrawn="1">
          <p15:clr>
            <a:srgbClr val="FBAE40"/>
          </p15:clr>
        </p15:guide>
        <p15:guide id="4" pos="1037" userDrawn="1">
          <p15:clr>
            <a:srgbClr val="FBAE40"/>
          </p15:clr>
        </p15:guide>
        <p15:guide id="5" pos="9444" userDrawn="1">
          <p15:clr>
            <a:srgbClr val="FBAE40"/>
          </p15:clr>
        </p15:guide>
        <p15:guide id="6" orient="horz" pos="1253" userDrawn="1">
          <p15:clr>
            <a:srgbClr val="FBAE40"/>
          </p15:clr>
        </p15:guide>
        <p15:guide id="7" orient="horz" pos="572" userDrawn="1">
          <p15:clr>
            <a:srgbClr val="FBAE40"/>
          </p15:clr>
        </p15:guide>
        <p15:guide id="8" orient="horz" pos="5286" userDrawn="1">
          <p15:clr>
            <a:srgbClr val="FBAE40"/>
          </p15:clr>
        </p15:guide>
        <p15:guide id="9" pos="6008" userDrawn="1">
          <p15:clr>
            <a:srgbClr val="FBAE40"/>
          </p15:clr>
        </p15:guide>
        <p15:guide id="10" pos="6451" userDrawn="1">
          <p15:clr>
            <a:srgbClr val="FBAE40"/>
          </p15:clr>
        </p15:guide>
        <p15:guide id="11" pos="1381" userDrawn="1">
          <p15:clr>
            <a:srgbClr val="FBAE40"/>
          </p15:clr>
        </p15:guide>
        <p15:guide id="12" pos="12568" userDrawn="1">
          <p15:clr>
            <a:srgbClr val="FBAE40"/>
          </p15:clr>
        </p15:guide>
        <p15:guide id="13" orient="horz" pos="1666" userDrawn="1">
          <p15:clr>
            <a:srgbClr val="FBAE40"/>
          </p15:clr>
        </p15:guide>
        <p15:guide id="14" orient="horz" pos="761"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Headline+1colText+graph(excel) alt">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50926" y="868543"/>
            <a:ext cx="4271681" cy="602088"/>
          </a:xfrm>
          <a:prstGeom prst="rect">
            <a:avLst/>
          </a:prstGeom>
        </p:spPr>
        <p:txBody>
          <a:bodyPr wrap="square" lIns="0" tIns="0" rIns="0" bIns="0">
            <a:spAutoFit/>
          </a:bodyPr>
          <a:lstStyle>
            <a:lvl1pPr marL="0" indent="0">
              <a:lnSpc>
                <a:spcPct val="80000"/>
              </a:lnSpc>
              <a:buNone/>
              <a:defRPr sz="2399" b="0" cap="none" spc="75" baseline="0">
                <a:solidFill>
                  <a:schemeClr val="tx2"/>
                </a:solidFill>
                <a:latin typeface="Aptos" panose="020B0004020202020204" pitchFamily="34" charset="0"/>
              </a:defRPr>
            </a:lvl1pPr>
          </a:lstStyle>
          <a:p>
            <a:pPr lvl="0"/>
            <a:r>
              <a:rPr lang="en-GB"/>
              <a:t>Headlines that require two lines to fit the text </a:t>
            </a:r>
            <a:endParaRPr lang="en-US"/>
          </a:p>
        </p:txBody>
      </p:sp>
      <p:cxnSp>
        <p:nvCxnSpPr>
          <p:cNvPr id="4" name="Straight Connector 3">
            <a:extLst>
              <a:ext uri="{FF2B5EF4-FFF2-40B4-BE49-F238E27FC236}">
                <a16:creationId xmlns:a16="http://schemas.microsoft.com/office/drawing/2014/main" id="{81F2922D-AA80-C28C-EFA3-EC3FA0E36DC1}"/>
              </a:ext>
            </a:extLst>
          </p:cNvPr>
          <p:cNvCxnSpPr>
            <a:cxnSpLocks/>
          </p:cNvCxnSpPr>
          <p:nvPr/>
        </p:nvCxnSpPr>
        <p:spPr>
          <a:xfrm>
            <a:off x="5380235" y="1947618"/>
            <a:ext cx="0" cy="4910383"/>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ext Placeholder 11">
            <a:extLst>
              <a:ext uri="{FF2B5EF4-FFF2-40B4-BE49-F238E27FC236}">
                <a16:creationId xmlns:a16="http://schemas.microsoft.com/office/drawing/2014/main" id="{2E8ADEB6-53B7-3D22-7955-660FC5DE7C3E}"/>
              </a:ext>
            </a:extLst>
          </p:cNvPr>
          <p:cNvSpPr>
            <a:spLocks noGrp="1"/>
          </p:cNvSpPr>
          <p:nvPr>
            <p:ph type="body" sz="quarter" idx="11" hasCustomPrompt="1"/>
          </p:nvPr>
        </p:nvSpPr>
        <p:spPr>
          <a:xfrm>
            <a:off x="5997389" y="6549649"/>
            <a:ext cx="5962872" cy="107978"/>
          </a:xfrm>
          <a:prstGeom prst="rect">
            <a:avLst/>
          </a:prstGeom>
        </p:spPr>
        <p:txBody>
          <a:bodyPr wrap="square" lIns="0" tIns="0" rIns="0" bIns="0">
            <a:spAutoFit/>
          </a:bodyPr>
          <a:lstStyle>
            <a:lvl1pPr marL="0" indent="0" algn="r">
              <a:lnSpc>
                <a:spcPct val="110000"/>
              </a:lnSpc>
              <a:spcBef>
                <a:spcPts val="0"/>
              </a:spcBef>
              <a:spcAft>
                <a:spcPts val="0"/>
              </a:spcAft>
              <a:buFontTx/>
              <a:buNone/>
              <a:defRPr sz="675" b="0" i="0" cap="none" spc="75" baseline="0">
                <a:solidFill>
                  <a:schemeClr val="tx1"/>
                </a:solidFill>
                <a:latin typeface="Consolas" panose="020B0609020204030204" pitchFamily="49" charset="0"/>
                <a:cs typeface="Consolas" panose="020B0609020204030204" pitchFamily="49" charset="0"/>
              </a:defRPr>
            </a:lvl1pPr>
            <a:lvl2pPr marL="342727" indent="0">
              <a:buFontTx/>
              <a:buNone/>
              <a:defRPr sz="1124" baseline="0">
                <a:latin typeface="Degular Text" pitchFamily="82" charset="77"/>
              </a:defRPr>
            </a:lvl2pPr>
            <a:lvl3pPr marL="685454" indent="0">
              <a:buFontTx/>
              <a:buNone/>
              <a:defRPr sz="1124" baseline="0">
                <a:latin typeface="Degular Text" pitchFamily="82" charset="77"/>
              </a:defRPr>
            </a:lvl3pPr>
            <a:lvl4pPr marL="1028181" indent="0">
              <a:buFontTx/>
              <a:buNone/>
              <a:defRPr sz="1124" baseline="0">
                <a:latin typeface="Degular Text" pitchFamily="82" charset="77"/>
              </a:defRPr>
            </a:lvl4pPr>
            <a:lvl5pPr marL="1370907" indent="0">
              <a:buFontTx/>
              <a:buNone/>
              <a:defRPr sz="1124" baseline="0">
                <a:latin typeface="Degular Text" pitchFamily="82" charset="77"/>
              </a:defRPr>
            </a:lvl5pPr>
          </a:lstStyle>
          <a:p>
            <a:pPr lvl="0"/>
            <a:r>
              <a:rPr lang="en-GB"/>
              <a:t>Click to add text</a:t>
            </a:r>
          </a:p>
        </p:txBody>
      </p:sp>
      <p:sp>
        <p:nvSpPr>
          <p:cNvPr id="8" name="Text Placeholder 19">
            <a:extLst>
              <a:ext uri="{FF2B5EF4-FFF2-40B4-BE49-F238E27FC236}">
                <a16:creationId xmlns:a16="http://schemas.microsoft.com/office/drawing/2014/main" id="{7B85D3B3-E3B3-286C-27D0-AD20202AE977}"/>
              </a:ext>
            </a:extLst>
          </p:cNvPr>
          <p:cNvSpPr>
            <a:spLocks noGrp="1"/>
          </p:cNvSpPr>
          <p:nvPr>
            <p:ph type="body" sz="quarter" idx="22" hasCustomPrompt="1"/>
          </p:nvPr>
        </p:nvSpPr>
        <p:spPr>
          <a:xfrm>
            <a:off x="5772156" y="1934170"/>
            <a:ext cx="5449864" cy="549631"/>
          </a:xfrm>
          <a:prstGeom prst="rect">
            <a:avLst/>
          </a:prstGeom>
        </p:spPr>
        <p:txBody>
          <a:bodyPr/>
          <a:lstStyle>
            <a:lvl1pPr algn="ctr">
              <a:lnSpc>
                <a:spcPct val="100000"/>
              </a:lnSpc>
              <a:spcBef>
                <a:spcPts val="0"/>
              </a:spcBef>
              <a:spcAft>
                <a:spcPts val="0"/>
              </a:spcAft>
              <a:defRPr sz="975" b="1" i="0" cap="none" spc="75" baseline="0">
                <a:solidFill>
                  <a:schemeClr val="tx1"/>
                </a:solidFill>
                <a:latin typeface="Consolas" panose="020B0609020204030204" pitchFamily="49" charset="0"/>
                <a:cs typeface="Consolas" panose="020B0609020204030204" pitchFamily="49" charset="0"/>
              </a:defRPr>
            </a:lvl1pPr>
            <a:lvl4pPr marL="134932" indent="-134932">
              <a:spcBef>
                <a:spcPts val="225"/>
              </a:spcBef>
              <a:defRPr/>
            </a:lvl4pPr>
          </a:lstStyle>
          <a:p>
            <a:pPr lvl="0"/>
            <a:r>
              <a:rPr lang="en-GB"/>
              <a:t>Click to edit</a:t>
            </a:r>
            <a:br>
              <a:rPr lang="en-GB"/>
            </a:br>
            <a:r>
              <a:rPr lang="en-GB"/>
              <a:t>two line graph headline</a:t>
            </a:r>
            <a:endParaRPr lang="en-US"/>
          </a:p>
        </p:txBody>
      </p:sp>
      <p:graphicFrame>
        <p:nvGraphicFramePr>
          <p:cNvPr id="6" name="Chart 1048">
            <a:extLst>
              <a:ext uri="{FF2B5EF4-FFF2-40B4-BE49-F238E27FC236}">
                <a16:creationId xmlns:a16="http://schemas.microsoft.com/office/drawing/2014/main" id="{03ABD259-E6AC-702B-E647-B63857B554E5}"/>
              </a:ext>
            </a:extLst>
          </p:cNvPr>
          <p:cNvGraphicFramePr/>
          <p:nvPr>
            <p:extLst>
              <p:ext uri="{D42A27DB-BD31-4B8C-83A1-F6EECF244321}">
                <p14:modId xmlns:p14="http://schemas.microsoft.com/office/powerpoint/2010/main" val="3844332570"/>
              </p:ext>
            </p:extLst>
          </p:nvPr>
        </p:nvGraphicFramePr>
        <p:xfrm>
          <a:off x="5762457" y="2674190"/>
          <a:ext cx="5627199" cy="376111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4">
            <a:extLst>
              <a:ext uri="{FF2B5EF4-FFF2-40B4-BE49-F238E27FC236}">
                <a16:creationId xmlns:a16="http://schemas.microsoft.com/office/drawing/2014/main" id="{E85ECED1-8970-3CE1-F486-3047A244972F}"/>
              </a:ext>
            </a:extLst>
          </p:cNvPr>
          <p:cNvSpPr>
            <a:spLocks noGrp="1"/>
          </p:cNvSpPr>
          <p:nvPr>
            <p:ph type="body" sz="quarter" idx="23"/>
          </p:nvPr>
        </p:nvSpPr>
        <p:spPr>
          <a:xfrm>
            <a:off x="1250926" y="2017025"/>
            <a:ext cx="3758397" cy="4304262"/>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Box 4">
            <a:extLst>
              <a:ext uri="{FF2B5EF4-FFF2-40B4-BE49-F238E27FC236}">
                <a16:creationId xmlns:a16="http://schemas.microsoft.com/office/drawing/2014/main" id="{56ED2482-E526-4D6F-53D1-A07032840F32}"/>
              </a:ext>
            </a:extLst>
          </p:cNvPr>
          <p:cNvSpPr txBox="1"/>
          <p:nvPr/>
        </p:nvSpPr>
        <p:spPr>
          <a:xfrm>
            <a:off x="6033921" y="913458"/>
            <a:ext cx="4271681" cy="438582"/>
          </a:xfrm>
          <a:prstGeom prst="rect">
            <a:avLst/>
          </a:prstGeom>
          <a:noFill/>
        </p:spPr>
        <p:txBody>
          <a:bodyPr wrap="square" rtlCol="0">
            <a:spAutoFit/>
          </a:bodyPr>
          <a:lstStyle/>
          <a:p>
            <a:r>
              <a:rPr lang="en-US" sz="750" b="0" i="0">
                <a:highlight>
                  <a:srgbClr val="FFFF00"/>
                </a:highlight>
                <a:latin typeface="Aptos Light" panose="020B0004020202020204" pitchFamily="34" charset="0"/>
              </a:rPr>
              <a:t>To edit these graphs, please go to the master slide and cut/paste the graph into your slide layout. You will be able to edit the data in Excel. Don’t forget to delete this text box from the master slide.</a:t>
            </a:r>
          </a:p>
          <a:p>
            <a:r>
              <a:rPr lang="en-US" sz="750" b="0" i="0">
                <a:highlight>
                  <a:srgbClr val="FFFF00"/>
                </a:highlight>
                <a:latin typeface="Aptos Light" panose="020B0004020202020204" pitchFamily="34" charset="0"/>
              </a:rPr>
              <a:t>Use both patten and </a:t>
            </a:r>
            <a:r>
              <a:rPr lang="en-US" sz="750" b="0" i="0" err="1">
                <a:highlight>
                  <a:srgbClr val="FFFF00"/>
                </a:highlight>
                <a:latin typeface="Aptos Light" panose="020B0004020202020204" pitchFamily="34" charset="0"/>
              </a:rPr>
              <a:t>colour</a:t>
            </a:r>
            <a:r>
              <a:rPr lang="en-US" sz="750" b="0" i="0">
                <a:highlight>
                  <a:srgbClr val="FFFF00"/>
                </a:highlight>
                <a:latin typeface="Aptos Light" panose="020B0004020202020204" pitchFamily="34" charset="0"/>
              </a:rPr>
              <a:t> to distinguish between data values.</a:t>
            </a:r>
          </a:p>
        </p:txBody>
      </p:sp>
    </p:spTree>
    <p:extLst>
      <p:ext uri="{BB962C8B-B14F-4D97-AF65-F5344CB8AC3E}">
        <p14:creationId xmlns:p14="http://schemas.microsoft.com/office/powerpoint/2010/main" val="3760389119"/>
      </p:ext>
    </p:extLst>
  </p:cSld>
  <p:clrMapOvr>
    <a:masterClrMapping/>
  </p:clrMapOvr>
  <p:extLst>
    <p:ext uri="{DCECCB84-F9BA-43D5-87BE-67443E8EF086}">
      <p15:sldGuideLst xmlns:p15="http://schemas.microsoft.com/office/powerpoint/2012/main">
        <p15:guide id="1" orient="horz" pos="3974" userDrawn="1">
          <p15:clr>
            <a:srgbClr val="FBAE40"/>
          </p15:clr>
        </p15:guide>
        <p15:guide id="2" pos="4515" userDrawn="1">
          <p15:clr>
            <a:srgbClr val="FBAE40"/>
          </p15:clr>
        </p15:guide>
        <p15:guide id="3" pos="4848" userDrawn="1">
          <p15:clr>
            <a:srgbClr val="FBAE40"/>
          </p15:clr>
        </p15:guide>
        <p15:guide id="4" pos="1037" userDrawn="1">
          <p15:clr>
            <a:srgbClr val="FBAE40"/>
          </p15:clr>
        </p15:guide>
        <p15:guide id="5" pos="9444" userDrawn="1">
          <p15:clr>
            <a:srgbClr val="FBAE40"/>
          </p15:clr>
        </p15:guide>
        <p15:guide id="6" orient="horz" pos="1253" userDrawn="1">
          <p15:clr>
            <a:srgbClr val="FBAE40"/>
          </p15:clr>
        </p15:guide>
        <p15:guide id="7" orient="horz" pos="572" userDrawn="1">
          <p15:clr>
            <a:srgbClr val="FBAE40"/>
          </p15:clr>
        </p15:guide>
        <p15:guide id="8" orient="horz" pos="5286" userDrawn="1">
          <p15:clr>
            <a:srgbClr val="FBAE40"/>
          </p15:clr>
        </p15:guide>
        <p15:guide id="9" pos="6008" userDrawn="1">
          <p15:clr>
            <a:srgbClr val="FBAE40"/>
          </p15:clr>
        </p15:guide>
        <p15:guide id="10" pos="6451" userDrawn="1">
          <p15:clr>
            <a:srgbClr val="FBAE40"/>
          </p15:clr>
        </p15:guide>
        <p15:guide id="11" pos="1381" userDrawn="1">
          <p15:clr>
            <a:srgbClr val="FBAE40"/>
          </p15:clr>
        </p15:guide>
        <p15:guide id="12" pos="12568" userDrawn="1">
          <p15:clr>
            <a:srgbClr val="FBAE40"/>
          </p15:clr>
        </p15:guide>
        <p15:guide id="13" orient="horz" pos="1666" userDrawn="1">
          <p15:clr>
            <a:srgbClr val="FBAE40"/>
          </p15:clr>
        </p15:guide>
        <p15:guide id="14" orient="horz" pos="761"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Headline+1colText+graph(excel) pie">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50926" y="868542"/>
            <a:ext cx="4222945" cy="602088"/>
          </a:xfrm>
          <a:prstGeom prst="rect">
            <a:avLst/>
          </a:prstGeom>
        </p:spPr>
        <p:txBody>
          <a:bodyPr wrap="square" lIns="0" tIns="0" rIns="0" bIns="0">
            <a:spAutoFit/>
          </a:bodyPr>
          <a:lstStyle>
            <a:lvl1pPr marL="0" indent="0">
              <a:lnSpc>
                <a:spcPct val="80000"/>
              </a:lnSpc>
              <a:buNone/>
              <a:defRPr sz="2399" b="0" cap="none" spc="75" baseline="0">
                <a:solidFill>
                  <a:schemeClr val="tx2"/>
                </a:solidFill>
                <a:latin typeface="Aptos" panose="020B0004020202020204" pitchFamily="34" charset="0"/>
              </a:defRPr>
            </a:lvl1pPr>
          </a:lstStyle>
          <a:p>
            <a:pPr lvl="0"/>
            <a:r>
              <a:rPr lang="en-GB"/>
              <a:t>Headlines that require two lines to fit the text </a:t>
            </a:r>
            <a:endParaRPr lang="en-US"/>
          </a:p>
        </p:txBody>
      </p:sp>
      <p:cxnSp>
        <p:nvCxnSpPr>
          <p:cNvPr id="4" name="Straight Connector 3">
            <a:extLst>
              <a:ext uri="{FF2B5EF4-FFF2-40B4-BE49-F238E27FC236}">
                <a16:creationId xmlns:a16="http://schemas.microsoft.com/office/drawing/2014/main" id="{81F2922D-AA80-C28C-EFA3-EC3FA0E36DC1}"/>
              </a:ext>
            </a:extLst>
          </p:cNvPr>
          <p:cNvCxnSpPr>
            <a:cxnSpLocks/>
          </p:cNvCxnSpPr>
          <p:nvPr/>
        </p:nvCxnSpPr>
        <p:spPr>
          <a:xfrm>
            <a:off x="5380235" y="1947618"/>
            <a:ext cx="0" cy="4910383"/>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B407E35-47CE-8D03-DBD8-8703FC5D62EA}"/>
              </a:ext>
            </a:extLst>
          </p:cNvPr>
          <p:cNvCxnSpPr>
            <a:cxnSpLocks/>
          </p:cNvCxnSpPr>
          <p:nvPr/>
        </p:nvCxnSpPr>
        <p:spPr>
          <a:xfrm>
            <a:off x="5772156" y="2510019"/>
            <a:ext cx="544987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ext Placeholder 11">
            <a:extLst>
              <a:ext uri="{FF2B5EF4-FFF2-40B4-BE49-F238E27FC236}">
                <a16:creationId xmlns:a16="http://schemas.microsoft.com/office/drawing/2014/main" id="{2E8ADEB6-53B7-3D22-7955-660FC5DE7C3E}"/>
              </a:ext>
            </a:extLst>
          </p:cNvPr>
          <p:cNvSpPr>
            <a:spLocks noGrp="1"/>
          </p:cNvSpPr>
          <p:nvPr>
            <p:ph type="body" sz="quarter" idx="11" hasCustomPrompt="1"/>
          </p:nvPr>
        </p:nvSpPr>
        <p:spPr>
          <a:xfrm>
            <a:off x="5997389" y="6549649"/>
            <a:ext cx="5962872" cy="107978"/>
          </a:xfrm>
          <a:prstGeom prst="rect">
            <a:avLst/>
          </a:prstGeom>
        </p:spPr>
        <p:txBody>
          <a:bodyPr wrap="square" lIns="0" tIns="0" rIns="0" bIns="0">
            <a:spAutoFit/>
          </a:bodyPr>
          <a:lstStyle>
            <a:lvl1pPr marL="0" indent="0" algn="r">
              <a:lnSpc>
                <a:spcPct val="110000"/>
              </a:lnSpc>
              <a:spcBef>
                <a:spcPts val="0"/>
              </a:spcBef>
              <a:spcAft>
                <a:spcPts val="0"/>
              </a:spcAft>
              <a:buFontTx/>
              <a:buNone/>
              <a:defRPr sz="675" b="0" i="0" cap="none" spc="75" baseline="0">
                <a:solidFill>
                  <a:schemeClr val="tx1"/>
                </a:solidFill>
                <a:latin typeface="Consolas" panose="020B0609020204030204" pitchFamily="49" charset="0"/>
                <a:cs typeface="Consolas" panose="020B0609020204030204" pitchFamily="49" charset="0"/>
              </a:defRPr>
            </a:lvl1pPr>
            <a:lvl2pPr marL="342727" indent="0">
              <a:buFontTx/>
              <a:buNone/>
              <a:defRPr sz="1124" baseline="0">
                <a:latin typeface="Degular Text" pitchFamily="82" charset="77"/>
              </a:defRPr>
            </a:lvl2pPr>
            <a:lvl3pPr marL="685454" indent="0">
              <a:buFontTx/>
              <a:buNone/>
              <a:defRPr sz="1124" baseline="0">
                <a:latin typeface="Degular Text" pitchFamily="82" charset="77"/>
              </a:defRPr>
            </a:lvl3pPr>
            <a:lvl4pPr marL="1028181" indent="0">
              <a:buFontTx/>
              <a:buNone/>
              <a:defRPr sz="1124" baseline="0">
                <a:latin typeface="Degular Text" pitchFamily="82" charset="77"/>
              </a:defRPr>
            </a:lvl4pPr>
            <a:lvl5pPr marL="1370907" indent="0">
              <a:buFontTx/>
              <a:buNone/>
              <a:defRPr sz="1124" baseline="0">
                <a:latin typeface="Degular Text" pitchFamily="82" charset="77"/>
              </a:defRPr>
            </a:lvl5pPr>
          </a:lstStyle>
          <a:p>
            <a:pPr lvl="0"/>
            <a:r>
              <a:rPr lang="en-GB"/>
              <a:t>Click to add text</a:t>
            </a:r>
          </a:p>
        </p:txBody>
      </p:sp>
      <p:sp>
        <p:nvSpPr>
          <p:cNvPr id="8" name="Text Placeholder 19">
            <a:extLst>
              <a:ext uri="{FF2B5EF4-FFF2-40B4-BE49-F238E27FC236}">
                <a16:creationId xmlns:a16="http://schemas.microsoft.com/office/drawing/2014/main" id="{7B85D3B3-E3B3-286C-27D0-AD20202AE977}"/>
              </a:ext>
            </a:extLst>
          </p:cNvPr>
          <p:cNvSpPr>
            <a:spLocks noGrp="1"/>
          </p:cNvSpPr>
          <p:nvPr>
            <p:ph type="body" sz="quarter" idx="22" hasCustomPrompt="1"/>
          </p:nvPr>
        </p:nvSpPr>
        <p:spPr>
          <a:xfrm>
            <a:off x="5772156" y="1934170"/>
            <a:ext cx="5449864" cy="549631"/>
          </a:xfrm>
          <a:prstGeom prst="rect">
            <a:avLst/>
          </a:prstGeom>
        </p:spPr>
        <p:txBody>
          <a:bodyPr/>
          <a:lstStyle>
            <a:lvl1pPr algn="ctr">
              <a:lnSpc>
                <a:spcPct val="100000"/>
              </a:lnSpc>
              <a:spcBef>
                <a:spcPts val="0"/>
              </a:spcBef>
              <a:spcAft>
                <a:spcPts val="0"/>
              </a:spcAft>
              <a:defRPr sz="975" b="1" i="0" cap="none" spc="75" baseline="0">
                <a:solidFill>
                  <a:schemeClr val="tx1"/>
                </a:solidFill>
                <a:latin typeface="Consolas" panose="020B0609020204030204" pitchFamily="49" charset="0"/>
                <a:cs typeface="Consolas" panose="020B0609020204030204" pitchFamily="49" charset="0"/>
              </a:defRPr>
            </a:lvl1pPr>
            <a:lvl4pPr marL="134932" indent="-134932">
              <a:spcBef>
                <a:spcPts val="225"/>
              </a:spcBef>
              <a:defRPr/>
            </a:lvl4pPr>
          </a:lstStyle>
          <a:p>
            <a:pPr lvl="0"/>
            <a:r>
              <a:rPr lang="en-GB"/>
              <a:t>Click to edit</a:t>
            </a:r>
            <a:br>
              <a:rPr lang="en-GB"/>
            </a:br>
            <a:r>
              <a:rPr lang="en-GB"/>
              <a:t>two line graph headline</a:t>
            </a:r>
            <a:endParaRPr lang="en-US"/>
          </a:p>
        </p:txBody>
      </p:sp>
      <p:graphicFrame>
        <p:nvGraphicFramePr>
          <p:cNvPr id="6" name="Chart 5">
            <a:extLst>
              <a:ext uri="{FF2B5EF4-FFF2-40B4-BE49-F238E27FC236}">
                <a16:creationId xmlns:a16="http://schemas.microsoft.com/office/drawing/2014/main" id="{D5EF573B-42D1-F007-ECAC-37294B564838}"/>
              </a:ext>
            </a:extLst>
          </p:cNvPr>
          <p:cNvGraphicFramePr/>
          <p:nvPr>
            <p:extLst>
              <p:ext uri="{D42A27DB-BD31-4B8C-83A1-F6EECF244321}">
                <p14:modId xmlns:p14="http://schemas.microsoft.com/office/powerpoint/2010/main" val="256918688"/>
              </p:ext>
            </p:extLst>
          </p:nvPr>
        </p:nvGraphicFramePr>
        <p:xfrm>
          <a:off x="5633650" y="2358724"/>
          <a:ext cx="5583829" cy="431910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BFB03F99-8481-044A-5059-E6FD18494400}"/>
              </a:ext>
            </a:extLst>
          </p:cNvPr>
          <p:cNvSpPr txBox="1"/>
          <p:nvPr/>
        </p:nvSpPr>
        <p:spPr>
          <a:xfrm>
            <a:off x="6033921" y="913458"/>
            <a:ext cx="4271681" cy="438582"/>
          </a:xfrm>
          <a:prstGeom prst="rect">
            <a:avLst/>
          </a:prstGeom>
          <a:noFill/>
        </p:spPr>
        <p:txBody>
          <a:bodyPr wrap="square" rtlCol="0">
            <a:spAutoFit/>
          </a:bodyPr>
          <a:lstStyle/>
          <a:p>
            <a:r>
              <a:rPr lang="en-US" sz="750" b="0" i="0">
                <a:highlight>
                  <a:srgbClr val="FFFF00"/>
                </a:highlight>
                <a:latin typeface="Aptos Light" panose="020B0004020202020204" pitchFamily="34" charset="0"/>
              </a:rPr>
              <a:t>To edit these graphs, please go to the master slide and cut/paste the graph into your slide layout. You will be able to edit the data in Excel. Don’t forget to delete this text box from the master slide.</a:t>
            </a:r>
          </a:p>
          <a:p>
            <a:r>
              <a:rPr lang="en-US" sz="750" b="0" i="0">
                <a:highlight>
                  <a:srgbClr val="FFFF00"/>
                </a:highlight>
                <a:latin typeface="Aptos Light" panose="020B0004020202020204" pitchFamily="34" charset="0"/>
              </a:rPr>
              <a:t>Use both patten and </a:t>
            </a:r>
            <a:r>
              <a:rPr lang="en-US" sz="750" b="0" i="0" err="1">
                <a:highlight>
                  <a:srgbClr val="FFFF00"/>
                </a:highlight>
                <a:latin typeface="Aptos Light" panose="020B0004020202020204" pitchFamily="34" charset="0"/>
              </a:rPr>
              <a:t>colour</a:t>
            </a:r>
            <a:r>
              <a:rPr lang="en-US" sz="750" b="0" i="0">
                <a:highlight>
                  <a:srgbClr val="FFFF00"/>
                </a:highlight>
                <a:latin typeface="Aptos Light" panose="020B0004020202020204" pitchFamily="34" charset="0"/>
              </a:rPr>
              <a:t> to distinguish between data values.</a:t>
            </a:r>
          </a:p>
        </p:txBody>
      </p:sp>
      <p:sp>
        <p:nvSpPr>
          <p:cNvPr id="2" name="Text Placeholder 4">
            <a:extLst>
              <a:ext uri="{FF2B5EF4-FFF2-40B4-BE49-F238E27FC236}">
                <a16:creationId xmlns:a16="http://schemas.microsoft.com/office/drawing/2014/main" id="{CCF8B33A-A895-39C6-9102-0A0C2D3FDB5B}"/>
              </a:ext>
            </a:extLst>
          </p:cNvPr>
          <p:cNvSpPr>
            <a:spLocks noGrp="1"/>
          </p:cNvSpPr>
          <p:nvPr>
            <p:ph type="body" sz="quarter" idx="23"/>
          </p:nvPr>
        </p:nvSpPr>
        <p:spPr>
          <a:xfrm>
            <a:off x="1250926" y="2017025"/>
            <a:ext cx="3758397" cy="4304262"/>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19174630"/>
      </p:ext>
    </p:extLst>
  </p:cSld>
  <p:clrMapOvr>
    <a:masterClrMapping/>
  </p:clrMapOvr>
  <p:extLst>
    <p:ext uri="{DCECCB84-F9BA-43D5-87BE-67443E8EF086}">
      <p15:sldGuideLst xmlns:p15="http://schemas.microsoft.com/office/powerpoint/2012/main">
        <p15:guide id="1" orient="horz" pos="3974" userDrawn="1">
          <p15:clr>
            <a:srgbClr val="FBAE40"/>
          </p15:clr>
        </p15:guide>
        <p15:guide id="2" pos="4515" userDrawn="1">
          <p15:clr>
            <a:srgbClr val="FBAE40"/>
          </p15:clr>
        </p15:guide>
        <p15:guide id="3" pos="4848" userDrawn="1">
          <p15:clr>
            <a:srgbClr val="FBAE40"/>
          </p15:clr>
        </p15:guide>
        <p15:guide id="4" pos="1037" userDrawn="1">
          <p15:clr>
            <a:srgbClr val="FBAE40"/>
          </p15:clr>
        </p15:guide>
        <p15:guide id="5" pos="9444" userDrawn="1">
          <p15:clr>
            <a:srgbClr val="FBAE40"/>
          </p15:clr>
        </p15:guide>
        <p15:guide id="6" orient="horz" pos="1253" userDrawn="1">
          <p15:clr>
            <a:srgbClr val="FBAE40"/>
          </p15:clr>
        </p15:guide>
        <p15:guide id="7" orient="horz" pos="572" userDrawn="1">
          <p15:clr>
            <a:srgbClr val="FBAE40"/>
          </p15:clr>
        </p15:guide>
        <p15:guide id="8" orient="horz" pos="5286" userDrawn="1">
          <p15:clr>
            <a:srgbClr val="FBAE40"/>
          </p15:clr>
        </p15:guide>
        <p15:guide id="9" pos="6008" userDrawn="1">
          <p15:clr>
            <a:srgbClr val="FBAE40"/>
          </p15:clr>
        </p15:guide>
        <p15:guide id="10" pos="6451" userDrawn="1">
          <p15:clr>
            <a:srgbClr val="FBAE40"/>
          </p15:clr>
        </p15:guide>
        <p15:guide id="11" pos="1381" userDrawn="1">
          <p15:clr>
            <a:srgbClr val="FBAE40"/>
          </p15:clr>
        </p15:guide>
        <p15:guide id="12" pos="12568" userDrawn="1">
          <p15:clr>
            <a:srgbClr val="FBAE40"/>
          </p15:clr>
        </p15:guide>
        <p15:guide id="13" orient="horz" pos="1666" userDrawn="1">
          <p15:clr>
            <a:srgbClr val="FBAE40"/>
          </p15:clr>
        </p15:guide>
        <p15:guide id="14" orient="horz" pos="761"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Icon slide">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21" name="Picture Placeholder 18">
            <a:extLst>
              <a:ext uri="{FF2B5EF4-FFF2-40B4-BE49-F238E27FC236}">
                <a16:creationId xmlns:a16="http://schemas.microsoft.com/office/drawing/2014/main" id="{F1EB044D-3F54-A003-C91E-33E3E7FD1E98}"/>
              </a:ext>
            </a:extLst>
          </p:cNvPr>
          <p:cNvSpPr>
            <a:spLocks noGrp="1"/>
          </p:cNvSpPr>
          <p:nvPr>
            <p:ph type="pic" sz="quarter" idx="28"/>
          </p:nvPr>
        </p:nvSpPr>
        <p:spPr>
          <a:xfrm>
            <a:off x="1794526" y="1618750"/>
            <a:ext cx="1845277" cy="1536471"/>
          </a:xfrm>
          <a:prstGeom prst="rect">
            <a:avLst/>
          </a:prstGeom>
        </p:spPr>
        <p:txBody>
          <a:bodyPr/>
          <a:lstStyle/>
          <a:p>
            <a:r>
              <a:rPr lang="en-GB"/>
              <a:t>Click icon to add picture</a:t>
            </a:r>
            <a:endParaRPr lang="en-US"/>
          </a:p>
        </p:txBody>
      </p:sp>
      <p:cxnSp>
        <p:nvCxnSpPr>
          <p:cNvPr id="24" name="Straight Connector 23">
            <a:extLst>
              <a:ext uri="{FF2B5EF4-FFF2-40B4-BE49-F238E27FC236}">
                <a16:creationId xmlns:a16="http://schemas.microsoft.com/office/drawing/2014/main" id="{6E4613DE-0CAE-3D58-65BE-AF32189197D7}"/>
              </a:ext>
            </a:extLst>
          </p:cNvPr>
          <p:cNvCxnSpPr>
            <a:cxnSpLocks/>
          </p:cNvCxnSpPr>
          <p:nvPr/>
        </p:nvCxnSpPr>
        <p:spPr>
          <a:xfrm flipV="1">
            <a:off x="2716561" y="3658273"/>
            <a:ext cx="0" cy="55981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095315C4-5D61-586D-2CFA-1F8D1F06E183}"/>
              </a:ext>
            </a:extLst>
          </p:cNvPr>
          <p:cNvSpPr/>
          <p:nvPr/>
        </p:nvSpPr>
        <p:spPr>
          <a:xfrm>
            <a:off x="1676865" y="3343469"/>
            <a:ext cx="2080592" cy="31480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6">
            <a:extLst>
              <a:ext uri="{FF2B5EF4-FFF2-40B4-BE49-F238E27FC236}">
                <a16:creationId xmlns:a16="http://schemas.microsoft.com/office/drawing/2014/main" id="{9BE67B7B-C4B6-9A6F-F1A8-E86CE63F3407}"/>
              </a:ext>
            </a:extLst>
          </p:cNvPr>
          <p:cNvSpPr>
            <a:spLocks noGrp="1"/>
          </p:cNvSpPr>
          <p:nvPr>
            <p:ph type="body" sz="quarter" idx="29" hasCustomPrompt="1"/>
          </p:nvPr>
        </p:nvSpPr>
        <p:spPr>
          <a:xfrm>
            <a:off x="1794526" y="3384589"/>
            <a:ext cx="1845277" cy="282648"/>
          </a:xfrm>
          <a:prstGeom prst="rect">
            <a:avLst/>
          </a:prstGeom>
        </p:spPr>
        <p:txBody>
          <a:bodyPr lIns="0" tIns="0" rIns="0" bIns="0"/>
          <a:lstStyle>
            <a:lvl1pPr algn="ctr">
              <a:lnSpc>
                <a:spcPct val="100000"/>
              </a:lnSpc>
              <a:spcBef>
                <a:spcPts val="0"/>
              </a:spcBef>
              <a:defRPr sz="1050" b="1" i="0" cap="none" spc="75" baseline="0">
                <a:solidFill>
                  <a:schemeClr val="bg1"/>
                </a:solidFill>
                <a:latin typeface="Consolas" panose="020B0609020204030204" pitchFamily="49" charset="0"/>
                <a:cs typeface="Consolas" panose="020B0609020204030204" pitchFamily="49" charset="0"/>
              </a:defRPr>
            </a:lvl1pPr>
          </a:lstStyle>
          <a:p>
            <a:pPr lvl="0"/>
            <a:r>
              <a:rPr lang="en-AU"/>
              <a:t>Title</a:t>
            </a:r>
            <a:endParaRPr lang="en-GB"/>
          </a:p>
        </p:txBody>
      </p:sp>
      <p:sp>
        <p:nvSpPr>
          <p:cNvPr id="9" name="Picture Placeholder 18">
            <a:extLst>
              <a:ext uri="{FF2B5EF4-FFF2-40B4-BE49-F238E27FC236}">
                <a16:creationId xmlns:a16="http://schemas.microsoft.com/office/drawing/2014/main" id="{C2ABC00C-36DB-EC69-1660-BA3F62B41C67}"/>
              </a:ext>
            </a:extLst>
          </p:cNvPr>
          <p:cNvSpPr>
            <a:spLocks noGrp="1"/>
          </p:cNvSpPr>
          <p:nvPr>
            <p:ph type="pic" sz="quarter" idx="31"/>
          </p:nvPr>
        </p:nvSpPr>
        <p:spPr>
          <a:xfrm>
            <a:off x="5116846" y="1618750"/>
            <a:ext cx="1845277" cy="1536471"/>
          </a:xfrm>
          <a:prstGeom prst="rect">
            <a:avLst/>
          </a:prstGeom>
        </p:spPr>
        <p:txBody>
          <a:bodyPr/>
          <a:lstStyle/>
          <a:p>
            <a:r>
              <a:rPr lang="en-GB"/>
              <a:t>Click icon to add picture</a:t>
            </a:r>
            <a:endParaRPr lang="en-US"/>
          </a:p>
        </p:txBody>
      </p:sp>
      <p:cxnSp>
        <p:nvCxnSpPr>
          <p:cNvPr id="13" name="Straight Connector 12">
            <a:extLst>
              <a:ext uri="{FF2B5EF4-FFF2-40B4-BE49-F238E27FC236}">
                <a16:creationId xmlns:a16="http://schemas.microsoft.com/office/drawing/2014/main" id="{904E9540-AA9B-D52C-2113-386839B422E6}"/>
              </a:ext>
            </a:extLst>
          </p:cNvPr>
          <p:cNvCxnSpPr>
            <a:cxnSpLocks/>
          </p:cNvCxnSpPr>
          <p:nvPr/>
        </p:nvCxnSpPr>
        <p:spPr>
          <a:xfrm flipV="1">
            <a:off x="6038881" y="3658273"/>
            <a:ext cx="0" cy="55981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803CE8C5-384F-2DFB-C89B-760526C327DA}"/>
              </a:ext>
            </a:extLst>
          </p:cNvPr>
          <p:cNvSpPr/>
          <p:nvPr/>
        </p:nvSpPr>
        <p:spPr>
          <a:xfrm>
            <a:off x="4999185" y="3343469"/>
            <a:ext cx="2080592" cy="31480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6">
            <a:extLst>
              <a:ext uri="{FF2B5EF4-FFF2-40B4-BE49-F238E27FC236}">
                <a16:creationId xmlns:a16="http://schemas.microsoft.com/office/drawing/2014/main" id="{BB02950C-B3E6-174B-3073-34DEBC4E536F}"/>
              </a:ext>
            </a:extLst>
          </p:cNvPr>
          <p:cNvSpPr>
            <a:spLocks noGrp="1"/>
          </p:cNvSpPr>
          <p:nvPr>
            <p:ph type="body" sz="quarter" idx="33" hasCustomPrompt="1"/>
          </p:nvPr>
        </p:nvSpPr>
        <p:spPr>
          <a:xfrm>
            <a:off x="5116846" y="3384589"/>
            <a:ext cx="1845277" cy="282648"/>
          </a:xfrm>
          <a:prstGeom prst="rect">
            <a:avLst/>
          </a:prstGeom>
        </p:spPr>
        <p:txBody>
          <a:bodyPr lIns="0" tIns="0" rIns="0" bIns="0"/>
          <a:lstStyle>
            <a:lvl1pPr algn="ctr">
              <a:lnSpc>
                <a:spcPct val="100000"/>
              </a:lnSpc>
              <a:spcBef>
                <a:spcPts val="0"/>
              </a:spcBef>
              <a:defRPr sz="1050" b="1" i="0" cap="none" spc="75" baseline="0">
                <a:solidFill>
                  <a:schemeClr val="bg1"/>
                </a:solidFill>
                <a:latin typeface="Consolas" panose="020B0609020204030204" pitchFamily="49" charset="0"/>
                <a:cs typeface="Consolas" panose="020B0609020204030204" pitchFamily="49" charset="0"/>
              </a:defRPr>
            </a:lvl1pPr>
          </a:lstStyle>
          <a:p>
            <a:pPr lvl="0"/>
            <a:r>
              <a:rPr lang="en-AU"/>
              <a:t>Title</a:t>
            </a:r>
            <a:endParaRPr lang="en-GB"/>
          </a:p>
        </p:txBody>
      </p:sp>
      <p:sp>
        <p:nvSpPr>
          <p:cNvPr id="17" name="Picture Placeholder 18">
            <a:extLst>
              <a:ext uri="{FF2B5EF4-FFF2-40B4-BE49-F238E27FC236}">
                <a16:creationId xmlns:a16="http://schemas.microsoft.com/office/drawing/2014/main" id="{FC79ECB9-50A3-B1B1-E551-5D1EC3F9E4C5}"/>
              </a:ext>
            </a:extLst>
          </p:cNvPr>
          <p:cNvSpPr>
            <a:spLocks noGrp="1"/>
          </p:cNvSpPr>
          <p:nvPr>
            <p:ph type="pic" sz="quarter" idx="34"/>
          </p:nvPr>
        </p:nvSpPr>
        <p:spPr>
          <a:xfrm>
            <a:off x="8479806" y="1618750"/>
            <a:ext cx="1845277" cy="1536471"/>
          </a:xfrm>
          <a:prstGeom prst="rect">
            <a:avLst/>
          </a:prstGeom>
        </p:spPr>
        <p:txBody>
          <a:bodyPr/>
          <a:lstStyle/>
          <a:p>
            <a:r>
              <a:rPr lang="en-GB"/>
              <a:t>Click icon to add picture</a:t>
            </a:r>
            <a:endParaRPr lang="en-US"/>
          </a:p>
        </p:txBody>
      </p:sp>
      <p:cxnSp>
        <p:nvCxnSpPr>
          <p:cNvPr id="29" name="Straight Connector 28">
            <a:extLst>
              <a:ext uri="{FF2B5EF4-FFF2-40B4-BE49-F238E27FC236}">
                <a16:creationId xmlns:a16="http://schemas.microsoft.com/office/drawing/2014/main" id="{6F08983B-9213-6AC3-94DF-95AD0C41A272}"/>
              </a:ext>
            </a:extLst>
          </p:cNvPr>
          <p:cNvCxnSpPr>
            <a:cxnSpLocks/>
          </p:cNvCxnSpPr>
          <p:nvPr/>
        </p:nvCxnSpPr>
        <p:spPr>
          <a:xfrm flipV="1">
            <a:off x="9401840" y="3658273"/>
            <a:ext cx="0" cy="55981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Rounded Rectangle 29">
            <a:extLst>
              <a:ext uri="{FF2B5EF4-FFF2-40B4-BE49-F238E27FC236}">
                <a16:creationId xmlns:a16="http://schemas.microsoft.com/office/drawing/2014/main" id="{EE2D62EC-BF5C-E67D-6F97-0D0B008DE49C}"/>
              </a:ext>
            </a:extLst>
          </p:cNvPr>
          <p:cNvSpPr/>
          <p:nvPr/>
        </p:nvSpPr>
        <p:spPr>
          <a:xfrm>
            <a:off x="8362145" y="3343469"/>
            <a:ext cx="2080592" cy="31480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6">
            <a:extLst>
              <a:ext uri="{FF2B5EF4-FFF2-40B4-BE49-F238E27FC236}">
                <a16:creationId xmlns:a16="http://schemas.microsoft.com/office/drawing/2014/main" id="{CFD02A4A-EEC9-F7C4-258C-9EE468F83723}"/>
              </a:ext>
            </a:extLst>
          </p:cNvPr>
          <p:cNvSpPr>
            <a:spLocks noGrp="1"/>
          </p:cNvSpPr>
          <p:nvPr>
            <p:ph type="body" sz="quarter" idx="36" hasCustomPrompt="1"/>
          </p:nvPr>
        </p:nvSpPr>
        <p:spPr>
          <a:xfrm>
            <a:off x="8479806" y="3384589"/>
            <a:ext cx="1845277" cy="282648"/>
          </a:xfrm>
          <a:prstGeom prst="rect">
            <a:avLst/>
          </a:prstGeom>
        </p:spPr>
        <p:txBody>
          <a:bodyPr lIns="0" tIns="0" rIns="0" bIns="0"/>
          <a:lstStyle>
            <a:lvl1pPr algn="ctr">
              <a:lnSpc>
                <a:spcPct val="100000"/>
              </a:lnSpc>
              <a:spcBef>
                <a:spcPts val="0"/>
              </a:spcBef>
              <a:defRPr sz="1050" b="1" i="0" cap="none" spc="75" baseline="0">
                <a:solidFill>
                  <a:schemeClr val="bg1"/>
                </a:solidFill>
                <a:latin typeface="Consolas" panose="020B0609020204030204" pitchFamily="49" charset="0"/>
                <a:cs typeface="Consolas" panose="020B0609020204030204" pitchFamily="49" charset="0"/>
              </a:defRPr>
            </a:lvl1pPr>
          </a:lstStyle>
          <a:p>
            <a:pPr lvl="0"/>
            <a:r>
              <a:rPr lang="en-AU"/>
              <a:t>Title</a:t>
            </a:r>
            <a:endParaRPr lang="en-GB"/>
          </a:p>
        </p:txBody>
      </p:sp>
      <p:sp>
        <p:nvSpPr>
          <p:cNvPr id="4" name="Text Placeholder 4">
            <a:extLst>
              <a:ext uri="{FF2B5EF4-FFF2-40B4-BE49-F238E27FC236}">
                <a16:creationId xmlns:a16="http://schemas.microsoft.com/office/drawing/2014/main" id="{389123AF-313E-4972-D396-94B6164B7FDC}"/>
              </a:ext>
            </a:extLst>
          </p:cNvPr>
          <p:cNvSpPr>
            <a:spLocks noGrp="1"/>
          </p:cNvSpPr>
          <p:nvPr>
            <p:ph type="body" sz="quarter" idx="23"/>
          </p:nvPr>
        </p:nvSpPr>
        <p:spPr>
          <a:xfrm>
            <a:off x="1352168" y="4374606"/>
            <a:ext cx="2722875" cy="1801575"/>
          </a:xfrm>
        </p:spPr>
        <p:txBody>
          <a:bodyPr lIns="0" tIns="0" rIns="0" bIns="0"/>
          <a:lstStyle>
            <a:lvl1pPr algn="ctr">
              <a:defRPr/>
            </a:lvl1pPr>
            <a:lvl2pPr algn="ctr">
              <a:defRPr/>
            </a:lvl2pPr>
            <a:lvl3pPr algn="ctr">
              <a:defRPr/>
            </a:lvl3pPr>
            <a:lvl4pPr algn="ctr">
              <a:defRPr/>
            </a:lvl4pPr>
            <a:lvl5pPr algn="ctr">
              <a:defRPr/>
            </a:lvl5pPr>
          </a:lstStyle>
          <a:p>
            <a:pPr lvl="0"/>
            <a:r>
              <a:rPr lang="en-GB"/>
              <a:t>Click to edit Master text styles</a:t>
            </a:r>
          </a:p>
        </p:txBody>
      </p:sp>
      <p:sp>
        <p:nvSpPr>
          <p:cNvPr id="5" name="Text Placeholder 4">
            <a:extLst>
              <a:ext uri="{FF2B5EF4-FFF2-40B4-BE49-F238E27FC236}">
                <a16:creationId xmlns:a16="http://schemas.microsoft.com/office/drawing/2014/main" id="{0DCBDD5E-86C8-0A54-995D-AFDD4867DAE9}"/>
              </a:ext>
            </a:extLst>
          </p:cNvPr>
          <p:cNvSpPr>
            <a:spLocks noGrp="1"/>
          </p:cNvSpPr>
          <p:nvPr>
            <p:ph type="body" sz="quarter" idx="37"/>
          </p:nvPr>
        </p:nvSpPr>
        <p:spPr>
          <a:xfrm>
            <a:off x="4691716" y="4374606"/>
            <a:ext cx="2722875" cy="1801575"/>
          </a:xfrm>
        </p:spPr>
        <p:txBody>
          <a:bodyPr lIns="0" tIns="0" rIns="0" bIns="0"/>
          <a:lstStyle>
            <a:lvl1pPr algn="ctr">
              <a:defRPr/>
            </a:lvl1pPr>
            <a:lvl2pPr algn="ctr">
              <a:defRPr/>
            </a:lvl2pPr>
            <a:lvl3pPr algn="ctr">
              <a:defRPr/>
            </a:lvl3pPr>
            <a:lvl4pPr algn="ctr">
              <a:defRPr/>
            </a:lvl4pPr>
            <a:lvl5pPr algn="ctr">
              <a:defRPr/>
            </a:lvl5pPr>
          </a:lstStyle>
          <a:p>
            <a:pPr lvl="0"/>
            <a:r>
              <a:rPr lang="en-GB"/>
              <a:t>Click to edit Master text styles</a:t>
            </a:r>
          </a:p>
        </p:txBody>
      </p:sp>
      <p:sp>
        <p:nvSpPr>
          <p:cNvPr id="6" name="Text Placeholder 4">
            <a:extLst>
              <a:ext uri="{FF2B5EF4-FFF2-40B4-BE49-F238E27FC236}">
                <a16:creationId xmlns:a16="http://schemas.microsoft.com/office/drawing/2014/main" id="{E202C318-A752-D154-D077-124275F55BE5}"/>
              </a:ext>
            </a:extLst>
          </p:cNvPr>
          <p:cNvSpPr>
            <a:spLocks noGrp="1"/>
          </p:cNvSpPr>
          <p:nvPr>
            <p:ph type="body" sz="quarter" idx="38"/>
          </p:nvPr>
        </p:nvSpPr>
        <p:spPr>
          <a:xfrm>
            <a:off x="8044515" y="4374606"/>
            <a:ext cx="2722875" cy="1801575"/>
          </a:xfrm>
        </p:spPr>
        <p:txBody>
          <a:bodyPr lIns="0" tIns="0" rIns="0" bIns="0"/>
          <a:lstStyle>
            <a:lvl1pPr algn="ctr">
              <a:defRPr/>
            </a:lvl1pPr>
            <a:lvl2pPr algn="ctr">
              <a:defRPr/>
            </a:lvl2pPr>
            <a:lvl3pPr algn="ctr">
              <a:defRPr/>
            </a:lvl3pPr>
            <a:lvl4pPr algn="ctr">
              <a:defRPr/>
            </a:lvl4pPr>
            <a:lvl5pPr algn="ctr">
              <a:defRPr/>
            </a:lvl5pPr>
          </a:lstStyle>
          <a:p>
            <a:pPr lvl="0"/>
            <a:r>
              <a:rPr lang="en-GB"/>
              <a:t>Click to edit Master text styles</a:t>
            </a:r>
          </a:p>
        </p:txBody>
      </p:sp>
    </p:spTree>
    <p:extLst>
      <p:ext uri="{BB962C8B-B14F-4D97-AF65-F5344CB8AC3E}">
        <p14:creationId xmlns:p14="http://schemas.microsoft.com/office/powerpoint/2010/main" val="46745315"/>
      </p:ext>
    </p:extLst>
  </p:cSld>
  <p:clrMapOvr>
    <a:masterClrMapping/>
  </p:clrMapOvr>
  <p:extLst>
    <p:ext uri="{DCECCB84-F9BA-43D5-87BE-67443E8EF086}">
      <p15:sldGuideLst xmlns:p15="http://schemas.microsoft.com/office/powerpoint/2012/main">
        <p15:guide id="1" orient="horz" pos="3974" userDrawn="1">
          <p15:clr>
            <a:srgbClr val="FBAE40"/>
          </p15:clr>
        </p15:guide>
        <p15:guide id="2" pos="9172" userDrawn="1">
          <p15:clr>
            <a:srgbClr val="FBAE40"/>
          </p15:clr>
        </p15:guide>
        <p15:guide id="3" pos="6360" userDrawn="1">
          <p15:clr>
            <a:srgbClr val="FBAE40"/>
          </p15:clr>
        </p15:guide>
        <p15:guide id="4" pos="1037" userDrawn="1">
          <p15:clr>
            <a:srgbClr val="FBAE40"/>
          </p15:clr>
        </p15:guide>
        <p15:guide id="6" orient="horz" pos="1026" userDrawn="1">
          <p15:clr>
            <a:srgbClr val="FBAE40"/>
          </p15:clr>
        </p15:guide>
        <p15:guide id="7" orient="horz" pos="572" userDrawn="1">
          <p15:clr>
            <a:srgbClr val="FBAE40"/>
          </p15:clr>
        </p15:guide>
        <p15:guide id="8" pos="3548" userDrawn="1">
          <p15:clr>
            <a:srgbClr val="FBAE40"/>
          </p15:clr>
        </p15:guide>
        <p15:guide id="9" pos="3849" userDrawn="1">
          <p15:clr>
            <a:srgbClr val="FBAE40"/>
          </p15:clr>
        </p15:guide>
        <p15:guide id="10" pos="6663" userDrawn="1">
          <p15:clr>
            <a:srgbClr val="FBAE40"/>
          </p15:clr>
        </p15:guide>
        <p15:guide id="11" orient="horz" pos="5286" userDrawn="1">
          <p15:clr>
            <a:srgbClr val="FBAE40"/>
          </p15:clr>
        </p15:guide>
        <p15:guide id="12" pos="12207" userDrawn="1">
          <p15:clr>
            <a:srgbClr val="FBAE40"/>
          </p15:clr>
        </p15:guide>
        <p15:guide id="13" pos="8464" userDrawn="1">
          <p15:clr>
            <a:srgbClr val="FBAE40"/>
          </p15:clr>
        </p15:guide>
        <p15:guide id="14" pos="1381" userDrawn="1">
          <p15:clr>
            <a:srgbClr val="FBAE40"/>
          </p15:clr>
        </p15:guide>
        <p15:guide id="15" orient="horz" pos="1365" userDrawn="1">
          <p15:clr>
            <a:srgbClr val="FBAE40"/>
          </p15:clr>
        </p15:guide>
        <p15:guide id="16" orient="horz" pos="761" userDrawn="1">
          <p15:clr>
            <a:srgbClr val="FBAE40"/>
          </p15:clr>
        </p15:guide>
        <p15:guide id="17" pos="4723" userDrawn="1">
          <p15:clr>
            <a:srgbClr val="FBAE40"/>
          </p15:clr>
        </p15:guide>
        <p15:guide id="18" pos="5123" userDrawn="1">
          <p15:clr>
            <a:srgbClr val="FBAE40"/>
          </p15:clr>
        </p15:guide>
        <p15:guide id="19" pos="886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cknowledgement">
    <p:bg>
      <p:bgPr>
        <a:solidFill>
          <a:schemeClr val="tx2"/>
        </a:solidFill>
        <a:effectLst/>
      </p:bgPr>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9B6EBED4-2AF5-1B27-C30F-4D54DA30FF4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flipH="1">
            <a:off x="9215847" y="3881848"/>
            <a:ext cx="2644218" cy="3308088"/>
          </a:xfrm>
          <a:prstGeom prst="rect">
            <a:avLst/>
          </a:prstGeom>
        </p:spPr>
      </p:pic>
      <p:pic>
        <p:nvPicPr>
          <p:cNvPr id="4" name="Picture 3" descr="Icon&#10;&#10;Description automatically generated">
            <a:extLst>
              <a:ext uri="{FF2B5EF4-FFF2-40B4-BE49-F238E27FC236}">
                <a16:creationId xmlns:a16="http://schemas.microsoft.com/office/drawing/2014/main" id="{765B3EEA-86BE-6408-161E-A37473CFE92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9" y="244263"/>
            <a:ext cx="470989" cy="418564"/>
          </a:xfrm>
          <a:prstGeom prst="rect">
            <a:avLst/>
          </a:prstGeom>
        </p:spPr>
      </p:pic>
      <p:sp>
        <p:nvSpPr>
          <p:cNvPr id="2" name="TextBox 1">
            <a:extLst>
              <a:ext uri="{FF2B5EF4-FFF2-40B4-BE49-F238E27FC236}">
                <a16:creationId xmlns:a16="http://schemas.microsoft.com/office/drawing/2014/main" id="{C0162C30-DADA-BEBA-85B5-DE112DF173A9}"/>
              </a:ext>
            </a:extLst>
          </p:cNvPr>
          <p:cNvSpPr txBox="1"/>
          <p:nvPr/>
        </p:nvSpPr>
        <p:spPr>
          <a:xfrm>
            <a:off x="1163784" y="1943713"/>
            <a:ext cx="6080473" cy="1960921"/>
          </a:xfrm>
          <a:prstGeom prst="rect">
            <a:avLst/>
          </a:prstGeom>
          <a:noFill/>
        </p:spPr>
        <p:txBody>
          <a:bodyPr wrap="square" rtlCol="0">
            <a:spAutoFit/>
          </a:bodyPr>
          <a:lstStyle/>
          <a:p>
            <a:r>
              <a:rPr lang="en-AU" sz="1349" kern="100">
                <a:solidFill>
                  <a:schemeClr val="bg1"/>
                </a:solidFill>
                <a:effectLst/>
                <a:latin typeface="Consolas" panose="020B0609020204030204" pitchFamily="49" charset="0"/>
                <a:ea typeface="Aptos" panose="020B0004020202020204" pitchFamily="34" charset="0"/>
                <a:cs typeface="Consolas" panose="020B0609020204030204" pitchFamily="49" charset="0"/>
              </a:rPr>
              <a:t>At Burnet Institute, we proudly acknowledge </a:t>
            </a:r>
            <a:br>
              <a:rPr lang="en-AU" sz="1349" kern="100">
                <a:solidFill>
                  <a:schemeClr val="bg1"/>
                </a:solidFill>
                <a:effectLst/>
                <a:latin typeface="Consolas" panose="020B0609020204030204" pitchFamily="49" charset="0"/>
                <a:ea typeface="Aptos" panose="020B0004020202020204" pitchFamily="34" charset="0"/>
                <a:cs typeface="Consolas" panose="020B0609020204030204" pitchFamily="49" charset="0"/>
              </a:rPr>
            </a:br>
            <a:r>
              <a:rPr lang="en-AU" sz="1349" kern="100">
                <a:solidFill>
                  <a:schemeClr val="bg1"/>
                </a:solidFill>
                <a:effectLst/>
                <a:latin typeface="Consolas" panose="020B0609020204030204" pitchFamily="49" charset="0"/>
                <a:ea typeface="Aptos" panose="020B0004020202020204" pitchFamily="34" charset="0"/>
                <a:cs typeface="Consolas" panose="020B0609020204030204" pitchFamily="49" charset="0"/>
              </a:rPr>
              <a:t>the Boon Wurrung people of the Kulin Nations </a:t>
            </a:r>
            <a:br>
              <a:rPr lang="en-AU" sz="1349" kern="100">
                <a:solidFill>
                  <a:schemeClr val="bg1"/>
                </a:solidFill>
                <a:effectLst/>
                <a:latin typeface="Consolas" panose="020B0609020204030204" pitchFamily="49" charset="0"/>
                <a:ea typeface="Aptos" panose="020B0004020202020204" pitchFamily="34" charset="0"/>
                <a:cs typeface="Consolas" panose="020B0609020204030204" pitchFamily="49" charset="0"/>
              </a:rPr>
            </a:br>
            <a:r>
              <a:rPr lang="en-AU" sz="1349" kern="100">
                <a:solidFill>
                  <a:schemeClr val="bg1"/>
                </a:solidFill>
                <a:effectLst/>
                <a:latin typeface="Consolas" panose="020B0609020204030204" pitchFamily="49" charset="0"/>
                <a:ea typeface="Aptos" panose="020B0004020202020204" pitchFamily="34" charset="0"/>
                <a:cs typeface="Consolas" panose="020B0609020204030204" pitchFamily="49" charset="0"/>
              </a:rPr>
              <a:t>as the Traditional Custodians of the land on which our office is located and recognise their continuing connection to land, waters and community. We acknowledge Aboriginal and Torres Strait Islander peoples as Australia’s First Peoples and acknowledge that sovereignty was never ceded. We pay our respect to Elders past and present, and extend that respect to all First Nations people.</a:t>
            </a:r>
          </a:p>
        </p:txBody>
      </p:sp>
    </p:spTree>
    <p:extLst>
      <p:ext uri="{BB962C8B-B14F-4D97-AF65-F5344CB8AC3E}">
        <p14:creationId xmlns:p14="http://schemas.microsoft.com/office/powerpoint/2010/main" val="11532869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71" name="Text Placeholder 16">
            <a:extLst>
              <a:ext uri="{FF2B5EF4-FFF2-40B4-BE49-F238E27FC236}">
                <a16:creationId xmlns:a16="http://schemas.microsoft.com/office/drawing/2014/main" id="{F7F27537-FDE2-1391-95AE-85A79AA241C7}"/>
              </a:ext>
            </a:extLst>
          </p:cNvPr>
          <p:cNvSpPr>
            <a:spLocks noGrp="1"/>
          </p:cNvSpPr>
          <p:nvPr>
            <p:ph type="body" sz="quarter" idx="10" hasCustomPrompt="1"/>
          </p:nvPr>
        </p:nvSpPr>
        <p:spPr>
          <a:xfrm>
            <a:off x="1237672" y="868544"/>
            <a:ext cx="7195123" cy="306751"/>
          </a:xfrm>
          <a:prstGeom prst="rect">
            <a:avLst/>
          </a:prstGeom>
        </p:spPr>
        <p:txBody>
          <a:bodyPr wrap="square" lIns="0" tIns="0" rIns="0" bIns="0">
            <a:spAutoFit/>
          </a:bodyPr>
          <a:lstStyle>
            <a:lvl1pPr marL="0" indent="0">
              <a:lnSpc>
                <a:spcPct val="80000"/>
              </a:lnSpc>
              <a:buNone/>
              <a:defRPr sz="2399" b="0" cap="none" spc="75" baseline="0">
                <a:solidFill>
                  <a:schemeClr val="tx2"/>
                </a:solidFill>
                <a:latin typeface="Aptos" panose="020B0004020202020204" pitchFamily="34" charset="0"/>
              </a:defRPr>
            </a:lvl1pPr>
          </a:lstStyle>
          <a:p>
            <a:pPr lvl="0"/>
            <a:r>
              <a:rPr lang="en-GB"/>
              <a:t>Click to edit headline</a:t>
            </a:r>
            <a:endParaRPr lang="en-US"/>
          </a:p>
        </p:txBody>
      </p:sp>
      <p:sp>
        <p:nvSpPr>
          <p:cNvPr id="83" name="Text Placeholder 19">
            <a:extLst>
              <a:ext uri="{FF2B5EF4-FFF2-40B4-BE49-F238E27FC236}">
                <a16:creationId xmlns:a16="http://schemas.microsoft.com/office/drawing/2014/main" id="{0536DD0A-CC7E-4248-2CD1-5ADF18687199}"/>
              </a:ext>
            </a:extLst>
          </p:cNvPr>
          <p:cNvSpPr>
            <a:spLocks noGrp="1"/>
          </p:cNvSpPr>
          <p:nvPr>
            <p:ph type="body" sz="quarter" idx="23" hasCustomPrompt="1"/>
          </p:nvPr>
        </p:nvSpPr>
        <p:spPr>
          <a:xfrm>
            <a:off x="1507206" y="1977902"/>
            <a:ext cx="923277" cy="286954"/>
          </a:xfrm>
          <a:prstGeom prst="rect">
            <a:avLst/>
          </a:prstGeom>
        </p:spPr>
        <p:txBody>
          <a:bodyPr lIns="0" tIns="0" rIns="0" bIns="0" anchor="ctr" anchorCtr="0"/>
          <a:lstStyle>
            <a:lvl1pPr algn="ctr">
              <a:lnSpc>
                <a:spcPct val="90000"/>
              </a:lnSpc>
              <a:spcBef>
                <a:spcPts val="0"/>
              </a:spcBef>
              <a:spcAft>
                <a:spcPts val="0"/>
              </a:spcAft>
              <a:defRPr sz="824" b="1" i="0" cap="none" spc="75" baseline="0">
                <a:solidFill>
                  <a:schemeClr val="tx2"/>
                </a:solidFill>
                <a:latin typeface="Consolas" panose="020B0609020204030204" pitchFamily="49" charset="0"/>
                <a:cs typeface="Consolas" panose="020B0609020204030204" pitchFamily="49" charset="0"/>
              </a:defRPr>
            </a:lvl1pPr>
            <a:lvl4pPr marL="134932" indent="-134932">
              <a:spcBef>
                <a:spcPts val="225"/>
              </a:spcBef>
              <a:defRPr/>
            </a:lvl4pPr>
          </a:lstStyle>
          <a:p>
            <a:pPr lvl="0"/>
            <a:r>
              <a:rPr lang="en-GB"/>
              <a:t>Text</a:t>
            </a:r>
            <a:endParaRPr lang="en-US"/>
          </a:p>
        </p:txBody>
      </p:sp>
      <p:pic>
        <p:nvPicPr>
          <p:cNvPr id="112" name="Picture 111" descr="Logo, icon&#10;&#10;Description automatically generated">
            <a:extLst>
              <a:ext uri="{FF2B5EF4-FFF2-40B4-BE49-F238E27FC236}">
                <a16:creationId xmlns:a16="http://schemas.microsoft.com/office/drawing/2014/main" id="{AE5E0E60-22CA-AB76-12B7-134BF1EA9B3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36" name="Rounded Rectangle 35">
            <a:extLst>
              <a:ext uri="{FF2B5EF4-FFF2-40B4-BE49-F238E27FC236}">
                <a16:creationId xmlns:a16="http://schemas.microsoft.com/office/drawing/2014/main" id="{850950FB-A369-B6D5-6E3A-25298595FAC8}"/>
              </a:ext>
            </a:extLst>
          </p:cNvPr>
          <p:cNvSpPr/>
          <p:nvPr/>
        </p:nvSpPr>
        <p:spPr>
          <a:xfrm>
            <a:off x="2875005" y="2908206"/>
            <a:ext cx="1458000" cy="1760048"/>
          </a:xfrm>
          <a:prstGeom prst="roundRect">
            <a:avLst>
              <a:gd name="adj" fmla="val 532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D4B6219F-B5DB-19C9-3EE0-80BFF984197E}"/>
              </a:ext>
            </a:extLst>
          </p:cNvPr>
          <p:cNvSpPr/>
          <p:nvPr/>
        </p:nvSpPr>
        <p:spPr>
          <a:xfrm>
            <a:off x="1235077" y="2908206"/>
            <a:ext cx="1458697" cy="1760048"/>
          </a:xfrm>
          <a:prstGeom prst="roundRect">
            <a:avLst>
              <a:gd name="adj" fmla="val 532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FDC9109B-3C82-FEF0-1024-DE9069E1B5DD}"/>
              </a:ext>
            </a:extLst>
          </p:cNvPr>
          <p:cNvSpPr/>
          <p:nvPr/>
        </p:nvSpPr>
        <p:spPr>
          <a:xfrm>
            <a:off x="4519663" y="2908206"/>
            <a:ext cx="1458000" cy="1760048"/>
          </a:xfrm>
          <a:prstGeom prst="roundRect">
            <a:avLst>
              <a:gd name="adj" fmla="val 532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672B8872-51A3-DF2E-6F62-224C86115529}"/>
              </a:ext>
            </a:extLst>
          </p:cNvPr>
          <p:cNvSpPr/>
          <p:nvPr/>
        </p:nvSpPr>
        <p:spPr>
          <a:xfrm>
            <a:off x="6171105" y="2908206"/>
            <a:ext cx="1458000" cy="1760048"/>
          </a:xfrm>
          <a:prstGeom prst="roundRect">
            <a:avLst>
              <a:gd name="adj" fmla="val 532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a:extLst>
              <a:ext uri="{FF2B5EF4-FFF2-40B4-BE49-F238E27FC236}">
                <a16:creationId xmlns:a16="http://schemas.microsoft.com/office/drawing/2014/main" id="{BD941D56-DB30-EAFB-1E04-9155461DDBFF}"/>
              </a:ext>
            </a:extLst>
          </p:cNvPr>
          <p:cNvSpPr/>
          <p:nvPr/>
        </p:nvSpPr>
        <p:spPr>
          <a:xfrm>
            <a:off x="7814585" y="2908206"/>
            <a:ext cx="1458000" cy="1760048"/>
          </a:xfrm>
          <a:prstGeom prst="roundRect">
            <a:avLst>
              <a:gd name="adj" fmla="val 532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a:extLst>
              <a:ext uri="{FF2B5EF4-FFF2-40B4-BE49-F238E27FC236}">
                <a16:creationId xmlns:a16="http://schemas.microsoft.com/office/drawing/2014/main" id="{BB6E83E9-1FF7-D97D-4F88-3462F2C45B63}"/>
              </a:ext>
            </a:extLst>
          </p:cNvPr>
          <p:cNvSpPr/>
          <p:nvPr/>
        </p:nvSpPr>
        <p:spPr>
          <a:xfrm>
            <a:off x="9458700" y="2908206"/>
            <a:ext cx="1458000" cy="1760048"/>
          </a:xfrm>
          <a:prstGeom prst="roundRect">
            <a:avLst>
              <a:gd name="adj" fmla="val 532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3822B1F6-929F-1183-5277-3B3CA941EE88}"/>
              </a:ext>
            </a:extLst>
          </p:cNvPr>
          <p:cNvCxnSpPr>
            <a:cxnSpLocks/>
          </p:cNvCxnSpPr>
          <p:nvPr/>
        </p:nvCxnSpPr>
        <p:spPr>
          <a:xfrm>
            <a:off x="1968843" y="2443643"/>
            <a:ext cx="0" cy="46304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B754713-66EB-8C0C-A121-6ABE97A05382}"/>
              </a:ext>
            </a:extLst>
          </p:cNvPr>
          <p:cNvCxnSpPr>
            <a:cxnSpLocks/>
          </p:cNvCxnSpPr>
          <p:nvPr/>
        </p:nvCxnSpPr>
        <p:spPr>
          <a:xfrm>
            <a:off x="3592440" y="2443643"/>
            <a:ext cx="0" cy="46304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B8A2141-BF4E-BCC4-2FDA-5CEABE1B726C}"/>
              </a:ext>
            </a:extLst>
          </p:cNvPr>
          <p:cNvCxnSpPr>
            <a:cxnSpLocks/>
          </p:cNvCxnSpPr>
          <p:nvPr/>
        </p:nvCxnSpPr>
        <p:spPr>
          <a:xfrm>
            <a:off x="5227745" y="2444910"/>
            <a:ext cx="0" cy="46304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AA9DE61-3AED-B71C-AD3B-7A62F10D20C5}"/>
              </a:ext>
            </a:extLst>
          </p:cNvPr>
          <p:cNvCxnSpPr>
            <a:cxnSpLocks/>
          </p:cNvCxnSpPr>
          <p:nvPr/>
        </p:nvCxnSpPr>
        <p:spPr>
          <a:xfrm>
            <a:off x="6910777" y="2444910"/>
            <a:ext cx="0" cy="46304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E6B740A-C5D7-C449-CD86-35FF0E9E47C3}"/>
              </a:ext>
            </a:extLst>
          </p:cNvPr>
          <p:cNvCxnSpPr>
            <a:cxnSpLocks/>
          </p:cNvCxnSpPr>
          <p:nvPr/>
        </p:nvCxnSpPr>
        <p:spPr>
          <a:xfrm>
            <a:off x="8546019" y="2444910"/>
            <a:ext cx="0" cy="46304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0E2D16D-AA85-0501-A8F9-1232B9324A53}"/>
              </a:ext>
            </a:extLst>
          </p:cNvPr>
          <p:cNvCxnSpPr>
            <a:cxnSpLocks/>
          </p:cNvCxnSpPr>
          <p:nvPr/>
        </p:nvCxnSpPr>
        <p:spPr>
          <a:xfrm>
            <a:off x="10190133" y="2444910"/>
            <a:ext cx="0" cy="46304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EF6094D-C81F-750C-887B-0A58E5AE2801}"/>
              </a:ext>
            </a:extLst>
          </p:cNvPr>
          <p:cNvCxnSpPr>
            <a:cxnSpLocks/>
          </p:cNvCxnSpPr>
          <p:nvPr/>
        </p:nvCxnSpPr>
        <p:spPr>
          <a:xfrm>
            <a:off x="1298018" y="2362251"/>
            <a:ext cx="9551215" cy="0"/>
          </a:xfrm>
          <a:prstGeom prst="line">
            <a:avLst/>
          </a:prstGeom>
          <a:ln w="111125" cap="rnd">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C88D10D4-893E-D9F0-73F5-D3D515B97165}"/>
              </a:ext>
            </a:extLst>
          </p:cNvPr>
          <p:cNvSpPr/>
          <p:nvPr/>
        </p:nvSpPr>
        <p:spPr>
          <a:xfrm>
            <a:off x="1879977" y="2268188"/>
            <a:ext cx="177735" cy="177734"/>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9285E6E5-034A-B486-58E3-03660BB841E7}"/>
              </a:ext>
            </a:extLst>
          </p:cNvPr>
          <p:cNvSpPr/>
          <p:nvPr/>
        </p:nvSpPr>
        <p:spPr>
          <a:xfrm>
            <a:off x="3503574" y="2268188"/>
            <a:ext cx="177735" cy="177734"/>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EEFAF6A0-AF29-E4CD-5FAB-1A27DA844400}"/>
              </a:ext>
            </a:extLst>
          </p:cNvPr>
          <p:cNvSpPr/>
          <p:nvPr/>
        </p:nvSpPr>
        <p:spPr>
          <a:xfrm>
            <a:off x="5138878" y="2276426"/>
            <a:ext cx="177735" cy="177734"/>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6BCEB0EF-7DEE-53EF-9BE7-3B4D4479E7E4}"/>
              </a:ext>
            </a:extLst>
          </p:cNvPr>
          <p:cNvSpPr/>
          <p:nvPr/>
        </p:nvSpPr>
        <p:spPr>
          <a:xfrm>
            <a:off x="6821910" y="2276426"/>
            <a:ext cx="177735" cy="177734"/>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FD1BCC06-E4A5-2346-37FE-25046509428D}"/>
              </a:ext>
            </a:extLst>
          </p:cNvPr>
          <p:cNvSpPr/>
          <p:nvPr/>
        </p:nvSpPr>
        <p:spPr>
          <a:xfrm>
            <a:off x="8457153" y="2276426"/>
            <a:ext cx="177735" cy="177734"/>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EBBB0D2D-F8F9-47B5-AFC3-E965EA042292}"/>
              </a:ext>
            </a:extLst>
          </p:cNvPr>
          <p:cNvSpPr/>
          <p:nvPr/>
        </p:nvSpPr>
        <p:spPr>
          <a:xfrm>
            <a:off x="10101266" y="2276426"/>
            <a:ext cx="177735" cy="177734"/>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 Placeholder 19">
            <a:extLst>
              <a:ext uri="{FF2B5EF4-FFF2-40B4-BE49-F238E27FC236}">
                <a16:creationId xmlns:a16="http://schemas.microsoft.com/office/drawing/2014/main" id="{B734389B-95BD-BF13-8B1E-5FC8CB061E0E}"/>
              </a:ext>
            </a:extLst>
          </p:cNvPr>
          <p:cNvSpPr>
            <a:spLocks noGrp="1"/>
          </p:cNvSpPr>
          <p:nvPr>
            <p:ph type="body" sz="quarter" idx="48" hasCustomPrompt="1"/>
          </p:nvPr>
        </p:nvSpPr>
        <p:spPr>
          <a:xfrm>
            <a:off x="3130803" y="1977902"/>
            <a:ext cx="923277" cy="286954"/>
          </a:xfrm>
          <a:prstGeom prst="rect">
            <a:avLst/>
          </a:prstGeom>
        </p:spPr>
        <p:txBody>
          <a:bodyPr lIns="0" tIns="0" rIns="0" bIns="0" anchor="ctr" anchorCtr="0"/>
          <a:lstStyle>
            <a:lvl1pPr algn="ctr">
              <a:lnSpc>
                <a:spcPct val="90000"/>
              </a:lnSpc>
              <a:spcBef>
                <a:spcPts val="0"/>
              </a:spcBef>
              <a:spcAft>
                <a:spcPts val="0"/>
              </a:spcAft>
              <a:defRPr sz="824" b="1" i="0" cap="none" spc="75" baseline="0">
                <a:solidFill>
                  <a:schemeClr val="accent1"/>
                </a:solidFill>
                <a:latin typeface="Consolas" panose="020B0609020204030204" pitchFamily="49" charset="0"/>
                <a:cs typeface="Consolas" panose="020B0609020204030204" pitchFamily="49" charset="0"/>
              </a:defRPr>
            </a:lvl1pPr>
            <a:lvl4pPr marL="134932" indent="-134932">
              <a:spcBef>
                <a:spcPts val="225"/>
              </a:spcBef>
              <a:defRPr/>
            </a:lvl4pPr>
          </a:lstStyle>
          <a:p>
            <a:pPr lvl="0"/>
            <a:r>
              <a:rPr lang="en-GB"/>
              <a:t>Text</a:t>
            </a:r>
            <a:endParaRPr lang="en-US"/>
          </a:p>
        </p:txBody>
      </p:sp>
      <p:sp>
        <p:nvSpPr>
          <p:cNvPr id="107" name="Text Placeholder 19">
            <a:extLst>
              <a:ext uri="{FF2B5EF4-FFF2-40B4-BE49-F238E27FC236}">
                <a16:creationId xmlns:a16="http://schemas.microsoft.com/office/drawing/2014/main" id="{0497B6B1-EFA1-1DA4-45D1-1B7B2FD4EA83}"/>
              </a:ext>
            </a:extLst>
          </p:cNvPr>
          <p:cNvSpPr>
            <a:spLocks noGrp="1"/>
          </p:cNvSpPr>
          <p:nvPr>
            <p:ph type="body" sz="quarter" idx="49" hasCustomPrompt="1"/>
          </p:nvPr>
        </p:nvSpPr>
        <p:spPr>
          <a:xfrm>
            <a:off x="4766108" y="1977902"/>
            <a:ext cx="923277" cy="286954"/>
          </a:xfrm>
          <a:prstGeom prst="rect">
            <a:avLst/>
          </a:prstGeom>
        </p:spPr>
        <p:txBody>
          <a:bodyPr lIns="0" tIns="0" rIns="0" bIns="0" anchor="ctr" anchorCtr="0"/>
          <a:lstStyle>
            <a:lvl1pPr algn="ctr">
              <a:lnSpc>
                <a:spcPct val="90000"/>
              </a:lnSpc>
              <a:spcBef>
                <a:spcPts val="0"/>
              </a:spcBef>
              <a:spcAft>
                <a:spcPts val="0"/>
              </a:spcAft>
              <a:defRPr sz="824" b="1" i="0" cap="none" spc="75" baseline="0">
                <a:solidFill>
                  <a:schemeClr val="accent3"/>
                </a:solidFill>
                <a:latin typeface="Consolas" panose="020B0609020204030204" pitchFamily="49" charset="0"/>
                <a:cs typeface="Consolas" panose="020B0609020204030204" pitchFamily="49" charset="0"/>
              </a:defRPr>
            </a:lvl1pPr>
            <a:lvl4pPr marL="134932" indent="-134932">
              <a:spcBef>
                <a:spcPts val="225"/>
              </a:spcBef>
              <a:defRPr/>
            </a:lvl4pPr>
          </a:lstStyle>
          <a:p>
            <a:pPr lvl="0"/>
            <a:r>
              <a:rPr lang="en-GB"/>
              <a:t>Text</a:t>
            </a:r>
            <a:endParaRPr lang="en-US"/>
          </a:p>
        </p:txBody>
      </p:sp>
      <p:sp>
        <p:nvSpPr>
          <p:cNvPr id="113" name="Text Placeholder 19">
            <a:extLst>
              <a:ext uri="{FF2B5EF4-FFF2-40B4-BE49-F238E27FC236}">
                <a16:creationId xmlns:a16="http://schemas.microsoft.com/office/drawing/2014/main" id="{0D16EE79-924A-C4E4-D6A4-437630DA65E7}"/>
              </a:ext>
            </a:extLst>
          </p:cNvPr>
          <p:cNvSpPr>
            <a:spLocks noGrp="1"/>
          </p:cNvSpPr>
          <p:nvPr>
            <p:ph type="body" sz="quarter" idx="50" hasCustomPrompt="1"/>
          </p:nvPr>
        </p:nvSpPr>
        <p:spPr>
          <a:xfrm>
            <a:off x="8084382" y="1977902"/>
            <a:ext cx="923277" cy="286954"/>
          </a:xfrm>
          <a:prstGeom prst="rect">
            <a:avLst/>
          </a:prstGeom>
        </p:spPr>
        <p:txBody>
          <a:bodyPr lIns="0" tIns="0" rIns="0" bIns="0" anchor="ctr" anchorCtr="0"/>
          <a:lstStyle>
            <a:lvl1pPr algn="ctr">
              <a:lnSpc>
                <a:spcPct val="90000"/>
              </a:lnSpc>
              <a:spcBef>
                <a:spcPts val="0"/>
              </a:spcBef>
              <a:spcAft>
                <a:spcPts val="0"/>
              </a:spcAft>
              <a:defRPr sz="824" b="1" i="0" cap="none" spc="75" baseline="0">
                <a:solidFill>
                  <a:schemeClr val="accent5"/>
                </a:solidFill>
                <a:latin typeface="Consolas" panose="020B0609020204030204" pitchFamily="49" charset="0"/>
                <a:cs typeface="Consolas" panose="020B0609020204030204" pitchFamily="49" charset="0"/>
              </a:defRPr>
            </a:lvl1pPr>
            <a:lvl4pPr marL="134932" indent="-134932">
              <a:spcBef>
                <a:spcPts val="225"/>
              </a:spcBef>
              <a:defRPr/>
            </a:lvl4pPr>
          </a:lstStyle>
          <a:p>
            <a:pPr lvl="0"/>
            <a:r>
              <a:rPr lang="en-GB"/>
              <a:t>Text</a:t>
            </a:r>
            <a:endParaRPr lang="en-US"/>
          </a:p>
        </p:txBody>
      </p:sp>
      <p:sp>
        <p:nvSpPr>
          <p:cNvPr id="114" name="Text Placeholder 19">
            <a:extLst>
              <a:ext uri="{FF2B5EF4-FFF2-40B4-BE49-F238E27FC236}">
                <a16:creationId xmlns:a16="http://schemas.microsoft.com/office/drawing/2014/main" id="{5C0AFA9E-1D51-9B85-610E-4888F7495456}"/>
              </a:ext>
            </a:extLst>
          </p:cNvPr>
          <p:cNvSpPr>
            <a:spLocks noGrp="1"/>
          </p:cNvSpPr>
          <p:nvPr>
            <p:ph type="body" sz="quarter" idx="51" hasCustomPrompt="1"/>
          </p:nvPr>
        </p:nvSpPr>
        <p:spPr>
          <a:xfrm>
            <a:off x="9728496" y="1977902"/>
            <a:ext cx="923277" cy="286954"/>
          </a:xfrm>
          <a:prstGeom prst="rect">
            <a:avLst/>
          </a:prstGeom>
        </p:spPr>
        <p:txBody>
          <a:bodyPr lIns="0" tIns="0" rIns="0" bIns="0" anchor="ctr" anchorCtr="0"/>
          <a:lstStyle>
            <a:lvl1pPr algn="ctr">
              <a:lnSpc>
                <a:spcPct val="90000"/>
              </a:lnSpc>
              <a:spcBef>
                <a:spcPts val="0"/>
              </a:spcBef>
              <a:spcAft>
                <a:spcPts val="0"/>
              </a:spcAft>
              <a:defRPr sz="824" b="1" i="0" cap="none" spc="75" baseline="0">
                <a:solidFill>
                  <a:schemeClr val="tx1"/>
                </a:solidFill>
                <a:latin typeface="Consolas" panose="020B0609020204030204" pitchFamily="49" charset="0"/>
                <a:cs typeface="Consolas" panose="020B0609020204030204" pitchFamily="49" charset="0"/>
              </a:defRPr>
            </a:lvl1pPr>
            <a:lvl4pPr marL="134932" indent="-134932">
              <a:spcBef>
                <a:spcPts val="225"/>
              </a:spcBef>
              <a:defRPr/>
            </a:lvl4pPr>
          </a:lstStyle>
          <a:p>
            <a:pPr lvl="0"/>
            <a:r>
              <a:rPr lang="en-GB"/>
              <a:t>Text</a:t>
            </a:r>
            <a:endParaRPr lang="en-US"/>
          </a:p>
        </p:txBody>
      </p:sp>
      <p:sp>
        <p:nvSpPr>
          <p:cNvPr id="115" name="Text Placeholder 19">
            <a:extLst>
              <a:ext uri="{FF2B5EF4-FFF2-40B4-BE49-F238E27FC236}">
                <a16:creationId xmlns:a16="http://schemas.microsoft.com/office/drawing/2014/main" id="{B373331D-B8CF-8B9E-2172-67C87B1FD750}"/>
              </a:ext>
            </a:extLst>
          </p:cNvPr>
          <p:cNvSpPr>
            <a:spLocks noGrp="1"/>
          </p:cNvSpPr>
          <p:nvPr>
            <p:ph type="body" sz="quarter" idx="52" hasCustomPrompt="1"/>
          </p:nvPr>
        </p:nvSpPr>
        <p:spPr>
          <a:xfrm>
            <a:off x="6449140" y="1977902"/>
            <a:ext cx="923277" cy="286954"/>
          </a:xfrm>
          <a:prstGeom prst="rect">
            <a:avLst/>
          </a:prstGeom>
        </p:spPr>
        <p:txBody>
          <a:bodyPr lIns="0" tIns="0" rIns="0" bIns="0" anchor="ctr" anchorCtr="0"/>
          <a:lstStyle>
            <a:lvl1pPr algn="ctr">
              <a:lnSpc>
                <a:spcPct val="90000"/>
              </a:lnSpc>
              <a:spcBef>
                <a:spcPts val="0"/>
              </a:spcBef>
              <a:spcAft>
                <a:spcPts val="0"/>
              </a:spcAft>
              <a:defRPr sz="824" b="1" i="0" cap="none" spc="75" baseline="0">
                <a:solidFill>
                  <a:schemeClr val="accent4"/>
                </a:solidFill>
                <a:latin typeface="Consolas" panose="020B0609020204030204" pitchFamily="49" charset="0"/>
                <a:cs typeface="Consolas" panose="020B0609020204030204" pitchFamily="49" charset="0"/>
              </a:defRPr>
            </a:lvl1pPr>
            <a:lvl4pPr marL="134932" indent="-134932">
              <a:spcBef>
                <a:spcPts val="225"/>
              </a:spcBef>
              <a:defRPr/>
            </a:lvl4pPr>
          </a:lstStyle>
          <a:p>
            <a:pPr lvl="0"/>
            <a:r>
              <a:rPr lang="en-GB"/>
              <a:t>Text</a:t>
            </a:r>
            <a:endParaRPr lang="en-US"/>
          </a:p>
        </p:txBody>
      </p:sp>
      <p:sp>
        <p:nvSpPr>
          <p:cNvPr id="99" name="Text Placeholder 94">
            <a:extLst>
              <a:ext uri="{FF2B5EF4-FFF2-40B4-BE49-F238E27FC236}">
                <a16:creationId xmlns:a16="http://schemas.microsoft.com/office/drawing/2014/main" id="{9F74A01F-C91D-AA27-56AC-3AD308A8708B}"/>
              </a:ext>
            </a:extLst>
          </p:cNvPr>
          <p:cNvSpPr>
            <a:spLocks noGrp="1"/>
          </p:cNvSpPr>
          <p:nvPr>
            <p:ph type="body" sz="quarter" idx="33" hasCustomPrompt="1"/>
          </p:nvPr>
        </p:nvSpPr>
        <p:spPr>
          <a:xfrm>
            <a:off x="1301629" y="3025818"/>
            <a:ext cx="1331843" cy="1731120"/>
          </a:xfrm>
        </p:spPr>
        <p:txBody>
          <a:bodyPr anchor="t" anchorCtr="0"/>
          <a:lstStyle>
            <a:lvl1pPr algn="l">
              <a:defRPr sz="824">
                <a:solidFill>
                  <a:schemeClr val="tx1"/>
                </a:solidFill>
              </a:defRPr>
            </a:lvl1pPr>
            <a:lvl2pPr>
              <a:defRPr sz="750"/>
            </a:lvl2pPr>
            <a:lvl3pPr>
              <a:defRPr sz="750"/>
            </a:lvl3pPr>
            <a:lvl4pPr>
              <a:defRPr sz="750"/>
            </a:lvl4pPr>
            <a:lvl5pPr>
              <a:defRPr sz="750"/>
            </a:lvl5pPr>
          </a:lstStyle>
          <a:p>
            <a:pPr lvl="0"/>
            <a:r>
              <a:rPr lang="en-GB"/>
              <a:t>Click to edit </a:t>
            </a:r>
            <a:br>
              <a:rPr lang="en-GB"/>
            </a:br>
            <a:r>
              <a:rPr lang="en-GB"/>
              <a:t>Master text</a:t>
            </a:r>
            <a:endParaRPr lang="en-US"/>
          </a:p>
        </p:txBody>
      </p:sp>
      <p:sp>
        <p:nvSpPr>
          <p:cNvPr id="116" name="Text Placeholder 94">
            <a:extLst>
              <a:ext uri="{FF2B5EF4-FFF2-40B4-BE49-F238E27FC236}">
                <a16:creationId xmlns:a16="http://schemas.microsoft.com/office/drawing/2014/main" id="{E1A1A2A6-23AE-0373-2565-68669C3A6134}"/>
              </a:ext>
            </a:extLst>
          </p:cNvPr>
          <p:cNvSpPr>
            <a:spLocks noGrp="1"/>
          </p:cNvSpPr>
          <p:nvPr>
            <p:ph type="body" sz="quarter" idx="53" hasCustomPrompt="1"/>
          </p:nvPr>
        </p:nvSpPr>
        <p:spPr>
          <a:xfrm>
            <a:off x="2935887" y="3025818"/>
            <a:ext cx="1331843" cy="1731120"/>
          </a:xfrm>
        </p:spPr>
        <p:txBody>
          <a:bodyPr anchor="t" anchorCtr="0"/>
          <a:lstStyle>
            <a:lvl1pPr algn="l">
              <a:defRPr sz="824">
                <a:solidFill>
                  <a:schemeClr val="tx1"/>
                </a:solidFill>
              </a:defRPr>
            </a:lvl1pPr>
            <a:lvl2pPr>
              <a:defRPr sz="750"/>
            </a:lvl2pPr>
            <a:lvl3pPr>
              <a:defRPr sz="750"/>
            </a:lvl3pPr>
            <a:lvl4pPr>
              <a:defRPr sz="750"/>
            </a:lvl4pPr>
            <a:lvl5pPr>
              <a:defRPr sz="750"/>
            </a:lvl5pPr>
          </a:lstStyle>
          <a:p>
            <a:pPr lvl="0"/>
            <a:r>
              <a:rPr lang="en-GB"/>
              <a:t>Click to edit </a:t>
            </a:r>
            <a:br>
              <a:rPr lang="en-GB"/>
            </a:br>
            <a:r>
              <a:rPr lang="en-GB"/>
              <a:t>Master text</a:t>
            </a:r>
            <a:endParaRPr lang="en-US"/>
          </a:p>
        </p:txBody>
      </p:sp>
      <p:sp>
        <p:nvSpPr>
          <p:cNvPr id="117" name="Text Placeholder 94">
            <a:extLst>
              <a:ext uri="{FF2B5EF4-FFF2-40B4-BE49-F238E27FC236}">
                <a16:creationId xmlns:a16="http://schemas.microsoft.com/office/drawing/2014/main" id="{17D0AD97-5A94-FABB-B078-B5CEA13D7865}"/>
              </a:ext>
            </a:extLst>
          </p:cNvPr>
          <p:cNvSpPr>
            <a:spLocks noGrp="1"/>
          </p:cNvSpPr>
          <p:nvPr>
            <p:ph type="body" sz="quarter" idx="54" hasCustomPrompt="1"/>
          </p:nvPr>
        </p:nvSpPr>
        <p:spPr>
          <a:xfrm>
            <a:off x="4574240" y="3025818"/>
            <a:ext cx="1331843" cy="1731120"/>
          </a:xfrm>
        </p:spPr>
        <p:txBody>
          <a:bodyPr anchor="t" anchorCtr="0"/>
          <a:lstStyle>
            <a:lvl1pPr algn="l">
              <a:defRPr sz="824">
                <a:solidFill>
                  <a:schemeClr val="tx1"/>
                </a:solidFill>
              </a:defRPr>
            </a:lvl1pPr>
            <a:lvl2pPr>
              <a:defRPr sz="750"/>
            </a:lvl2pPr>
            <a:lvl3pPr>
              <a:defRPr sz="750"/>
            </a:lvl3pPr>
            <a:lvl4pPr>
              <a:defRPr sz="750"/>
            </a:lvl4pPr>
            <a:lvl5pPr>
              <a:defRPr sz="750"/>
            </a:lvl5pPr>
          </a:lstStyle>
          <a:p>
            <a:pPr lvl="0"/>
            <a:r>
              <a:rPr lang="en-GB"/>
              <a:t>Click to edit </a:t>
            </a:r>
            <a:br>
              <a:rPr lang="en-GB"/>
            </a:br>
            <a:r>
              <a:rPr lang="en-GB"/>
              <a:t>Master text</a:t>
            </a:r>
            <a:endParaRPr lang="en-US"/>
          </a:p>
        </p:txBody>
      </p:sp>
      <p:sp>
        <p:nvSpPr>
          <p:cNvPr id="118" name="Text Placeholder 94">
            <a:extLst>
              <a:ext uri="{FF2B5EF4-FFF2-40B4-BE49-F238E27FC236}">
                <a16:creationId xmlns:a16="http://schemas.microsoft.com/office/drawing/2014/main" id="{04232D58-6FC4-CC08-BF41-6AA2CC6E49A8}"/>
              </a:ext>
            </a:extLst>
          </p:cNvPr>
          <p:cNvSpPr>
            <a:spLocks noGrp="1"/>
          </p:cNvSpPr>
          <p:nvPr>
            <p:ph type="body" sz="quarter" idx="55" hasCustomPrompt="1"/>
          </p:nvPr>
        </p:nvSpPr>
        <p:spPr>
          <a:xfrm>
            <a:off x="6237993" y="3025818"/>
            <a:ext cx="1331843" cy="1731120"/>
          </a:xfrm>
        </p:spPr>
        <p:txBody>
          <a:bodyPr anchor="t" anchorCtr="0"/>
          <a:lstStyle>
            <a:lvl1pPr algn="l">
              <a:defRPr sz="824">
                <a:solidFill>
                  <a:schemeClr val="tx1"/>
                </a:solidFill>
              </a:defRPr>
            </a:lvl1pPr>
            <a:lvl2pPr>
              <a:defRPr sz="750"/>
            </a:lvl2pPr>
            <a:lvl3pPr>
              <a:defRPr sz="750"/>
            </a:lvl3pPr>
            <a:lvl4pPr>
              <a:defRPr sz="750"/>
            </a:lvl4pPr>
            <a:lvl5pPr>
              <a:defRPr sz="750"/>
            </a:lvl5pPr>
          </a:lstStyle>
          <a:p>
            <a:pPr lvl="0"/>
            <a:r>
              <a:rPr lang="en-GB"/>
              <a:t>Click to edit </a:t>
            </a:r>
            <a:br>
              <a:rPr lang="en-GB"/>
            </a:br>
            <a:r>
              <a:rPr lang="en-GB"/>
              <a:t>Master text</a:t>
            </a:r>
            <a:endParaRPr lang="en-US"/>
          </a:p>
        </p:txBody>
      </p:sp>
      <p:sp>
        <p:nvSpPr>
          <p:cNvPr id="119" name="Text Placeholder 94">
            <a:extLst>
              <a:ext uri="{FF2B5EF4-FFF2-40B4-BE49-F238E27FC236}">
                <a16:creationId xmlns:a16="http://schemas.microsoft.com/office/drawing/2014/main" id="{22260A2A-DC7E-5740-4291-89FEA43C2A82}"/>
              </a:ext>
            </a:extLst>
          </p:cNvPr>
          <p:cNvSpPr>
            <a:spLocks noGrp="1"/>
          </p:cNvSpPr>
          <p:nvPr>
            <p:ph type="body" sz="quarter" idx="56" hasCustomPrompt="1"/>
          </p:nvPr>
        </p:nvSpPr>
        <p:spPr>
          <a:xfrm>
            <a:off x="7879283" y="3025818"/>
            <a:ext cx="1331843" cy="1731120"/>
          </a:xfrm>
        </p:spPr>
        <p:txBody>
          <a:bodyPr anchor="t" anchorCtr="0"/>
          <a:lstStyle>
            <a:lvl1pPr algn="l">
              <a:defRPr sz="824">
                <a:solidFill>
                  <a:schemeClr val="tx1"/>
                </a:solidFill>
              </a:defRPr>
            </a:lvl1pPr>
            <a:lvl2pPr>
              <a:defRPr sz="750"/>
            </a:lvl2pPr>
            <a:lvl3pPr>
              <a:defRPr sz="750"/>
            </a:lvl3pPr>
            <a:lvl4pPr>
              <a:defRPr sz="750"/>
            </a:lvl4pPr>
            <a:lvl5pPr>
              <a:defRPr sz="750"/>
            </a:lvl5pPr>
          </a:lstStyle>
          <a:p>
            <a:pPr lvl="0"/>
            <a:r>
              <a:rPr lang="en-GB"/>
              <a:t>Click to edit </a:t>
            </a:r>
            <a:br>
              <a:rPr lang="en-GB"/>
            </a:br>
            <a:r>
              <a:rPr lang="en-GB"/>
              <a:t>Master text</a:t>
            </a:r>
            <a:endParaRPr lang="en-US"/>
          </a:p>
        </p:txBody>
      </p:sp>
      <p:sp>
        <p:nvSpPr>
          <p:cNvPr id="120" name="Text Placeholder 94">
            <a:extLst>
              <a:ext uri="{FF2B5EF4-FFF2-40B4-BE49-F238E27FC236}">
                <a16:creationId xmlns:a16="http://schemas.microsoft.com/office/drawing/2014/main" id="{6E0F566C-83F8-8CF8-C2F1-8B9D643FB295}"/>
              </a:ext>
            </a:extLst>
          </p:cNvPr>
          <p:cNvSpPr>
            <a:spLocks noGrp="1"/>
          </p:cNvSpPr>
          <p:nvPr>
            <p:ph type="body" sz="quarter" idx="57" hasCustomPrompt="1"/>
          </p:nvPr>
        </p:nvSpPr>
        <p:spPr>
          <a:xfrm>
            <a:off x="9524681" y="3025818"/>
            <a:ext cx="1331843" cy="1731120"/>
          </a:xfrm>
        </p:spPr>
        <p:txBody>
          <a:bodyPr anchor="t" anchorCtr="0"/>
          <a:lstStyle>
            <a:lvl1pPr algn="l">
              <a:defRPr sz="824">
                <a:solidFill>
                  <a:schemeClr val="tx1"/>
                </a:solidFill>
              </a:defRPr>
            </a:lvl1pPr>
            <a:lvl2pPr>
              <a:defRPr sz="750"/>
            </a:lvl2pPr>
            <a:lvl3pPr>
              <a:defRPr sz="750"/>
            </a:lvl3pPr>
            <a:lvl4pPr>
              <a:defRPr sz="750"/>
            </a:lvl4pPr>
            <a:lvl5pPr>
              <a:defRPr sz="750"/>
            </a:lvl5pPr>
          </a:lstStyle>
          <a:p>
            <a:pPr lvl="0"/>
            <a:r>
              <a:rPr lang="en-GB"/>
              <a:t>Click to edit </a:t>
            </a:r>
            <a:br>
              <a:rPr lang="en-GB"/>
            </a:br>
            <a:r>
              <a:rPr lang="en-GB"/>
              <a:t>Master text</a:t>
            </a:r>
            <a:endParaRPr lang="en-US"/>
          </a:p>
        </p:txBody>
      </p:sp>
    </p:spTree>
    <p:extLst>
      <p:ext uri="{BB962C8B-B14F-4D97-AF65-F5344CB8AC3E}">
        <p14:creationId xmlns:p14="http://schemas.microsoft.com/office/powerpoint/2010/main" val="5011574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Process chart">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39CAAF40-E3FB-E73A-BDFE-9038192BCC21}"/>
              </a:ext>
            </a:extLst>
          </p:cNvPr>
          <p:cNvSpPr/>
          <p:nvPr/>
        </p:nvSpPr>
        <p:spPr>
          <a:xfrm>
            <a:off x="8557605" y="2511676"/>
            <a:ext cx="2362809" cy="1990675"/>
          </a:xfrm>
          <a:prstGeom prst="rect">
            <a:avLst/>
          </a:prstGeom>
          <a:solidFill>
            <a:schemeClr val="accent6">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5908" tIns="97954" rIns="228060" bIns="97954" numCol="1" spcCol="1270" anchor="ctr" anchorCtr="0">
            <a:noAutofit/>
          </a:bodyPr>
          <a:lstStyle/>
          <a:p>
            <a:pPr marL="0" lvl="0" indent="0" algn="ctr" defTabSz="1632713">
              <a:lnSpc>
                <a:spcPct val="90000"/>
              </a:lnSpc>
              <a:spcBef>
                <a:spcPct val="0"/>
              </a:spcBef>
              <a:spcAft>
                <a:spcPct val="35000"/>
              </a:spcAft>
              <a:buNone/>
            </a:pPr>
            <a:endParaRPr lang="en-GB" sz="3673" kern="1200"/>
          </a:p>
        </p:txBody>
      </p:sp>
      <p:sp>
        <p:nvSpPr>
          <p:cNvPr id="50" name="Pentagon 49">
            <a:extLst>
              <a:ext uri="{FF2B5EF4-FFF2-40B4-BE49-F238E27FC236}">
                <a16:creationId xmlns:a16="http://schemas.microsoft.com/office/drawing/2014/main" id="{AD06C707-A944-493B-8712-AAFD2DBCB74F}"/>
              </a:ext>
            </a:extLst>
          </p:cNvPr>
          <p:cNvSpPr/>
          <p:nvPr/>
        </p:nvSpPr>
        <p:spPr>
          <a:xfrm>
            <a:off x="8557604" y="1773238"/>
            <a:ext cx="2362104" cy="813662"/>
          </a:xfrm>
          <a:prstGeom prst="homePlate">
            <a:avLst>
              <a:gd name="adj" fmla="val 0"/>
            </a:avLst>
          </a:prstGeom>
          <a:solidFill>
            <a:schemeClr val="accent1"/>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5631291-EB0F-27B5-DE4C-465F07AEF98A}"/>
              </a:ext>
            </a:extLst>
          </p:cNvPr>
          <p:cNvSpPr/>
          <p:nvPr/>
        </p:nvSpPr>
        <p:spPr>
          <a:xfrm>
            <a:off x="6119373" y="2511676"/>
            <a:ext cx="2362809" cy="1990675"/>
          </a:xfrm>
          <a:prstGeom prst="rect">
            <a:avLst/>
          </a:prstGeom>
          <a:solidFill>
            <a:schemeClr val="accent6">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5908" tIns="97954" rIns="228060" bIns="97954" numCol="1" spcCol="1270" anchor="ctr" anchorCtr="0">
            <a:noAutofit/>
          </a:bodyPr>
          <a:lstStyle/>
          <a:p>
            <a:pPr marL="0" lvl="0" indent="0" algn="ctr" defTabSz="1632713">
              <a:lnSpc>
                <a:spcPct val="90000"/>
              </a:lnSpc>
              <a:spcBef>
                <a:spcPct val="0"/>
              </a:spcBef>
              <a:spcAft>
                <a:spcPct val="35000"/>
              </a:spcAft>
              <a:buNone/>
            </a:pPr>
            <a:endParaRPr lang="en-GB" sz="3673" kern="1200"/>
          </a:p>
        </p:txBody>
      </p:sp>
      <p:sp>
        <p:nvSpPr>
          <p:cNvPr id="49" name="Pentagon 48">
            <a:extLst>
              <a:ext uri="{FF2B5EF4-FFF2-40B4-BE49-F238E27FC236}">
                <a16:creationId xmlns:a16="http://schemas.microsoft.com/office/drawing/2014/main" id="{8BDEE602-10EB-CC3C-C88E-229B0142BBD7}"/>
              </a:ext>
            </a:extLst>
          </p:cNvPr>
          <p:cNvSpPr/>
          <p:nvPr/>
        </p:nvSpPr>
        <p:spPr>
          <a:xfrm>
            <a:off x="6119372" y="1773238"/>
            <a:ext cx="2536353" cy="813662"/>
          </a:xfrm>
          <a:prstGeom prst="homePlate">
            <a:avLst>
              <a:gd name="adj" fmla="val 21264"/>
            </a:avLst>
          </a:prstGeom>
          <a:solidFill>
            <a:schemeClr val="tx2"/>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1C7EFA14-F4F4-8BCC-2D55-2A3DB69D7339}"/>
              </a:ext>
            </a:extLst>
          </p:cNvPr>
          <p:cNvSpPr/>
          <p:nvPr/>
        </p:nvSpPr>
        <p:spPr>
          <a:xfrm>
            <a:off x="3677617" y="2511676"/>
            <a:ext cx="2362809" cy="1990675"/>
          </a:xfrm>
          <a:prstGeom prst="rect">
            <a:avLst/>
          </a:prstGeom>
          <a:solidFill>
            <a:schemeClr val="accent6">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5908" tIns="97954" rIns="228060" bIns="97954" numCol="1" spcCol="1270" anchor="ctr" anchorCtr="0">
            <a:noAutofit/>
          </a:bodyPr>
          <a:lstStyle/>
          <a:p>
            <a:pPr marL="0" lvl="0" indent="0" algn="ctr" defTabSz="1632713">
              <a:lnSpc>
                <a:spcPct val="90000"/>
              </a:lnSpc>
              <a:spcBef>
                <a:spcPct val="0"/>
              </a:spcBef>
              <a:spcAft>
                <a:spcPct val="35000"/>
              </a:spcAft>
              <a:buNone/>
            </a:pPr>
            <a:endParaRPr lang="en-GB" sz="3673" kern="1200"/>
          </a:p>
        </p:txBody>
      </p:sp>
      <p:sp>
        <p:nvSpPr>
          <p:cNvPr id="11" name="Rectangle 10">
            <a:extLst>
              <a:ext uri="{FF2B5EF4-FFF2-40B4-BE49-F238E27FC236}">
                <a16:creationId xmlns:a16="http://schemas.microsoft.com/office/drawing/2014/main" id="{6C539B41-9F21-0975-6EAF-14864B910C89}"/>
              </a:ext>
            </a:extLst>
          </p:cNvPr>
          <p:cNvSpPr/>
          <p:nvPr/>
        </p:nvSpPr>
        <p:spPr>
          <a:xfrm>
            <a:off x="1235077" y="2511676"/>
            <a:ext cx="2362809" cy="1990675"/>
          </a:xfrm>
          <a:prstGeom prst="rect">
            <a:avLst/>
          </a:prstGeom>
          <a:solidFill>
            <a:schemeClr val="accent6">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5908" tIns="97954" rIns="228060" bIns="97954" numCol="1" spcCol="1270" anchor="ctr" anchorCtr="0">
            <a:noAutofit/>
          </a:bodyPr>
          <a:lstStyle/>
          <a:p>
            <a:pPr marL="0" lvl="0" indent="0" algn="ctr" defTabSz="1632713">
              <a:lnSpc>
                <a:spcPct val="90000"/>
              </a:lnSpc>
              <a:spcBef>
                <a:spcPct val="0"/>
              </a:spcBef>
              <a:spcAft>
                <a:spcPct val="35000"/>
              </a:spcAft>
              <a:buNone/>
            </a:pPr>
            <a:endParaRPr lang="en-GB" sz="3673" kern="1200"/>
          </a:p>
        </p:txBody>
      </p:sp>
      <p:sp>
        <p:nvSpPr>
          <p:cNvPr id="48" name="Pentagon 47">
            <a:extLst>
              <a:ext uri="{FF2B5EF4-FFF2-40B4-BE49-F238E27FC236}">
                <a16:creationId xmlns:a16="http://schemas.microsoft.com/office/drawing/2014/main" id="{7E3B8D10-C583-D8C4-4C84-65E45FB6DCF8}"/>
              </a:ext>
            </a:extLst>
          </p:cNvPr>
          <p:cNvSpPr/>
          <p:nvPr/>
        </p:nvSpPr>
        <p:spPr>
          <a:xfrm>
            <a:off x="3678617" y="1773238"/>
            <a:ext cx="2520135" cy="813662"/>
          </a:xfrm>
          <a:prstGeom prst="homePlate">
            <a:avLst>
              <a:gd name="adj" fmla="val 21264"/>
            </a:avLst>
          </a:prstGeom>
          <a:solidFill>
            <a:schemeClr val="accent2"/>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entagon 18">
            <a:extLst>
              <a:ext uri="{FF2B5EF4-FFF2-40B4-BE49-F238E27FC236}">
                <a16:creationId xmlns:a16="http://schemas.microsoft.com/office/drawing/2014/main" id="{3D6C4657-F8AB-B8F5-979B-A39466E7BFDD}"/>
              </a:ext>
            </a:extLst>
          </p:cNvPr>
          <p:cNvSpPr/>
          <p:nvPr/>
        </p:nvSpPr>
        <p:spPr>
          <a:xfrm>
            <a:off x="1235075" y="1773238"/>
            <a:ext cx="2532296" cy="813662"/>
          </a:xfrm>
          <a:prstGeom prst="homePlate">
            <a:avLst>
              <a:gd name="adj" fmla="val 21264"/>
            </a:avLst>
          </a:prstGeom>
          <a:solidFill>
            <a:schemeClr val="accent6"/>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6">
            <a:extLst>
              <a:ext uri="{FF2B5EF4-FFF2-40B4-BE49-F238E27FC236}">
                <a16:creationId xmlns:a16="http://schemas.microsoft.com/office/drawing/2014/main" id="{86204B1C-D0ED-0276-AC9B-0A9CCC7D079B}"/>
              </a:ext>
            </a:extLst>
          </p:cNvPr>
          <p:cNvSpPr>
            <a:spLocks noGrp="1"/>
          </p:cNvSpPr>
          <p:nvPr>
            <p:ph type="body" sz="quarter" idx="10" hasCustomPrompt="1"/>
          </p:nvPr>
        </p:nvSpPr>
        <p:spPr>
          <a:xfrm>
            <a:off x="1237672" y="868544"/>
            <a:ext cx="7195123" cy="306751"/>
          </a:xfrm>
          <a:prstGeom prst="rect">
            <a:avLst/>
          </a:prstGeom>
        </p:spPr>
        <p:txBody>
          <a:bodyPr wrap="square" lIns="0" tIns="0" rIns="0" bIns="0">
            <a:spAutoFit/>
          </a:bodyPr>
          <a:lstStyle>
            <a:lvl1pPr marL="0" indent="0">
              <a:lnSpc>
                <a:spcPct val="80000"/>
              </a:lnSpc>
              <a:buNone/>
              <a:defRPr sz="2399" b="0" cap="none" spc="75" baseline="0">
                <a:solidFill>
                  <a:schemeClr val="tx2"/>
                </a:solidFill>
                <a:latin typeface="Aptos" panose="020B0004020202020204" pitchFamily="34" charset="0"/>
              </a:defRPr>
            </a:lvl1pPr>
          </a:lstStyle>
          <a:p>
            <a:pPr lvl="0"/>
            <a:r>
              <a:rPr lang="en-GB"/>
              <a:t>Click to edit headline</a:t>
            </a:r>
            <a:endParaRPr lang="en-US"/>
          </a:p>
        </p:txBody>
      </p:sp>
      <p:sp>
        <p:nvSpPr>
          <p:cNvPr id="29" name="Text Placeholder 19">
            <a:extLst>
              <a:ext uri="{FF2B5EF4-FFF2-40B4-BE49-F238E27FC236}">
                <a16:creationId xmlns:a16="http://schemas.microsoft.com/office/drawing/2014/main" id="{44B31B80-4C90-DD68-5449-A499073619D0}"/>
              </a:ext>
            </a:extLst>
          </p:cNvPr>
          <p:cNvSpPr>
            <a:spLocks noGrp="1"/>
          </p:cNvSpPr>
          <p:nvPr>
            <p:ph type="body" sz="quarter" idx="26" hasCustomPrompt="1"/>
          </p:nvPr>
        </p:nvSpPr>
        <p:spPr>
          <a:xfrm>
            <a:off x="1429307" y="1995180"/>
            <a:ext cx="2050740" cy="216732"/>
          </a:xfrm>
          <a:prstGeom prst="rect">
            <a:avLst/>
          </a:prstGeom>
        </p:spPr>
        <p:txBody>
          <a:bodyPr lIns="0" tIns="0" rIns="0" bIns="0" anchor="t" anchorCtr="0"/>
          <a:lstStyle>
            <a:lvl1pPr algn="l">
              <a:lnSpc>
                <a:spcPct val="90000"/>
              </a:lnSpc>
              <a:spcBef>
                <a:spcPts val="0"/>
              </a:spcBef>
              <a:spcAft>
                <a:spcPts val="0"/>
              </a:spcAft>
              <a:defRPr sz="900" b="0" i="0" cap="none" spc="75" baseline="0">
                <a:solidFill>
                  <a:schemeClr val="bg1"/>
                </a:solidFill>
                <a:latin typeface="Consolas" panose="020B0609020204030204" pitchFamily="49" charset="0"/>
                <a:cs typeface="Consolas" panose="020B0609020204030204" pitchFamily="49" charset="0"/>
              </a:defRPr>
            </a:lvl1pPr>
            <a:lvl4pPr marL="134932" indent="-134932">
              <a:spcBef>
                <a:spcPts val="225"/>
              </a:spcBef>
              <a:defRPr/>
            </a:lvl4pPr>
          </a:lstStyle>
          <a:p>
            <a:pPr lvl="0"/>
            <a:r>
              <a:rPr lang="en-GB"/>
              <a:t>Insert text</a:t>
            </a:r>
          </a:p>
        </p:txBody>
      </p:sp>
      <p:pic>
        <p:nvPicPr>
          <p:cNvPr id="47" name="Picture 46" descr="Logo, icon&#10;&#10;Description automatically generated">
            <a:extLst>
              <a:ext uri="{FF2B5EF4-FFF2-40B4-BE49-F238E27FC236}">
                <a16:creationId xmlns:a16="http://schemas.microsoft.com/office/drawing/2014/main" id="{F284050D-E4E4-4E42-2FF0-86D8E78B0B5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52" name="Text Placeholder 19">
            <a:extLst>
              <a:ext uri="{FF2B5EF4-FFF2-40B4-BE49-F238E27FC236}">
                <a16:creationId xmlns:a16="http://schemas.microsoft.com/office/drawing/2014/main" id="{C9CFFAAB-8EFF-7BA0-51CC-34B41B97AD77}"/>
              </a:ext>
            </a:extLst>
          </p:cNvPr>
          <p:cNvSpPr>
            <a:spLocks noGrp="1"/>
          </p:cNvSpPr>
          <p:nvPr>
            <p:ph type="body" sz="quarter" idx="44" hasCustomPrompt="1"/>
          </p:nvPr>
        </p:nvSpPr>
        <p:spPr>
          <a:xfrm>
            <a:off x="1429308" y="2159877"/>
            <a:ext cx="2272681" cy="416020"/>
          </a:xfrm>
          <a:prstGeom prst="rect">
            <a:avLst/>
          </a:prstGeom>
        </p:spPr>
        <p:txBody>
          <a:bodyPr lIns="0" tIns="0" rIns="0" bIns="0" anchor="t" anchorCtr="0"/>
          <a:lstStyle>
            <a:lvl1pPr algn="l">
              <a:lnSpc>
                <a:spcPct val="90000"/>
              </a:lnSpc>
              <a:spcBef>
                <a:spcPts val="0"/>
              </a:spcBef>
              <a:spcAft>
                <a:spcPts val="0"/>
              </a:spcAft>
              <a:defRPr sz="1199" b="1" i="0" cap="none" spc="75" baseline="0">
                <a:solidFill>
                  <a:schemeClr val="bg1"/>
                </a:solidFill>
                <a:latin typeface="Consolas" panose="020B0609020204030204" pitchFamily="49" charset="0"/>
                <a:cs typeface="Consolas" panose="020B0609020204030204" pitchFamily="49" charset="0"/>
              </a:defRPr>
            </a:lvl1pPr>
            <a:lvl4pPr marL="134932" indent="-134932">
              <a:spcBef>
                <a:spcPts val="225"/>
              </a:spcBef>
              <a:defRPr/>
            </a:lvl4pPr>
          </a:lstStyle>
          <a:p>
            <a:pPr lvl="0"/>
            <a:r>
              <a:rPr lang="en-GB"/>
              <a:t>Insert text</a:t>
            </a:r>
          </a:p>
        </p:txBody>
      </p:sp>
      <p:sp>
        <p:nvSpPr>
          <p:cNvPr id="60" name="Text Placeholder 19">
            <a:extLst>
              <a:ext uri="{FF2B5EF4-FFF2-40B4-BE49-F238E27FC236}">
                <a16:creationId xmlns:a16="http://schemas.microsoft.com/office/drawing/2014/main" id="{E4893025-332F-F805-DB2F-25D1F93880A4}"/>
              </a:ext>
            </a:extLst>
          </p:cNvPr>
          <p:cNvSpPr>
            <a:spLocks noGrp="1"/>
          </p:cNvSpPr>
          <p:nvPr>
            <p:ph type="body" sz="quarter" idx="45" hasCustomPrompt="1"/>
          </p:nvPr>
        </p:nvSpPr>
        <p:spPr>
          <a:xfrm>
            <a:off x="3882041" y="1995180"/>
            <a:ext cx="2050740" cy="216732"/>
          </a:xfrm>
          <a:prstGeom prst="rect">
            <a:avLst/>
          </a:prstGeom>
        </p:spPr>
        <p:txBody>
          <a:bodyPr lIns="0" tIns="0" rIns="0" bIns="0" anchor="t" anchorCtr="0"/>
          <a:lstStyle>
            <a:lvl1pPr algn="l">
              <a:lnSpc>
                <a:spcPct val="90000"/>
              </a:lnSpc>
              <a:spcBef>
                <a:spcPts val="0"/>
              </a:spcBef>
              <a:spcAft>
                <a:spcPts val="0"/>
              </a:spcAft>
              <a:defRPr sz="900" b="0" i="0" cap="none" spc="75" baseline="0">
                <a:solidFill>
                  <a:schemeClr val="bg1"/>
                </a:solidFill>
                <a:latin typeface="Consolas" panose="020B0609020204030204" pitchFamily="49" charset="0"/>
                <a:cs typeface="Consolas" panose="020B0609020204030204" pitchFamily="49" charset="0"/>
              </a:defRPr>
            </a:lvl1pPr>
            <a:lvl4pPr marL="134932" indent="-134932">
              <a:spcBef>
                <a:spcPts val="225"/>
              </a:spcBef>
              <a:defRPr/>
            </a:lvl4pPr>
          </a:lstStyle>
          <a:p>
            <a:pPr lvl="0"/>
            <a:r>
              <a:rPr lang="en-GB"/>
              <a:t>Insert text</a:t>
            </a:r>
          </a:p>
        </p:txBody>
      </p:sp>
      <p:sp>
        <p:nvSpPr>
          <p:cNvPr id="61" name="Text Placeholder 19">
            <a:extLst>
              <a:ext uri="{FF2B5EF4-FFF2-40B4-BE49-F238E27FC236}">
                <a16:creationId xmlns:a16="http://schemas.microsoft.com/office/drawing/2014/main" id="{6A6417A8-8AC5-6AE6-BB8F-057773A8F787}"/>
              </a:ext>
            </a:extLst>
          </p:cNvPr>
          <p:cNvSpPr>
            <a:spLocks noGrp="1"/>
          </p:cNvSpPr>
          <p:nvPr>
            <p:ph type="body" sz="quarter" idx="46" hasCustomPrompt="1"/>
          </p:nvPr>
        </p:nvSpPr>
        <p:spPr>
          <a:xfrm>
            <a:off x="3882041" y="2159877"/>
            <a:ext cx="2272681" cy="416020"/>
          </a:xfrm>
          <a:prstGeom prst="rect">
            <a:avLst/>
          </a:prstGeom>
        </p:spPr>
        <p:txBody>
          <a:bodyPr lIns="0" tIns="0" rIns="0" bIns="0" anchor="t" anchorCtr="0"/>
          <a:lstStyle>
            <a:lvl1pPr algn="l">
              <a:lnSpc>
                <a:spcPct val="90000"/>
              </a:lnSpc>
              <a:spcBef>
                <a:spcPts val="0"/>
              </a:spcBef>
              <a:spcAft>
                <a:spcPts val="0"/>
              </a:spcAft>
              <a:defRPr sz="1199" b="1" i="0" cap="none" spc="75" baseline="0">
                <a:solidFill>
                  <a:schemeClr val="bg1"/>
                </a:solidFill>
                <a:latin typeface="Consolas" panose="020B0609020204030204" pitchFamily="49" charset="0"/>
                <a:cs typeface="Consolas" panose="020B0609020204030204" pitchFamily="49" charset="0"/>
              </a:defRPr>
            </a:lvl1pPr>
            <a:lvl4pPr marL="134932" indent="-134932">
              <a:spcBef>
                <a:spcPts val="225"/>
              </a:spcBef>
              <a:defRPr/>
            </a:lvl4pPr>
          </a:lstStyle>
          <a:p>
            <a:pPr lvl="0"/>
            <a:r>
              <a:rPr lang="en-GB"/>
              <a:t>Insert text</a:t>
            </a:r>
          </a:p>
        </p:txBody>
      </p:sp>
      <p:sp>
        <p:nvSpPr>
          <p:cNvPr id="62" name="Text Placeholder 19">
            <a:extLst>
              <a:ext uri="{FF2B5EF4-FFF2-40B4-BE49-F238E27FC236}">
                <a16:creationId xmlns:a16="http://schemas.microsoft.com/office/drawing/2014/main" id="{167FA60A-1B82-00F1-70AE-0B9A83E34995}"/>
              </a:ext>
            </a:extLst>
          </p:cNvPr>
          <p:cNvSpPr>
            <a:spLocks noGrp="1"/>
          </p:cNvSpPr>
          <p:nvPr>
            <p:ph type="body" sz="quarter" idx="47" hasCustomPrompt="1"/>
          </p:nvPr>
        </p:nvSpPr>
        <p:spPr>
          <a:xfrm>
            <a:off x="6312025" y="1995180"/>
            <a:ext cx="2050740" cy="216732"/>
          </a:xfrm>
          <a:prstGeom prst="rect">
            <a:avLst/>
          </a:prstGeom>
        </p:spPr>
        <p:txBody>
          <a:bodyPr lIns="0" tIns="0" rIns="0" bIns="0" anchor="t" anchorCtr="0"/>
          <a:lstStyle>
            <a:lvl1pPr algn="l">
              <a:lnSpc>
                <a:spcPct val="90000"/>
              </a:lnSpc>
              <a:spcBef>
                <a:spcPts val="0"/>
              </a:spcBef>
              <a:spcAft>
                <a:spcPts val="0"/>
              </a:spcAft>
              <a:defRPr sz="900" b="0" i="0" cap="none" spc="75" baseline="0">
                <a:solidFill>
                  <a:schemeClr val="bg1"/>
                </a:solidFill>
                <a:latin typeface="Consolas" panose="020B0609020204030204" pitchFamily="49" charset="0"/>
                <a:cs typeface="Consolas" panose="020B0609020204030204" pitchFamily="49" charset="0"/>
              </a:defRPr>
            </a:lvl1pPr>
            <a:lvl4pPr marL="134932" indent="-134932">
              <a:spcBef>
                <a:spcPts val="225"/>
              </a:spcBef>
              <a:defRPr/>
            </a:lvl4pPr>
          </a:lstStyle>
          <a:p>
            <a:pPr lvl="0"/>
            <a:r>
              <a:rPr lang="en-GB"/>
              <a:t>Insert text</a:t>
            </a:r>
          </a:p>
        </p:txBody>
      </p:sp>
      <p:sp>
        <p:nvSpPr>
          <p:cNvPr id="63" name="Text Placeholder 19">
            <a:extLst>
              <a:ext uri="{FF2B5EF4-FFF2-40B4-BE49-F238E27FC236}">
                <a16:creationId xmlns:a16="http://schemas.microsoft.com/office/drawing/2014/main" id="{A701CAFC-BA9F-09CC-506D-607DF023B78C}"/>
              </a:ext>
            </a:extLst>
          </p:cNvPr>
          <p:cNvSpPr>
            <a:spLocks noGrp="1"/>
          </p:cNvSpPr>
          <p:nvPr>
            <p:ph type="body" sz="quarter" idx="48" hasCustomPrompt="1"/>
          </p:nvPr>
        </p:nvSpPr>
        <p:spPr>
          <a:xfrm>
            <a:off x="6312025" y="2159877"/>
            <a:ext cx="2272681" cy="416020"/>
          </a:xfrm>
          <a:prstGeom prst="rect">
            <a:avLst/>
          </a:prstGeom>
        </p:spPr>
        <p:txBody>
          <a:bodyPr lIns="0" tIns="0" rIns="0" bIns="0" anchor="t" anchorCtr="0"/>
          <a:lstStyle>
            <a:lvl1pPr algn="l">
              <a:lnSpc>
                <a:spcPct val="90000"/>
              </a:lnSpc>
              <a:spcBef>
                <a:spcPts val="0"/>
              </a:spcBef>
              <a:spcAft>
                <a:spcPts val="0"/>
              </a:spcAft>
              <a:defRPr sz="1199" b="1" i="0" cap="none" spc="75" baseline="0">
                <a:solidFill>
                  <a:schemeClr val="bg1"/>
                </a:solidFill>
                <a:latin typeface="Consolas" panose="020B0609020204030204" pitchFamily="49" charset="0"/>
                <a:cs typeface="Consolas" panose="020B0609020204030204" pitchFamily="49" charset="0"/>
              </a:defRPr>
            </a:lvl1pPr>
            <a:lvl4pPr marL="134932" indent="-134932">
              <a:spcBef>
                <a:spcPts val="225"/>
              </a:spcBef>
              <a:defRPr/>
            </a:lvl4pPr>
          </a:lstStyle>
          <a:p>
            <a:pPr lvl="0"/>
            <a:r>
              <a:rPr lang="en-GB"/>
              <a:t>Insert text</a:t>
            </a:r>
          </a:p>
        </p:txBody>
      </p:sp>
      <p:sp>
        <p:nvSpPr>
          <p:cNvPr id="64" name="Text Placeholder 19">
            <a:extLst>
              <a:ext uri="{FF2B5EF4-FFF2-40B4-BE49-F238E27FC236}">
                <a16:creationId xmlns:a16="http://schemas.microsoft.com/office/drawing/2014/main" id="{2F6155BE-1BA9-EBA9-3DFA-3D0DB7EF0A3C}"/>
              </a:ext>
            </a:extLst>
          </p:cNvPr>
          <p:cNvSpPr>
            <a:spLocks noGrp="1"/>
          </p:cNvSpPr>
          <p:nvPr>
            <p:ph type="body" sz="quarter" idx="49" hasCustomPrompt="1"/>
          </p:nvPr>
        </p:nvSpPr>
        <p:spPr>
          <a:xfrm>
            <a:off x="8760297" y="1995180"/>
            <a:ext cx="2050740" cy="216732"/>
          </a:xfrm>
          <a:prstGeom prst="rect">
            <a:avLst/>
          </a:prstGeom>
        </p:spPr>
        <p:txBody>
          <a:bodyPr lIns="0" tIns="0" rIns="0" bIns="0" anchor="t" anchorCtr="0"/>
          <a:lstStyle>
            <a:lvl1pPr algn="l">
              <a:lnSpc>
                <a:spcPct val="90000"/>
              </a:lnSpc>
              <a:spcBef>
                <a:spcPts val="0"/>
              </a:spcBef>
              <a:spcAft>
                <a:spcPts val="0"/>
              </a:spcAft>
              <a:defRPr sz="900" b="0" i="0" cap="none" spc="75" baseline="0">
                <a:solidFill>
                  <a:schemeClr val="bg1"/>
                </a:solidFill>
                <a:latin typeface="Consolas" panose="020B0609020204030204" pitchFamily="49" charset="0"/>
                <a:cs typeface="Consolas" panose="020B0609020204030204" pitchFamily="49" charset="0"/>
              </a:defRPr>
            </a:lvl1pPr>
            <a:lvl4pPr marL="134932" indent="-134932">
              <a:spcBef>
                <a:spcPts val="225"/>
              </a:spcBef>
              <a:defRPr/>
            </a:lvl4pPr>
          </a:lstStyle>
          <a:p>
            <a:pPr lvl="0"/>
            <a:r>
              <a:rPr lang="en-GB"/>
              <a:t>Insert text</a:t>
            </a:r>
          </a:p>
        </p:txBody>
      </p:sp>
      <p:sp>
        <p:nvSpPr>
          <p:cNvPr id="65" name="Text Placeholder 19">
            <a:extLst>
              <a:ext uri="{FF2B5EF4-FFF2-40B4-BE49-F238E27FC236}">
                <a16:creationId xmlns:a16="http://schemas.microsoft.com/office/drawing/2014/main" id="{DB222B86-E1B2-65DD-A063-D38B3081258A}"/>
              </a:ext>
            </a:extLst>
          </p:cNvPr>
          <p:cNvSpPr>
            <a:spLocks noGrp="1"/>
          </p:cNvSpPr>
          <p:nvPr>
            <p:ph type="body" sz="quarter" idx="50" hasCustomPrompt="1"/>
          </p:nvPr>
        </p:nvSpPr>
        <p:spPr>
          <a:xfrm>
            <a:off x="8760298" y="2159877"/>
            <a:ext cx="2272681" cy="416020"/>
          </a:xfrm>
          <a:prstGeom prst="rect">
            <a:avLst/>
          </a:prstGeom>
        </p:spPr>
        <p:txBody>
          <a:bodyPr lIns="0" tIns="0" rIns="0" bIns="0" anchor="t" anchorCtr="0"/>
          <a:lstStyle>
            <a:lvl1pPr algn="l">
              <a:lnSpc>
                <a:spcPct val="90000"/>
              </a:lnSpc>
              <a:spcBef>
                <a:spcPts val="0"/>
              </a:spcBef>
              <a:spcAft>
                <a:spcPts val="0"/>
              </a:spcAft>
              <a:defRPr sz="1199" b="1" i="0" cap="none" spc="75" baseline="0">
                <a:solidFill>
                  <a:schemeClr val="bg1"/>
                </a:solidFill>
                <a:latin typeface="Consolas" panose="020B0609020204030204" pitchFamily="49" charset="0"/>
                <a:cs typeface="Consolas" panose="020B0609020204030204" pitchFamily="49" charset="0"/>
              </a:defRPr>
            </a:lvl1pPr>
            <a:lvl4pPr marL="134932" indent="-134932">
              <a:spcBef>
                <a:spcPts val="225"/>
              </a:spcBef>
              <a:defRPr/>
            </a:lvl4pPr>
          </a:lstStyle>
          <a:p>
            <a:pPr lvl="0"/>
            <a:r>
              <a:rPr lang="en-GB"/>
              <a:t>Insert text</a:t>
            </a:r>
          </a:p>
        </p:txBody>
      </p:sp>
      <p:sp>
        <p:nvSpPr>
          <p:cNvPr id="68" name="Text Placeholder 4">
            <a:extLst>
              <a:ext uri="{FF2B5EF4-FFF2-40B4-BE49-F238E27FC236}">
                <a16:creationId xmlns:a16="http://schemas.microsoft.com/office/drawing/2014/main" id="{1E32629D-7C12-B677-EE1B-B3DA57CD2BF2}"/>
              </a:ext>
            </a:extLst>
          </p:cNvPr>
          <p:cNvSpPr>
            <a:spLocks noGrp="1"/>
          </p:cNvSpPr>
          <p:nvPr>
            <p:ph type="body" sz="quarter" idx="23"/>
          </p:nvPr>
        </p:nvSpPr>
        <p:spPr>
          <a:xfrm>
            <a:off x="1455114" y="2817814"/>
            <a:ext cx="2042689" cy="1702293"/>
          </a:xfrm>
        </p:spPr>
        <p:txBody>
          <a:bodyPr lIns="0" tIns="0" rIns="0" bIns="0"/>
          <a:lstStyle>
            <a:lvl1pPr marL="134932" indent="-134932">
              <a:buFont typeface="Arial" panose="020B0604020202020204" pitchFamily="34" charset="0"/>
              <a:buChar char="•"/>
              <a:defRPr sz="1050"/>
            </a:lvl1pPr>
            <a:lvl2pPr>
              <a:defRPr sz="1050"/>
            </a:lvl2pPr>
            <a:lvl3pPr>
              <a:defRPr sz="1050"/>
            </a:lvl3pPr>
            <a:lvl4pPr>
              <a:defRPr sz="1050"/>
            </a:lvl4pPr>
            <a:lvl5pPr>
              <a:defRPr sz="1050"/>
            </a:lvl5pPr>
          </a:lstStyle>
          <a:p>
            <a:pPr lvl="0"/>
            <a:r>
              <a:rPr lang="en-GB"/>
              <a:t>Click to edit Master text styles</a:t>
            </a:r>
          </a:p>
        </p:txBody>
      </p:sp>
      <p:sp>
        <p:nvSpPr>
          <p:cNvPr id="69" name="Text Placeholder 4">
            <a:extLst>
              <a:ext uri="{FF2B5EF4-FFF2-40B4-BE49-F238E27FC236}">
                <a16:creationId xmlns:a16="http://schemas.microsoft.com/office/drawing/2014/main" id="{1C8E00F2-D669-AFB6-0F50-0D16CC3E1EFB}"/>
              </a:ext>
            </a:extLst>
          </p:cNvPr>
          <p:cNvSpPr>
            <a:spLocks noGrp="1"/>
          </p:cNvSpPr>
          <p:nvPr>
            <p:ph type="body" sz="quarter" idx="51"/>
          </p:nvPr>
        </p:nvSpPr>
        <p:spPr>
          <a:xfrm>
            <a:off x="3882041" y="2817814"/>
            <a:ext cx="2042689" cy="1702293"/>
          </a:xfrm>
        </p:spPr>
        <p:txBody>
          <a:bodyPr lIns="0" tIns="0" rIns="0" bIns="0"/>
          <a:lstStyle>
            <a:lvl1pPr marL="134932" indent="-134932">
              <a:buFont typeface="Arial" panose="020B0604020202020204" pitchFamily="34" charset="0"/>
              <a:buChar char="•"/>
              <a:defRPr sz="1050"/>
            </a:lvl1pPr>
            <a:lvl2pPr>
              <a:defRPr sz="1050"/>
            </a:lvl2pPr>
            <a:lvl3pPr>
              <a:defRPr sz="1050"/>
            </a:lvl3pPr>
            <a:lvl4pPr>
              <a:defRPr sz="1050"/>
            </a:lvl4pPr>
            <a:lvl5pPr>
              <a:defRPr sz="1050"/>
            </a:lvl5pPr>
          </a:lstStyle>
          <a:p>
            <a:pPr lvl="0"/>
            <a:r>
              <a:rPr lang="en-GB"/>
              <a:t>Click to edit Master text styles</a:t>
            </a:r>
          </a:p>
        </p:txBody>
      </p:sp>
      <p:sp>
        <p:nvSpPr>
          <p:cNvPr id="70" name="Text Placeholder 4">
            <a:extLst>
              <a:ext uri="{FF2B5EF4-FFF2-40B4-BE49-F238E27FC236}">
                <a16:creationId xmlns:a16="http://schemas.microsoft.com/office/drawing/2014/main" id="{3F2AAB92-45D5-9B3A-BFEE-FD7ED296E8CE}"/>
              </a:ext>
            </a:extLst>
          </p:cNvPr>
          <p:cNvSpPr>
            <a:spLocks noGrp="1"/>
          </p:cNvSpPr>
          <p:nvPr>
            <p:ph type="body" sz="quarter" idx="52"/>
          </p:nvPr>
        </p:nvSpPr>
        <p:spPr>
          <a:xfrm>
            <a:off x="6312025" y="2817814"/>
            <a:ext cx="2042689" cy="1702293"/>
          </a:xfrm>
        </p:spPr>
        <p:txBody>
          <a:bodyPr lIns="0" tIns="0" rIns="0" bIns="0"/>
          <a:lstStyle>
            <a:lvl1pPr marL="134932" indent="-134932">
              <a:buFont typeface="Arial" panose="020B0604020202020204" pitchFamily="34" charset="0"/>
              <a:buChar char="•"/>
              <a:defRPr sz="1050"/>
            </a:lvl1pPr>
            <a:lvl2pPr>
              <a:defRPr sz="1050"/>
            </a:lvl2pPr>
            <a:lvl3pPr>
              <a:defRPr sz="1050"/>
            </a:lvl3pPr>
            <a:lvl4pPr>
              <a:defRPr sz="1050"/>
            </a:lvl4pPr>
            <a:lvl5pPr>
              <a:defRPr sz="1050"/>
            </a:lvl5pPr>
          </a:lstStyle>
          <a:p>
            <a:pPr lvl="0"/>
            <a:r>
              <a:rPr lang="en-GB"/>
              <a:t>Click to edit Master text styles</a:t>
            </a:r>
          </a:p>
        </p:txBody>
      </p:sp>
      <p:sp>
        <p:nvSpPr>
          <p:cNvPr id="71" name="Text Placeholder 4">
            <a:extLst>
              <a:ext uri="{FF2B5EF4-FFF2-40B4-BE49-F238E27FC236}">
                <a16:creationId xmlns:a16="http://schemas.microsoft.com/office/drawing/2014/main" id="{D70624A6-2423-828E-8FF9-DD5AAD0D8CDC}"/>
              </a:ext>
            </a:extLst>
          </p:cNvPr>
          <p:cNvSpPr>
            <a:spLocks noGrp="1"/>
          </p:cNvSpPr>
          <p:nvPr>
            <p:ph type="body" sz="quarter" idx="53"/>
          </p:nvPr>
        </p:nvSpPr>
        <p:spPr>
          <a:xfrm>
            <a:off x="8760298" y="2817814"/>
            <a:ext cx="2042689" cy="1702293"/>
          </a:xfrm>
        </p:spPr>
        <p:txBody>
          <a:bodyPr lIns="0" tIns="0" rIns="0" bIns="0"/>
          <a:lstStyle>
            <a:lvl1pPr marL="134932" indent="-134932">
              <a:buFont typeface="Arial" panose="020B0604020202020204" pitchFamily="34" charset="0"/>
              <a:buChar char="•"/>
              <a:defRPr sz="1050"/>
            </a:lvl1pPr>
            <a:lvl2pPr>
              <a:defRPr sz="1050"/>
            </a:lvl2pPr>
            <a:lvl3pPr>
              <a:defRPr sz="1050"/>
            </a:lvl3pPr>
            <a:lvl4pPr>
              <a:defRPr sz="1050"/>
            </a:lvl4pPr>
            <a:lvl5pPr>
              <a:defRPr sz="1050"/>
            </a:lvl5pPr>
          </a:lstStyle>
          <a:p>
            <a:pPr lvl="0"/>
            <a:r>
              <a:rPr lang="en-GB"/>
              <a:t>Click to edit Master text styles</a:t>
            </a:r>
          </a:p>
        </p:txBody>
      </p:sp>
    </p:spTree>
    <p:extLst>
      <p:ext uri="{BB962C8B-B14F-4D97-AF65-F5344CB8AC3E}">
        <p14:creationId xmlns:p14="http://schemas.microsoft.com/office/powerpoint/2010/main" val="10258290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Governance Structure Option A">
    <p:spTree>
      <p:nvGrpSpPr>
        <p:cNvPr id="1" name=""/>
        <p:cNvGrpSpPr/>
        <p:nvPr/>
      </p:nvGrpSpPr>
      <p:grpSpPr>
        <a:xfrm>
          <a:off x="0" y="0"/>
          <a:ext cx="0" cy="0"/>
          <a:chOff x="0" y="0"/>
          <a:chExt cx="0" cy="0"/>
        </a:xfrm>
      </p:grpSpPr>
      <p:cxnSp>
        <p:nvCxnSpPr>
          <p:cNvPr id="75" name="Straight Connector 74">
            <a:extLst>
              <a:ext uri="{FF2B5EF4-FFF2-40B4-BE49-F238E27FC236}">
                <a16:creationId xmlns:a16="http://schemas.microsoft.com/office/drawing/2014/main" id="{71167F2F-5E50-18F9-530E-8A6FAA81FB2C}"/>
              </a:ext>
            </a:extLst>
          </p:cNvPr>
          <p:cNvCxnSpPr>
            <a:cxnSpLocks/>
          </p:cNvCxnSpPr>
          <p:nvPr/>
        </p:nvCxnSpPr>
        <p:spPr>
          <a:xfrm flipH="1">
            <a:off x="7075791" y="2852936"/>
            <a:ext cx="1095508" cy="0"/>
          </a:xfrm>
          <a:prstGeom prst="line">
            <a:avLst/>
          </a:prstGeom>
          <a:ln w="95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D1E641B-925C-2E09-DF04-4ED1EDC9BF54}"/>
              </a:ext>
            </a:extLst>
          </p:cNvPr>
          <p:cNvCxnSpPr>
            <a:cxnSpLocks/>
          </p:cNvCxnSpPr>
          <p:nvPr/>
        </p:nvCxnSpPr>
        <p:spPr>
          <a:xfrm flipH="1">
            <a:off x="7104113" y="2060848"/>
            <a:ext cx="1942452" cy="0"/>
          </a:xfrm>
          <a:prstGeom prst="line">
            <a:avLst/>
          </a:prstGeom>
          <a:ln w="95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565AA5F-82BF-4D24-85E7-FB51553B005B}"/>
              </a:ext>
            </a:extLst>
          </p:cNvPr>
          <p:cNvCxnSpPr>
            <a:cxnSpLocks/>
          </p:cNvCxnSpPr>
          <p:nvPr/>
        </p:nvCxnSpPr>
        <p:spPr>
          <a:xfrm flipH="1">
            <a:off x="8184234" y="3849001"/>
            <a:ext cx="854836" cy="0"/>
          </a:xfrm>
          <a:prstGeom prst="line">
            <a:avLst/>
          </a:prstGeom>
          <a:ln w="95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1639564-F4DF-C647-521C-E5BDB6DBD198}"/>
              </a:ext>
            </a:extLst>
          </p:cNvPr>
          <p:cNvCxnSpPr>
            <a:cxnSpLocks/>
          </p:cNvCxnSpPr>
          <p:nvPr/>
        </p:nvCxnSpPr>
        <p:spPr>
          <a:xfrm flipV="1">
            <a:off x="9048328" y="2060848"/>
            <a:ext cx="0" cy="1791624"/>
          </a:xfrm>
          <a:prstGeom prst="line">
            <a:avLst/>
          </a:prstGeom>
          <a:ln w="952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97" name="Rounded Rectangle 96">
            <a:extLst>
              <a:ext uri="{FF2B5EF4-FFF2-40B4-BE49-F238E27FC236}">
                <a16:creationId xmlns:a16="http://schemas.microsoft.com/office/drawing/2014/main" id="{D0D72A09-B42D-79F5-0D74-178419881E9F}"/>
              </a:ext>
            </a:extLst>
          </p:cNvPr>
          <p:cNvSpPr/>
          <p:nvPr/>
        </p:nvSpPr>
        <p:spPr>
          <a:xfrm>
            <a:off x="7752185" y="2564904"/>
            <a:ext cx="2318063"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a:extLst>
              <a:ext uri="{FF2B5EF4-FFF2-40B4-BE49-F238E27FC236}">
                <a16:creationId xmlns:a16="http://schemas.microsoft.com/office/drawing/2014/main" id="{EACF6BCC-AECC-BAFE-A5E1-E47BB4BEAF70}"/>
              </a:ext>
            </a:extLst>
          </p:cNvPr>
          <p:cNvSpPr/>
          <p:nvPr/>
        </p:nvSpPr>
        <p:spPr>
          <a:xfrm>
            <a:off x="4936275" y="1789292"/>
            <a:ext cx="2318063"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1D0ED6DE-992A-A027-2BBC-8FA19BC4BE09}"/>
              </a:ext>
            </a:extLst>
          </p:cNvPr>
          <p:cNvCxnSpPr>
            <a:cxnSpLocks/>
          </p:cNvCxnSpPr>
          <p:nvPr/>
        </p:nvCxnSpPr>
        <p:spPr>
          <a:xfrm flipV="1">
            <a:off x="6104277" y="2342080"/>
            <a:ext cx="0" cy="1008222"/>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A9047FF-0739-61B3-9278-D506A686C9CC}"/>
              </a:ext>
            </a:extLst>
          </p:cNvPr>
          <p:cNvCxnSpPr>
            <a:cxnSpLocks/>
          </p:cNvCxnSpPr>
          <p:nvPr/>
        </p:nvCxnSpPr>
        <p:spPr>
          <a:xfrm flipH="1">
            <a:off x="4580093" y="3353221"/>
            <a:ext cx="3102367"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08A7237-C9EA-73E2-7381-1E60B93E7D6E}"/>
              </a:ext>
            </a:extLst>
          </p:cNvPr>
          <p:cNvCxnSpPr>
            <a:cxnSpLocks/>
          </p:cNvCxnSpPr>
          <p:nvPr/>
        </p:nvCxnSpPr>
        <p:spPr>
          <a:xfrm flipV="1">
            <a:off x="4583832" y="3350303"/>
            <a:ext cx="0" cy="1304144"/>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6CF1C2C-B902-1A16-6CB4-0416873B86C4}"/>
              </a:ext>
            </a:extLst>
          </p:cNvPr>
          <p:cNvCxnSpPr>
            <a:cxnSpLocks/>
          </p:cNvCxnSpPr>
          <p:nvPr/>
        </p:nvCxnSpPr>
        <p:spPr>
          <a:xfrm flipV="1">
            <a:off x="7680176" y="3350302"/>
            <a:ext cx="0" cy="2068642"/>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5706DC1-B8CA-146E-EAB5-2B92B33F97F8}"/>
              </a:ext>
            </a:extLst>
          </p:cNvPr>
          <p:cNvCxnSpPr>
            <a:cxnSpLocks/>
          </p:cNvCxnSpPr>
          <p:nvPr/>
        </p:nvCxnSpPr>
        <p:spPr>
          <a:xfrm flipH="1">
            <a:off x="5663952" y="4653136"/>
            <a:ext cx="931720" cy="0"/>
          </a:xfrm>
          <a:prstGeom prst="line">
            <a:avLst/>
          </a:prstGeom>
          <a:ln w="952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14" name="Text Placeholder 16">
            <a:extLst>
              <a:ext uri="{FF2B5EF4-FFF2-40B4-BE49-F238E27FC236}">
                <a16:creationId xmlns:a16="http://schemas.microsoft.com/office/drawing/2014/main" id="{25B32647-5D22-5783-D19C-B97B9D30A99D}"/>
              </a:ext>
            </a:extLst>
          </p:cNvPr>
          <p:cNvSpPr>
            <a:spLocks noGrp="1"/>
          </p:cNvSpPr>
          <p:nvPr>
            <p:ph type="body" sz="quarter" idx="10" hasCustomPrompt="1"/>
          </p:nvPr>
        </p:nvSpPr>
        <p:spPr>
          <a:xfrm>
            <a:off x="1237672" y="868544"/>
            <a:ext cx="7195123" cy="306751"/>
          </a:xfrm>
          <a:prstGeom prst="rect">
            <a:avLst/>
          </a:prstGeom>
        </p:spPr>
        <p:txBody>
          <a:bodyPr wrap="square" lIns="0" tIns="0" rIns="0" bIns="0">
            <a:spAutoFit/>
          </a:bodyPr>
          <a:lstStyle>
            <a:lvl1pPr marL="0" indent="0">
              <a:lnSpc>
                <a:spcPct val="80000"/>
              </a:lnSpc>
              <a:buNone/>
              <a:defRPr sz="2399" b="0" cap="none" spc="75" baseline="0">
                <a:solidFill>
                  <a:schemeClr val="tx2"/>
                </a:solidFill>
                <a:latin typeface="Aptos" panose="020B0004020202020204" pitchFamily="34" charset="0"/>
              </a:defRPr>
            </a:lvl1pPr>
          </a:lstStyle>
          <a:p>
            <a:pPr lvl="0"/>
            <a:r>
              <a:rPr lang="en-GB"/>
              <a:t>Click to edit headline</a:t>
            </a:r>
            <a:endParaRPr lang="en-US"/>
          </a:p>
        </p:txBody>
      </p:sp>
      <p:pic>
        <p:nvPicPr>
          <p:cNvPr id="17" name="Picture 16" descr="Logo, icon&#10;&#10;Description automatically generated">
            <a:extLst>
              <a:ext uri="{FF2B5EF4-FFF2-40B4-BE49-F238E27FC236}">
                <a16:creationId xmlns:a16="http://schemas.microsoft.com/office/drawing/2014/main" id="{25237E83-0951-A080-FC09-2ADDC1B62DE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31" name="Text Placeholder 4">
            <a:extLst>
              <a:ext uri="{FF2B5EF4-FFF2-40B4-BE49-F238E27FC236}">
                <a16:creationId xmlns:a16="http://schemas.microsoft.com/office/drawing/2014/main" id="{A30858AC-343F-16E0-28B2-64D8CBF8595B}"/>
              </a:ext>
            </a:extLst>
          </p:cNvPr>
          <p:cNvSpPr>
            <a:spLocks noGrp="1"/>
          </p:cNvSpPr>
          <p:nvPr>
            <p:ph type="body" sz="quarter" idx="23" hasCustomPrompt="1"/>
          </p:nvPr>
        </p:nvSpPr>
        <p:spPr>
          <a:xfrm>
            <a:off x="5384249" y="1788696"/>
            <a:ext cx="1716769" cy="543835"/>
          </a:xfrm>
        </p:spPr>
        <p:txBody>
          <a:bodyPr lIns="0" tIns="0" rIns="0" bIns="0" anchor="ctr" anchorCtr="0"/>
          <a:lstStyle>
            <a:lvl1pPr marL="0" indent="0">
              <a:spcBef>
                <a:spcPts val="0"/>
              </a:spcBef>
              <a:buFont typeface="Arial" panose="020B0604020202020204" pitchFamily="34" charset="0"/>
              <a:buNone/>
              <a:defRPr sz="1050"/>
            </a:lvl1pPr>
            <a:lvl2pPr>
              <a:defRPr sz="1050"/>
            </a:lvl2pPr>
            <a:lvl3pPr>
              <a:defRPr sz="1050"/>
            </a:lvl3pPr>
            <a:lvl4pPr>
              <a:defRPr sz="1050"/>
            </a:lvl4pPr>
            <a:lvl5pPr>
              <a:defRPr sz="1050"/>
            </a:lvl5pPr>
          </a:lstStyle>
          <a:p>
            <a:pPr lvl="0"/>
            <a:r>
              <a:rPr lang="en-GB"/>
              <a:t>Click to edit text</a:t>
            </a:r>
            <a:endParaRPr lang="en-US"/>
          </a:p>
        </p:txBody>
      </p:sp>
      <p:sp>
        <p:nvSpPr>
          <p:cNvPr id="36" name="Rounded Rectangle 35">
            <a:extLst>
              <a:ext uri="{FF2B5EF4-FFF2-40B4-BE49-F238E27FC236}">
                <a16:creationId xmlns:a16="http://schemas.microsoft.com/office/drawing/2014/main" id="{C70DA06A-C345-39C7-B946-FC4F3D23A610}"/>
              </a:ext>
            </a:extLst>
          </p:cNvPr>
          <p:cNvSpPr/>
          <p:nvPr/>
        </p:nvSpPr>
        <p:spPr>
          <a:xfrm>
            <a:off x="4952751" y="2564904"/>
            <a:ext cx="2318063"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4">
            <a:extLst>
              <a:ext uri="{FF2B5EF4-FFF2-40B4-BE49-F238E27FC236}">
                <a16:creationId xmlns:a16="http://schemas.microsoft.com/office/drawing/2014/main" id="{445869F5-AEAD-B50F-DE6A-D1A5B982E01D}"/>
              </a:ext>
            </a:extLst>
          </p:cNvPr>
          <p:cNvSpPr>
            <a:spLocks noGrp="1"/>
          </p:cNvSpPr>
          <p:nvPr>
            <p:ph type="body" sz="quarter" idx="24" hasCustomPrompt="1"/>
          </p:nvPr>
        </p:nvSpPr>
        <p:spPr>
          <a:xfrm>
            <a:off x="5395706" y="2580363"/>
            <a:ext cx="1686759" cy="543835"/>
          </a:xfrm>
        </p:spPr>
        <p:txBody>
          <a:bodyPr lIns="0" tIns="0" rIns="0" bIns="0" anchor="ctr" anchorCtr="0"/>
          <a:lstStyle>
            <a:lvl1pPr marL="0" indent="0">
              <a:spcBef>
                <a:spcPts val="0"/>
              </a:spcBef>
              <a:buFont typeface="Arial" panose="020B0604020202020204" pitchFamily="34" charset="0"/>
              <a:buNone/>
              <a:defRPr sz="1050"/>
            </a:lvl1pPr>
            <a:lvl2pPr>
              <a:defRPr sz="1050"/>
            </a:lvl2pPr>
            <a:lvl3pPr>
              <a:defRPr sz="1050"/>
            </a:lvl3pPr>
            <a:lvl4pPr>
              <a:defRPr sz="1050"/>
            </a:lvl4pPr>
            <a:lvl5pPr>
              <a:defRPr sz="1050"/>
            </a:lvl5pPr>
          </a:lstStyle>
          <a:p>
            <a:pPr lvl="0"/>
            <a:r>
              <a:rPr lang="en-GB"/>
              <a:t>Click to edit text</a:t>
            </a:r>
            <a:endParaRPr lang="en-US"/>
          </a:p>
        </p:txBody>
      </p:sp>
      <p:sp>
        <p:nvSpPr>
          <p:cNvPr id="42" name="Rounded Rectangle 41">
            <a:extLst>
              <a:ext uri="{FF2B5EF4-FFF2-40B4-BE49-F238E27FC236}">
                <a16:creationId xmlns:a16="http://schemas.microsoft.com/office/drawing/2014/main" id="{5E0C4E51-0667-E15B-5897-B0CD5A5537CD}"/>
              </a:ext>
            </a:extLst>
          </p:cNvPr>
          <p:cNvSpPr/>
          <p:nvPr/>
        </p:nvSpPr>
        <p:spPr>
          <a:xfrm>
            <a:off x="3431249" y="3565016"/>
            <a:ext cx="2318063"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4">
            <a:extLst>
              <a:ext uri="{FF2B5EF4-FFF2-40B4-BE49-F238E27FC236}">
                <a16:creationId xmlns:a16="http://schemas.microsoft.com/office/drawing/2014/main" id="{E7B6D382-654B-4583-E1DF-27E9F7817043}"/>
              </a:ext>
            </a:extLst>
          </p:cNvPr>
          <p:cNvSpPr>
            <a:spLocks noGrp="1"/>
          </p:cNvSpPr>
          <p:nvPr>
            <p:ph type="body" sz="quarter" idx="26" hasCustomPrompt="1"/>
          </p:nvPr>
        </p:nvSpPr>
        <p:spPr>
          <a:xfrm>
            <a:off x="3890679" y="3580476"/>
            <a:ext cx="1686759" cy="543835"/>
          </a:xfrm>
        </p:spPr>
        <p:txBody>
          <a:bodyPr lIns="0" tIns="0" rIns="0" bIns="0" anchor="ctr" anchorCtr="0"/>
          <a:lstStyle>
            <a:lvl1pPr marL="0" indent="0">
              <a:spcBef>
                <a:spcPts val="0"/>
              </a:spcBef>
              <a:buFont typeface="Arial" panose="020B0604020202020204" pitchFamily="34" charset="0"/>
              <a:buNone/>
              <a:defRPr sz="1050"/>
            </a:lvl1pPr>
            <a:lvl2pPr>
              <a:defRPr sz="1050"/>
            </a:lvl2pPr>
            <a:lvl3pPr>
              <a:defRPr sz="1050"/>
            </a:lvl3pPr>
            <a:lvl4pPr>
              <a:defRPr sz="1050"/>
            </a:lvl4pPr>
            <a:lvl5pPr>
              <a:defRPr sz="1050"/>
            </a:lvl5pPr>
          </a:lstStyle>
          <a:p>
            <a:pPr lvl="0"/>
            <a:r>
              <a:rPr lang="en-GB"/>
              <a:t>Click to edit text</a:t>
            </a:r>
            <a:endParaRPr lang="en-US"/>
          </a:p>
        </p:txBody>
      </p:sp>
      <p:sp>
        <p:nvSpPr>
          <p:cNvPr id="45" name="Rounded Rectangle 44">
            <a:extLst>
              <a:ext uri="{FF2B5EF4-FFF2-40B4-BE49-F238E27FC236}">
                <a16:creationId xmlns:a16="http://schemas.microsoft.com/office/drawing/2014/main" id="{9D12D37E-8389-4624-0C3B-D02CC580C04F}"/>
              </a:ext>
            </a:extLst>
          </p:cNvPr>
          <p:cNvSpPr/>
          <p:nvPr/>
        </p:nvSpPr>
        <p:spPr>
          <a:xfrm>
            <a:off x="6469849" y="3565016"/>
            <a:ext cx="2318063"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4">
            <a:extLst>
              <a:ext uri="{FF2B5EF4-FFF2-40B4-BE49-F238E27FC236}">
                <a16:creationId xmlns:a16="http://schemas.microsoft.com/office/drawing/2014/main" id="{6AF69F26-21EC-1CE3-DC7D-D93DDF5EE865}"/>
              </a:ext>
            </a:extLst>
          </p:cNvPr>
          <p:cNvSpPr>
            <a:spLocks noGrp="1"/>
          </p:cNvSpPr>
          <p:nvPr>
            <p:ph type="body" sz="quarter" idx="27" hasCustomPrompt="1"/>
          </p:nvPr>
        </p:nvSpPr>
        <p:spPr>
          <a:xfrm>
            <a:off x="6929278" y="3580476"/>
            <a:ext cx="1686759" cy="543835"/>
          </a:xfrm>
        </p:spPr>
        <p:txBody>
          <a:bodyPr lIns="0" tIns="0" rIns="0" bIns="0" anchor="ctr" anchorCtr="0"/>
          <a:lstStyle>
            <a:lvl1pPr marL="0" indent="0">
              <a:spcBef>
                <a:spcPts val="0"/>
              </a:spcBef>
              <a:buFont typeface="Arial" panose="020B0604020202020204" pitchFamily="34" charset="0"/>
              <a:buNone/>
              <a:defRPr sz="1050"/>
            </a:lvl1pPr>
            <a:lvl2pPr>
              <a:defRPr sz="1050"/>
            </a:lvl2pPr>
            <a:lvl3pPr>
              <a:defRPr sz="1050"/>
            </a:lvl3pPr>
            <a:lvl4pPr>
              <a:defRPr sz="1050"/>
            </a:lvl4pPr>
            <a:lvl5pPr>
              <a:defRPr sz="1050"/>
            </a:lvl5pPr>
          </a:lstStyle>
          <a:p>
            <a:pPr lvl="0"/>
            <a:r>
              <a:rPr lang="en-GB"/>
              <a:t>Click to edit text</a:t>
            </a:r>
            <a:endParaRPr lang="en-US"/>
          </a:p>
        </p:txBody>
      </p:sp>
      <p:sp>
        <p:nvSpPr>
          <p:cNvPr id="48" name="Rounded Rectangle 47">
            <a:extLst>
              <a:ext uri="{FF2B5EF4-FFF2-40B4-BE49-F238E27FC236}">
                <a16:creationId xmlns:a16="http://schemas.microsoft.com/office/drawing/2014/main" id="{94E4199C-5E4B-9220-7932-5F108EB055A9}"/>
              </a:ext>
            </a:extLst>
          </p:cNvPr>
          <p:cNvSpPr/>
          <p:nvPr/>
        </p:nvSpPr>
        <p:spPr>
          <a:xfrm>
            <a:off x="3431249" y="4365104"/>
            <a:ext cx="2318063"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4">
            <a:extLst>
              <a:ext uri="{FF2B5EF4-FFF2-40B4-BE49-F238E27FC236}">
                <a16:creationId xmlns:a16="http://schemas.microsoft.com/office/drawing/2014/main" id="{56EC248F-5F6C-D047-D63D-5F9B1F3434CB}"/>
              </a:ext>
            </a:extLst>
          </p:cNvPr>
          <p:cNvSpPr>
            <a:spLocks noGrp="1"/>
          </p:cNvSpPr>
          <p:nvPr>
            <p:ph type="body" sz="quarter" idx="28" hasCustomPrompt="1"/>
          </p:nvPr>
        </p:nvSpPr>
        <p:spPr>
          <a:xfrm>
            <a:off x="3890679" y="4380564"/>
            <a:ext cx="1686759" cy="543835"/>
          </a:xfrm>
        </p:spPr>
        <p:txBody>
          <a:bodyPr lIns="0" tIns="0" rIns="0" bIns="0" anchor="ctr" anchorCtr="0"/>
          <a:lstStyle>
            <a:lvl1pPr marL="0" indent="0">
              <a:spcBef>
                <a:spcPts val="0"/>
              </a:spcBef>
              <a:buFont typeface="Arial" panose="020B0604020202020204" pitchFamily="34" charset="0"/>
              <a:buNone/>
              <a:defRPr sz="1050"/>
            </a:lvl1pPr>
            <a:lvl2pPr>
              <a:defRPr sz="1050"/>
            </a:lvl2pPr>
            <a:lvl3pPr>
              <a:defRPr sz="1050"/>
            </a:lvl3pPr>
            <a:lvl4pPr>
              <a:defRPr sz="1050"/>
            </a:lvl4pPr>
            <a:lvl5pPr>
              <a:defRPr sz="1050"/>
            </a:lvl5pPr>
          </a:lstStyle>
          <a:p>
            <a:pPr lvl="0"/>
            <a:r>
              <a:rPr lang="en-GB"/>
              <a:t>Click to edit text</a:t>
            </a:r>
            <a:endParaRPr lang="en-US"/>
          </a:p>
        </p:txBody>
      </p:sp>
      <p:sp>
        <p:nvSpPr>
          <p:cNvPr id="51" name="Rounded Rectangle 50">
            <a:extLst>
              <a:ext uri="{FF2B5EF4-FFF2-40B4-BE49-F238E27FC236}">
                <a16:creationId xmlns:a16="http://schemas.microsoft.com/office/drawing/2014/main" id="{33FF7748-379C-30A3-A68E-A813B0EBCAC1}"/>
              </a:ext>
            </a:extLst>
          </p:cNvPr>
          <p:cNvSpPr/>
          <p:nvPr/>
        </p:nvSpPr>
        <p:spPr>
          <a:xfrm>
            <a:off x="6469849" y="4365104"/>
            <a:ext cx="2318063"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4">
            <a:extLst>
              <a:ext uri="{FF2B5EF4-FFF2-40B4-BE49-F238E27FC236}">
                <a16:creationId xmlns:a16="http://schemas.microsoft.com/office/drawing/2014/main" id="{6BEFE0C4-1473-9FEE-2FA3-697DB7C40A56}"/>
              </a:ext>
            </a:extLst>
          </p:cNvPr>
          <p:cNvSpPr>
            <a:spLocks noGrp="1"/>
          </p:cNvSpPr>
          <p:nvPr>
            <p:ph type="body" sz="quarter" idx="29" hasCustomPrompt="1"/>
          </p:nvPr>
        </p:nvSpPr>
        <p:spPr>
          <a:xfrm>
            <a:off x="6929278" y="4380564"/>
            <a:ext cx="1686759" cy="543835"/>
          </a:xfrm>
        </p:spPr>
        <p:txBody>
          <a:bodyPr lIns="0" tIns="0" rIns="0" bIns="0" anchor="ctr" anchorCtr="0"/>
          <a:lstStyle>
            <a:lvl1pPr marL="0" indent="0">
              <a:spcBef>
                <a:spcPts val="0"/>
              </a:spcBef>
              <a:buFont typeface="Arial" panose="020B0604020202020204" pitchFamily="34" charset="0"/>
              <a:buNone/>
              <a:defRPr sz="1050"/>
            </a:lvl1pPr>
            <a:lvl2pPr>
              <a:defRPr sz="1050"/>
            </a:lvl2pPr>
            <a:lvl3pPr>
              <a:defRPr sz="1050"/>
            </a:lvl3pPr>
            <a:lvl4pPr>
              <a:defRPr sz="1050"/>
            </a:lvl4pPr>
            <a:lvl5pPr>
              <a:defRPr sz="1050"/>
            </a:lvl5pPr>
          </a:lstStyle>
          <a:p>
            <a:pPr lvl="0"/>
            <a:r>
              <a:rPr lang="en-GB"/>
              <a:t>Click to edit text</a:t>
            </a:r>
            <a:endParaRPr lang="en-US"/>
          </a:p>
        </p:txBody>
      </p:sp>
      <p:sp>
        <p:nvSpPr>
          <p:cNvPr id="57" name="Rounded Rectangle 56">
            <a:extLst>
              <a:ext uri="{FF2B5EF4-FFF2-40B4-BE49-F238E27FC236}">
                <a16:creationId xmlns:a16="http://schemas.microsoft.com/office/drawing/2014/main" id="{AFC5B375-E4BF-C2AA-EA73-0277669153EF}"/>
              </a:ext>
            </a:extLst>
          </p:cNvPr>
          <p:cNvSpPr/>
          <p:nvPr/>
        </p:nvSpPr>
        <p:spPr>
          <a:xfrm>
            <a:off x="6469849" y="5157192"/>
            <a:ext cx="2318063"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4">
            <a:extLst>
              <a:ext uri="{FF2B5EF4-FFF2-40B4-BE49-F238E27FC236}">
                <a16:creationId xmlns:a16="http://schemas.microsoft.com/office/drawing/2014/main" id="{7E6C68C9-226E-68D8-95AB-4A36182A6FFE}"/>
              </a:ext>
            </a:extLst>
          </p:cNvPr>
          <p:cNvSpPr>
            <a:spLocks noGrp="1"/>
          </p:cNvSpPr>
          <p:nvPr>
            <p:ph type="body" sz="quarter" idx="31" hasCustomPrompt="1"/>
          </p:nvPr>
        </p:nvSpPr>
        <p:spPr>
          <a:xfrm>
            <a:off x="6929278" y="5172652"/>
            <a:ext cx="1686759" cy="543835"/>
          </a:xfrm>
        </p:spPr>
        <p:txBody>
          <a:bodyPr lIns="0" tIns="0" rIns="0" bIns="0" anchor="ctr" anchorCtr="0"/>
          <a:lstStyle>
            <a:lvl1pPr marL="0" indent="0">
              <a:spcBef>
                <a:spcPts val="0"/>
              </a:spcBef>
              <a:buFont typeface="Arial" panose="020B0604020202020204" pitchFamily="34" charset="0"/>
              <a:buNone/>
              <a:defRPr sz="1050"/>
            </a:lvl1pPr>
            <a:lvl2pPr>
              <a:defRPr sz="1050"/>
            </a:lvl2pPr>
            <a:lvl3pPr>
              <a:defRPr sz="1050"/>
            </a:lvl3pPr>
            <a:lvl4pPr>
              <a:defRPr sz="1050"/>
            </a:lvl4pPr>
            <a:lvl5pPr>
              <a:defRPr sz="1050"/>
            </a:lvl5pPr>
          </a:lstStyle>
          <a:p>
            <a:pPr lvl="0"/>
            <a:r>
              <a:rPr lang="en-GB"/>
              <a:t>Click to edit text</a:t>
            </a:r>
            <a:endParaRPr lang="en-US"/>
          </a:p>
        </p:txBody>
      </p:sp>
      <p:sp>
        <p:nvSpPr>
          <p:cNvPr id="62" name="Text Placeholder 4">
            <a:extLst>
              <a:ext uri="{FF2B5EF4-FFF2-40B4-BE49-F238E27FC236}">
                <a16:creationId xmlns:a16="http://schemas.microsoft.com/office/drawing/2014/main" id="{DDC602DE-1397-CF0E-EC9E-15F199B90970}"/>
              </a:ext>
            </a:extLst>
          </p:cNvPr>
          <p:cNvSpPr>
            <a:spLocks noGrp="1"/>
          </p:cNvSpPr>
          <p:nvPr>
            <p:ph type="body" sz="quarter" idx="32" hasCustomPrompt="1"/>
          </p:nvPr>
        </p:nvSpPr>
        <p:spPr>
          <a:xfrm>
            <a:off x="8192068" y="2580363"/>
            <a:ext cx="1751003" cy="543835"/>
          </a:xfrm>
        </p:spPr>
        <p:txBody>
          <a:bodyPr lIns="0" tIns="0" rIns="0" bIns="0" anchor="ctr" anchorCtr="0"/>
          <a:lstStyle>
            <a:lvl1pPr marL="0" indent="0">
              <a:spcBef>
                <a:spcPts val="0"/>
              </a:spcBef>
              <a:buFont typeface="Arial" panose="020B0604020202020204" pitchFamily="34" charset="0"/>
              <a:buNone/>
              <a:defRPr sz="1050"/>
            </a:lvl1pPr>
            <a:lvl2pPr>
              <a:defRPr sz="1050"/>
            </a:lvl2pPr>
            <a:lvl3pPr>
              <a:defRPr sz="1050"/>
            </a:lvl3pPr>
            <a:lvl4pPr>
              <a:defRPr sz="1050"/>
            </a:lvl4pPr>
            <a:lvl5pPr>
              <a:defRPr sz="1050"/>
            </a:lvl5pPr>
          </a:lstStyle>
          <a:p>
            <a:pPr lvl="0"/>
            <a:r>
              <a:rPr lang="en-GB"/>
              <a:t>Click to edit text</a:t>
            </a:r>
            <a:endParaRPr lang="en-US"/>
          </a:p>
        </p:txBody>
      </p:sp>
      <p:sp>
        <p:nvSpPr>
          <p:cNvPr id="103" name="Oval 102">
            <a:extLst>
              <a:ext uri="{FF2B5EF4-FFF2-40B4-BE49-F238E27FC236}">
                <a16:creationId xmlns:a16="http://schemas.microsoft.com/office/drawing/2014/main" id="{C00781D6-C8D2-8A84-49E1-B1B0D06EF3AB}"/>
              </a:ext>
            </a:extLst>
          </p:cNvPr>
          <p:cNvSpPr/>
          <p:nvPr/>
        </p:nvSpPr>
        <p:spPr>
          <a:xfrm>
            <a:off x="7892263" y="2734509"/>
            <a:ext cx="216024" cy="2160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0242435E-1114-5F74-6F04-769F8B879399}"/>
              </a:ext>
            </a:extLst>
          </p:cNvPr>
          <p:cNvSpPr/>
          <p:nvPr/>
        </p:nvSpPr>
        <p:spPr>
          <a:xfrm>
            <a:off x="5079649" y="1955889"/>
            <a:ext cx="216024" cy="2160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BE9F85F5-D7C4-D643-53CE-24CC764A6FD9}"/>
              </a:ext>
            </a:extLst>
          </p:cNvPr>
          <p:cNvSpPr/>
          <p:nvPr/>
        </p:nvSpPr>
        <p:spPr>
          <a:xfrm>
            <a:off x="5079649" y="2741872"/>
            <a:ext cx="216024" cy="2160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7696BE45-E026-CA74-DC9E-BEA7F776544A}"/>
              </a:ext>
            </a:extLst>
          </p:cNvPr>
          <p:cNvSpPr/>
          <p:nvPr/>
        </p:nvSpPr>
        <p:spPr>
          <a:xfrm>
            <a:off x="3575720" y="3739612"/>
            <a:ext cx="216024" cy="2160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0C94B323-3548-BC9F-2B83-E4B0BA031F4E}"/>
              </a:ext>
            </a:extLst>
          </p:cNvPr>
          <p:cNvSpPr/>
          <p:nvPr/>
        </p:nvSpPr>
        <p:spPr>
          <a:xfrm>
            <a:off x="6608293" y="3747850"/>
            <a:ext cx="216024" cy="2160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60CD59D8-63E2-CFCE-3BBC-01751EA7B7AC}"/>
              </a:ext>
            </a:extLst>
          </p:cNvPr>
          <p:cNvSpPr/>
          <p:nvPr/>
        </p:nvSpPr>
        <p:spPr>
          <a:xfrm>
            <a:off x="3575720" y="4548177"/>
            <a:ext cx="216024" cy="21602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2DD916E5-CCA7-9D3D-F593-23510AECC73A}"/>
              </a:ext>
            </a:extLst>
          </p:cNvPr>
          <p:cNvSpPr/>
          <p:nvPr/>
        </p:nvSpPr>
        <p:spPr>
          <a:xfrm>
            <a:off x="6608293" y="4550310"/>
            <a:ext cx="216024" cy="2160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E17EE8FC-CE65-3AAD-B2A2-3A4280982E1C}"/>
              </a:ext>
            </a:extLst>
          </p:cNvPr>
          <p:cNvSpPr/>
          <p:nvPr/>
        </p:nvSpPr>
        <p:spPr>
          <a:xfrm>
            <a:off x="6608293" y="5334160"/>
            <a:ext cx="216024" cy="2160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63175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Governance Structure Option B">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966904F5-5D90-44A6-8E7C-0A828AABFFD8}"/>
              </a:ext>
            </a:extLst>
          </p:cNvPr>
          <p:cNvCxnSpPr>
            <a:cxnSpLocks/>
          </p:cNvCxnSpPr>
          <p:nvPr/>
        </p:nvCxnSpPr>
        <p:spPr>
          <a:xfrm flipH="1">
            <a:off x="8983303" y="3849001"/>
            <a:ext cx="506685" cy="0"/>
          </a:xfrm>
          <a:prstGeom prst="line">
            <a:avLst/>
          </a:prstGeom>
          <a:ln w="95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8562771-DE01-642F-793E-6C531CB29416}"/>
              </a:ext>
            </a:extLst>
          </p:cNvPr>
          <p:cNvCxnSpPr>
            <a:cxnSpLocks/>
          </p:cNvCxnSpPr>
          <p:nvPr/>
        </p:nvCxnSpPr>
        <p:spPr>
          <a:xfrm flipH="1">
            <a:off x="7075791" y="2852936"/>
            <a:ext cx="1095508" cy="0"/>
          </a:xfrm>
          <a:prstGeom prst="line">
            <a:avLst/>
          </a:prstGeom>
          <a:ln w="95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5BCA0D0-5F36-6C0B-61B2-5ED7FD76D5B5}"/>
              </a:ext>
            </a:extLst>
          </p:cNvPr>
          <p:cNvCxnSpPr>
            <a:cxnSpLocks/>
          </p:cNvCxnSpPr>
          <p:nvPr/>
        </p:nvCxnSpPr>
        <p:spPr>
          <a:xfrm flipH="1">
            <a:off x="7104113" y="2060848"/>
            <a:ext cx="2394115" cy="0"/>
          </a:xfrm>
          <a:prstGeom prst="line">
            <a:avLst/>
          </a:prstGeom>
          <a:ln w="95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1FCC1E3-9733-710A-29C5-0E9A843D507A}"/>
              </a:ext>
            </a:extLst>
          </p:cNvPr>
          <p:cNvCxnSpPr>
            <a:cxnSpLocks/>
          </p:cNvCxnSpPr>
          <p:nvPr/>
        </p:nvCxnSpPr>
        <p:spPr>
          <a:xfrm flipH="1">
            <a:off x="7961814" y="3849001"/>
            <a:ext cx="854836" cy="0"/>
          </a:xfrm>
          <a:prstGeom prst="line">
            <a:avLst/>
          </a:prstGeom>
          <a:ln w="95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5942911-F65A-F992-4268-F4F243C4A64E}"/>
              </a:ext>
            </a:extLst>
          </p:cNvPr>
          <p:cNvCxnSpPr>
            <a:cxnSpLocks/>
          </p:cNvCxnSpPr>
          <p:nvPr/>
        </p:nvCxnSpPr>
        <p:spPr>
          <a:xfrm flipV="1">
            <a:off x="9493169" y="2060848"/>
            <a:ext cx="0" cy="1791624"/>
          </a:xfrm>
          <a:prstGeom prst="line">
            <a:avLst/>
          </a:prstGeom>
          <a:ln w="952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7A8D1C68-3A0B-364C-34DF-4F4CD0A5DD45}"/>
              </a:ext>
            </a:extLst>
          </p:cNvPr>
          <p:cNvSpPr/>
          <p:nvPr/>
        </p:nvSpPr>
        <p:spPr>
          <a:xfrm>
            <a:off x="8040413" y="2564904"/>
            <a:ext cx="2880000"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7036BC77-0861-9218-635C-3A786A637A73}"/>
              </a:ext>
            </a:extLst>
          </p:cNvPr>
          <p:cNvSpPr/>
          <p:nvPr/>
        </p:nvSpPr>
        <p:spPr>
          <a:xfrm>
            <a:off x="4639711" y="1789292"/>
            <a:ext cx="2880000"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773AE6-4BBF-17E5-6A49-FB9BC1CB6EA7}"/>
              </a:ext>
            </a:extLst>
          </p:cNvPr>
          <p:cNvCxnSpPr>
            <a:cxnSpLocks/>
          </p:cNvCxnSpPr>
          <p:nvPr/>
        </p:nvCxnSpPr>
        <p:spPr>
          <a:xfrm flipV="1">
            <a:off x="6104277" y="2342080"/>
            <a:ext cx="0" cy="1008222"/>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B063DA3-467F-7CD7-51DD-3263BBB0C837}"/>
              </a:ext>
            </a:extLst>
          </p:cNvPr>
          <p:cNvCxnSpPr>
            <a:cxnSpLocks/>
          </p:cNvCxnSpPr>
          <p:nvPr/>
        </p:nvCxnSpPr>
        <p:spPr>
          <a:xfrm flipH="1">
            <a:off x="4267201" y="3353221"/>
            <a:ext cx="341525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3B659F-0A48-4822-B4AF-DF313A0CA188}"/>
              </a:ext>
            </a:extLst>
          </p:cNvPr>
          <p:cNvCxnSpPr>
            <a:cxnSpLocks/>
          </p:cNvCxnSpPr>
          <p:nvPr/>
        </p:nvCxnSpPr>
        <p:spPr>
          <a:xfrm flipV="1">
            <a:off x="4270795" y="3350303"/>
            <a:ext cx="0" cy="1304144"/>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35DD3A5-F012-2A6A-8B11-A6F956FDE3A8}"/>
              </a:ext>
            </a:extLst>
          </p:cNvPr>
          <p:cNvCxnSpPr>
            <a:cxnSpLocks/>
          </p:cNvCxnSpPr>
          <p:nvPr/>
        </p:nvCxnSpPr>
        <p:spPr>
          <a:xfrm flipV="1">
            <a:off x="7680176" y="3350302"/>
            <a:ext cx="0" cy="2068642"/>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C1DEE87-308A-AE5D-6B03-9E510CF64CBB}"/>
              </a:ext>
            </a:extLst>
          </p:cNvPr>
          <p:cNvCxnSpPr>
            <a:cxnSpLocks/>
          </p:cNvCxnSpPr>
          <p:nvPr/>
        </p:nvCxnSpPr>
        <p:spPr>
          <a:xfrm flipH="1">
            <a:off x="5663952" y="4653136"/>
            <a:ext cx="931720" cy="0"/>
          </a:xfrm>
          <a:prstGeom prst="line">
            <a:avLst/>
          </a:prstGeom>
          <a:ln w="952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BF54E13E-CF90-5207-91E4-7F2D91A4FA3A}"/>
              </a:ext>
            </a:extLst>
          </p:cNvPr>
          <p:cNvSpPr>
            <a:spLocks noGrp="1"/>
          </p:cNvSpPr>
          <p:nvPr>
            <p:ph type="body" sz="quarter" idx="10" hasCustomPrompt="1"/>
          </p:nvPr>
        </p:nvSpPr>
        <p:spPr>
          <a:xfrm>
            <a:off x="1237672" y="868544"/>
            <a:ext cx="7195123" cy="306751"/>
          </a:xfrm>
          <a:prstGeom prst="rect">
            <a:avLst/>
          </a:prstGeom>
        </p:spPr>
        <p:txBody>
          <a:bodyPr wrap="square" lIns="0" tIns="0" rIns="0" bIns="0">
            <a:spAutoFit/>
          </a:bodyPr>
          <a:lstStyle>
            <a:lvl1pPr marL="0" indent="0">
              <a:lnSpc>
                <a:spcPct val="80000"/>
              </a:lnSpc>
              <a:buNone/>
              <a:defRPr sz="2399" b="0" cap="none" spc="75" baseline="0">
                <a:solidFill>
                  <a:schemeClr val="tx2"/>
                </a:solidFill>
                <a:latin typeface="Aptos" panose="020B0004020202020204" pitchFamily="34" charset="0"/>
              </a:defRPr>
            </a:lvl1pPr>
          </a:lstStyle>
          <a:p>
            <a:pPr lvl="0"/>
            <a:r>
              <a:rPr lang="en-GB"/>
              <a:t>Click to edit headline</a:t>
            </a:r>
            <a:endParaRPr lang="en-US"/>
          </a:p>
        </p:txBody>
      </p:sp>
      <p:pic>
        <p:nvPicPr>
          <p:cNvPr id="18" name="Picture 17" descr="Logo, icon&#10;&#10;Description automatically generated">
            <a:extLst>
              <a:ext uri="{FF2B5EF4-FFF2-40B4-BE49-F238E27FC236}">
                <a16:creationId xmlns:a16="http://schemas.microsoft.com/office/drawing/2014/main" id="{DA6B2F9A-C32B-9112-BB55-599739C0E58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9" name="Text Placeholder 4">
            <a:extLst>
              <a:ext uri="{FF2B5EF4-FFF2-40B4-BE49-F238E27FC236}">
                <a16:creationId xmlns:a16="http://schemas.microsoft.com/office/drawing/2014/main" id="{7ECCC978-CA86-D837-E798-74F499A23C63}"/>
              </a:ext>
            </a:extLst>
          </p:cNvPr>
          <p:cNvSpPr>
            <a:spLocks noGrp="1"/>
          </p:cNvSpPr>
          <p:nvPr>
            <p:ph type="body" sz="quarter" idx="23" hasCustomPrompt="1"/>
          </p:nvPr>
        </p:nvSpPr>
        <p:spPr>
          <a:xfrm>
            <a:off x="5087686" y="1788696"/>
            <a:ext cx="2276943" cy="543835"/>
          </a:xfrm>
        </p:spPr>
        <p:txBody>
          <a:bodyPr lIns="0" tIns="0" rIns="0" bIns="0" anchor="ctr" anchorCtr="0"/>
          <a:lstStyle>
            <a:lvl1pPr marL="0" indent="0">
              <a:spcBef>
                <a:spcPts val="0"/>
              </a:spcBef>
              <a:buFont typeface="Arial" panose="020B0604020202020204" pitchFamily="34" charset="0"/>
              <a:buNone/>
              <a:defRPr sz="900"/>
            </a:lvl1pPr>
            <a:lvl2pPr>
              <a:defRPr sz="1050"/>
            </a:lvl2pPr>
            <a:lvl3pPr>
              <a:defRPr sz="1050"/>
            </a:lvl3pPr>
            <a:lvl4pPr>
              <a:defRPr sz="1050"/>
            </a:lvl4pPr>
            <a:lvl5pPr>
              <a:defRPr sz="1050"/>
            </a:lvl5pPr>
          </a:lstStyle>
          <a:p>
            <a:pPr lvl="0"/>
            <a:r>
              <a:rPr lang="en-GB"/>
              <a:t>Click to edit text</a:t>
            </a:r>
            <a:endParaRPr lang="en-US"/>
          </a:p>
        </p:txBody>
      </p:sp>
      <p:sp>
        <p:nvSpPr>
          <p:cNvPr id="20" name="Rounded Rectangle 19">
            <a:extLst>
              <a:ext uri="{FF2B5EF4-FFF2-40B4-BE49-F238E27FC236}">
                <a16:creationId xmlns:a16="http://schemas.microsoft.com/office/drawing/2014/main" id="{FFCEBF5B-67EB-1E07-4FCD-143027913284}"/>
              </a:ext>
            </a:extLst>
          </p:cNvPr>
          <p:cNvSpPr/>
          <p:nvPr/>
        </p:nvSpPr>
        <p:spPr>
          <a:xfrm>
            <a:off x="4656188" y="2564904"/>
            <a:ext cx="2880000"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4">
            <a:extLst>
              <a:ext uri="{FF2B5EF4-FFF2-40B4-BE49-F238E27FC236}">
                <a16:creationId xmlns:a16="http://schemas.microsoft.com/office/drawing/2014/main" id="{C36D5CCB-0559-3477-BF7B-864194F9CEFB}"/>
              </a:ext>
            </a:extLst>
          </p:cNvPr>
          <p:cNvSpPr>
            <a:spLocks noGrp="1"/>
          </p:cNvSpPr>
          <p:nvPr>
            <p:ph type="body" sz="quarter" idx="24" hasCustomPrompt="1"/>
          </p:nvPr>
        </p:nvSpPr>
        <p:spPr>
          <a:xfrm>
            <a:off x="5099144" y="2580363"/>
            <a:ext cx="2257245" cy="543835"/>
          </a:xfrm>
        </p:spPr>
        <p:txBody>
          <a:bodyPr lIns="0" tIns="0" rIns="0" bIns="0" anchor="ctr" anchorCtr="0"/>
          <a:lstStyle>
            <a:lvl1pPr marL="0" indent="0">
              <a:spcBef>
                <a:spcPts val="0"/>
              </a:spcBef>
              <a:buFont typeface="Arial" panose="020B0604020202020204" pitchFamily="34" charset="0"/>
              <a:buNone/>
              <a:defRPr sz="900"/>
            </a:lvl1pPr>
            <a:lvl2pPr>
              <a:defRPr sz="1050"/>
            </a:lvl2pPr>
            <a:lvl3pPr>
              <a:defRPr sz="1050"/>
            </a:lvl3pPr>
            <a:lvl4pPr>
              <a:defRPr sz="1050"/>
            </a:lvl4pPr>
            <a:lvl5pPr>
              <a:defRPr sz="1050"/>
            </a:lvl5pPr>
          </a:lstStyle>
          <a:p>
            <a:pPr lvl="0"/>
            <a:r>
              <a:rPr lang="en-GB"/>
              <a:t>Click to edit text</a:t>
            </a:r>
            <a:endParaRPr lang="en-US"/>
          </a:p>
        </p:txBody>
      </p:sp>
      <p:sp>
        <p:nvSpPr>
          <p:cNvPr id="22" name="Rounded Rectangle 21">
            <a:extLst>
              <a:ext uri="{FF2B5EF4-FFF2-40B4-BE49-F238E27FC236}">
                <a16:creationId xmlns:a16="http://schemas.microsoft.com/office/drawing/2014/main" id="{E444CE2B-87ED-5B8E-C4D8-7168175D9E55}"/>
              </a:ext>
            </a:extLst>
          </p:cNvPr>
          <p:cNvSpPr/>
          <p:nvPr/>
        </p:nvSpPr>
        <p:spPr>
          <a:xfrm>
            <a:off x="2821649" y="3565016"/>
            <a:ext cx="2880000"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4">
            <a:extLst>
              <a:ext uri="{FF2B5EF4-FFF2-40B4-BE49-F238E27FC236}">
                <a16:creationId xmlns:a16="http://schemas.microsoft.com/office/drawing/2014/main" id="{CB8EEC0B-B1A7-02F7-667D-0F30A21B5F2A}"/>
              </a:ext>
            </a:extLst>
          </p:cNvPr>
          <p:cNvSpPr>
            <a:spLocks noGrp="1"/>
          </p:cNvSpPr>
          <p:nvPr>
            <p:ph type="body" sz="quarter" idx="26" hasCustomPrompt="1"/>
          </p:nvPr>
        </p:nvSpPr>
        <p:spPr>
          <a:xfrm>
            <a:off x="3281079" y="3580476"/>
            <a:ext cx="2221797" cy="543835"/>
          </a:xfrm>
        </p:spPr>
        <p:txBody>
          <a:bodyPr lIns="0" tIns="0" rIns="0" bIns="0" anchor="ctr" anchorCtr="0"/>
          <a:lstStyle>
            <a:lvl1pPr marL="0" indent="0">
              <a:spcBef>
                <a:spcPts val="0"/>
              </a:spcBef>
              <a:buFont typeface="Arial" panose="020B0604020202020204" pitchFamily="34" charset="0"/>
              <a:buNone/>
              <a:defRPr sz="900"/>
            </a:lvl1pPr>
            <a:lvl2pPr>
              <a:defRPr sz="1050"/>
            </a:lvl2pPr>
            <a:lvl3pPr>
              <a:defRPr sz="1050"/>
            </a:lvl3pPr>
            <a:lvl4pPr>
              <a:defRPr sz="1050"/>
            </a:lvl4pPr>
            <a:lvl5pPr>
              <a:defRPr sz="1050"/>
            </a:lvl5pPr>
          </a:lstStyle>
          <a:p>
            <a:pPr lvl="0"/>
            <a:r>
              <a:rPr lang="en-GB"/>
              <a:t>Click to edit text</a:t>
            </a:r>
            <a:endParaRPr lang="en-US"/>
          </a:p>
        </p:txBody>
      </p:sp>
      <p:sp>
        <p:nvSpPr>
          <p:cNvPr id="24" name="Rounded Rectangle 23">
            <a:extLst>
              <a:ext uri="{FF2B5EF4-FFF2-40B4-BE49-F238E27FC236}">
                <a16:creationId xmlns:a16="http://schemas.microsoft.com/office/drawing/2014/main" id="{9E28271A-65AB-E863-839C-D47C9E63E09F}"/>
              </a:ext>
            </a:extLst>
          </p:cNvPr>
          <p:cNvSpPr/>
          <p:nvPr/>
        </p:nvSpPr>
        <p:spPr>
          <a:xfrm>
            <a:off x="6247427" y="3565016"/>
            <a:ext cx="2880000"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4">
            <a:extLst>
              <a:ext uri="{FF2B5EF4-FFF2-40B4-BE49-F238E27FC236}">
                <a16:creationId xmlns:a16="http://schemas.microsoft.com/office/drawing/2014/main" id="{80F37C7B-B06F-457F-59D1-42165C5E1D92}"/>
              </a:ext>
            </a:extLst>
          </p:cNvPr>
          <p:cNvSpPr>
            <a:spLocks noGrp="1"/>
          </p:cNvSpPr>
          <p:nvPr>
            <p:ph type="body" sz="quarter" idx="27" hasCustomPrompt="1"/>
          </p:nvPr>
        </p:nvSpPr>
        <p:spPr>
          <a:xfrm>
            <a:off x="6706857" y="3580476"/>
            <a:ext cx="2222960" cy="543835"/>
          </a:xfrm>
        </p:spPr>
        <p:txBody>
          <a:bodyPr lIns="0" tIns="0" rIns="0" bIns="0" anchor="ctr" anchorCtr="0"/>
          <a:lstStyle>
            <a:lvl1pPr marL="0" indent="0">
              <a:spcBef>
                <a:spcPts val="0"/>
              </a:spcBef>
              <a:buFont typeface="Arial" panose="020B0604020202020204" pitchFamily="34" charset="0"/>
              <a:buNone/>
              <a:defRPr sz="900"/>
            </a:lvl1pPr>
            <a:lvl2pPr>
              <a:defRPr sz="1050"/>
            </a:lvl2pPr>
            <a:lvl3pPr>
              <a:defRPr sz="1050"/>
            </a:lvl3pPr>
            <a:lvl4pPr>
              <a:defRPr sz="1050"/>
            </a:lvl4pPr>
            <a:lvl5pPr>
              <a:defRPr sz="1050"/>
            </a:lvl5pPr>
          </a:lstStyle>
          <a:p>
            <a:pPr lvl="0"/>
            <a:r>
              <a:rPr lang="en-GB"/>
              <a:t>Click to edit text</a:t>
            </a:r>
            <a:endParaRPr lang="en-US"/>
          </a:p>
        </p:txBody>
      </p:sp>
      <p:sp>
        <p:nvSpPr>
          <p:cNvPr id="26" name="Rounded Rectangle 25">
            <a:extLst>
              <a:ext uri="{FF2B5EF4-FFF2-40B4-BE49-F238E27FC236}">
                <a16:creationId xmlns:a16="http://schemas.microsoft.com/office/drawing/2014/main" id="{012EE5B1-AF86-2249-4835-970CA9C78EA1}"/>
              </a:ext>
            </a:extLst>
          </p:cNvPr>
          <p:cNvSpPr/>
          <p:nvPr/>
        </p:nvSpPr>
        <p:spPr>
          <a:xfrm>
            <a:off x="2821649" y="4365104"/>
            <a:ext cx="2880000"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4">
            <a:extLst>
              <a:ext uri="{FF2B5EF4-FFF2-40B4-BE49-F238E27FC236}">
                <a16:creationId xmlns:a16="http://schemas.microsoft.com/office/drawing/2014/main" id="{F3C919EC-F400-F055-2CF0-9BF1751E2AAF}"/>
              </a:ext>
            </a:extLst>
          </p:cNvPr>
          <p:cNvSpPr>
            <a:spLocks noGrp="1"/>
          </p:cNvSpPr>
          <p:nvPr>
            <p:ph type="body" sz="quarter" idx="28" hasCustomPrompt="1"/>
          </p:nvPr>
        </p:nvSpPr>
        <p:spPr>
          <a:xfrm>
            <a:off x="3281079" y="4380564"/>
            <a:ext cx="2230036" cy="543835"/>
          </a:xfrm>
        </p:spPr>
        <p:txBody>
          <a:bodyPr lIns="0" tIns="0" rIns="0" bIns="0" anchor="ctr" anchorCtr="0"/>
          <a:lstStyle>
            <a:lvl1pPr marL="0" indent="0">
              <a:spcBef>
                <a:spcPts val="0"/>
              </a:spcBef>
              <a:buFont typeface="Arial" panose="020B0604020202020204" pitchFamily="34" charset="0"/>
              <a:buNone/>
              <a:defRPr sz="900"/>
            </a:lvl1pPr>
            <a:lvl2pPr>
              <a:defRPr sz="1050"/>
            </a:lvl2pPr>
            <a:lvl3pPr>
              <a:defRPr sz="1050"/>
            </a:lvl3pPr>
            <a:lvl4pPr>
              <a:defRPr sz="1050"/>
            </a:lvl4pPr>
            <a:lvl5pPr>
              <a:defRPr sz="1050"/>
            </a:lvl5pPr>
          </a:lstStyle>
          <a:p>
            <a:pPr lvl="0"/>
            <a:r>
              <a:rPr lang="en-GB"/>
              <a:t>Click to edit text</a:t>
            </a:r>
            <a:endParaRPr lang="en-US"/>
          </a:p>
        </p:txBody>
      </p:sp>
      <p:sp>
        <p:nvSpPr>
          <p:cNvPr id="28" name="Rounded Rectangle 27">
            <a:extLst>
              <a:ext uri="{FF2B5EF4-FFF2-40B4-BE49-F238E27FC236}">
                <a16:creationId xmlns:a16="http://schemas.microsoft.com/office/drawing/2014/main" id="{AA87B8F9-F532-D2C3-92FB-B03EEE1D5387}"/>
              </a:ext>
            </a:extLst>
          </p:cNvPr>
          <p:cNvSpPr/>
          <p:nvPr/>
        </p:nvSpPr>
        <p:spPr>
          <a:xfrm>
            <a:off x="6247427" y="4365104"/>
            <a:ext cx="2880000"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4">
            <a:extLst>
              <a:ext uri="{FF2B5EF4-FFF2-40B4-BE49-F238E27FC236}">
                <a16:creationId xmlns:a16="http://schemas.microsoft.com/office/drawing/2014/main" id="{41E62F0C-A6AA-9581-EEC9-7484A2CDA84C}"/>
              </a:ext>
            </a:extLst>
          </p:cNvPr>
          <p:cNvSpPr>
            <a:spLocks noGrp="1"/>
          </p:cNvSpPr>
          <p:nvPr>
            <p:ph type="body" sz="quarter" idx="29" hasCustomPrompt="1"/>
          </p:nvPr>
        </p:nvSpPr>
        <p:spPr>
          <a:xfrm>
            <a:off x="6706858" y="4380564"/>
            <a:ext cx="2214721" cy="543835"/>
          </a:xfrm>
        </p:spPr>
        <p:txBody>
          <a:bodyPr lIns="0" tIns="0" rIns="0" bIns="0" anchor="ctr" anchorCtr="0"/>
          <a:lstStyle>
            <a:lvl1pPr marL="0" indent="0">
              <a:spcBef>
                <a:spcPts val="0"/>
              </a:spcBef>
              <a:buFont typeface="Arial" panose="020B0604020202020204" pitchFamily="34" charset="0"/>
              <a:buNone/>
              <a:defRPr sz="900"/>
            </a:lvl1pPr>
            <a:lvl2pPr>
              <a:defRPr sz="1050"/>
            </a:lvl2pPr>
            <a:lvl3pPr>
              <a:defRPr sz="1050"/>
            </a:lvl3pPr>
            <a:lvl4pPr>
              <a:defRPr sz="1050"/>
            </a:lvl4pPr>
            <a:lvl5pPr>
              <a:defRPr sz="1050"/>
            </a:lvl5pPr>
          </a:lstStyle>
          <a:p>
            <a:pPr lvl="0"/>
            <a:r>
              <a:rPr lang="en-GB"/>
              <a:t>Click to edit text</a:t>
            </a:r>
            <a:endParaRPr lang="en-US"/>
          </a:p>
        </p:txBody>
      </p:sp>
      <p:sp>
        <p:nvSpPr>
          <p:cNvPr id="30" name="Rounded Rectangle 29">
            <a:extLst>
              <a:ext uri="{FF2B5EF4-FFF2-40B4-BE49-F238E27FC236}">
                <a16:creationId xmlns:a16="http://schemas.microsoft.com/office/drawing/2014/main" id="{06A835E5-AC42-4A97-C1DD-038526CBFEEB}"/>
              </a:ext>
            </a:extLst>
          </p:cNvPr>
          <p:cNvSpPr/>
          <p:nvPr/>
        </p:nvSpPr>
        <p:spPr>
          <a:xfrm>
            <a:off x="6247427" y="5157192"/>
            <a:ext cx="2880000" cy="56884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4">
            <a:extLst>
              <a:ext uri="{FF2B5EF4-FFF2-40B4-BE49-F238E27FC236}">
                <a16:creationId xmlns:a16="http://schemas.microsoft.com/office/drawing/2014/main" id="{87E89DE2-BD6D-8693-4190-199A44AAD0C3}"/>
              </a:ext>
            </a:extLst>
          </p:cNvPr>
          <p:cNvSpPr>
            <a:spLocks noGrp="1"/>
          </p:cNvSpPr>
          <p:nvPr>
            <p:ph type="body" sz="quarter" idx="31" hasCustomPrompt="1"/>
          </p:nvPr>
        </p:nvSpPr>
        <p:spPr>
          <a:xfrm>
            <a:off x="6706858" y="5172652"/>
            <a:ext cx="2214721" cy="543835"/>
          </a:xfrm>
        </p:spPr>
        <p:txBody>
          <a:bodyPr lIns="0" tIns="0" rIns="0" bIns="0" anchor="ctr" anchorCtr="0"/>
          <a:lstStyle>
            <a:lvl1pPr marL="0" indent="0">
              <a:spcBef>
                <a:spcPts val="0"/>
              </a:spcBef>
              <a:buFont typeface="Arial" panose="020B0604020202020204" pitchFamily="34" charset="0"/>
              <a:buNone/>
              <a:defRPr sz="900"/>
            </a:lvl1pPr>
            <a:lvl2pPr>
              <a:defRPr sz="1050"/>
            </a:lvl2pPr>
            <a:lvl3pPr>
              <a:defRPr sz="1050"/>
            </a:lvl3pPr>
            <a:lvl4pPr>
              <a:defRPr sz="1050"/>
            </a:lvl4pPr>
            <a:lvl5pPr>
              <a:defRPr sz="1050"/>
            </a:lvl5pPr>
          </a:lstStyle>
          <a:p>
            <a:pPr lvl="0"/>
            <a:r>
              <a:rPr lang="en-GB"/>
              <a:t>Click to edit text</a:t>
            </a:r>
            <a:endParaRPr lang="en-US"/>
          </a:p>
        </p:txBody>
      </p:sp>
      <p:sp>
        <p:nvSpPr>
          <p:cNvPr id="32" name="Text Placeholder 4">
            <a:extLst>
              <a:ext uri="{FF2B5EF4-FFF2-40B4-BE49-F238E27FC236}">
                <a16:creationId xmlns:a16="http://schemas.microsoft.com/office/drawing/2014/main" id="{E1B6349D-551B-BF48-ABAE-0EA732115879}"/>
              </a:ext>
            </a:extLst>
          </p:cNvPr>
          <p:cNvSpPr>
            <a:spLocks noGrp="1"/>
          </p:cNvSpPr>
          <p:nvPr>
            <p:ph type="body" sz="quarter" idx="32" hasCustomPrompt="1"/>
          </p:nvPr>
        </p:nvSpPr>
        <p:spPr>
          <a:xfrm>
            <a:off x="8480298" y="2580363"/>
            <a:ext cx="2253511" cy="543835"/>
          </a:xfrm>
        </p:spPr>
        <p:txBody>
          <a:bodyPr lIns="0" tIns="0" rIns="0" bIns="0" anchor="ctr" anchorCtr="0"/>
          <a:lstStyle>
            <a:lvl1pPr marL="0" indent="0">
              <a:spcBef>
                <a:spcPts val="0"/>
              </a:spcBef>
              <a:buFont typeface="Arial" panose="020B0604020202020204" pitchFamily="34" charset="0"/>
              <a:buNone/>
              <a:defRPr sz="900"/>
            </a:lvl1pPr>
            <a:lvl2pPr>
              <a:defRPr sz="1050"/>
            </a:lvl2pPr>
            <a:lvl3pPr>
              <a:defRPr sz="1050"/>
            </a:lvl3pPr>
            <a:lvl4pPr>
              <a:defRPr sz="1050"/>
            </a:lvl4pPr>
            <a:lvl5pPr>
              <a:defRPr sz="1050"/>
            </a:lvl5pPr>
          </a:lstStyle>
          <a:p>
            <a:pPr lvl="0"/>
            <a:r>
              <a:rPr lang="en-GB"/>
              <a:t>Click to edit text</a:t>
            </a:r>
            <a:endParaRPr lang="en-US"/>
          </a:p>
        </p:txBody>
      </p:sp>
      <p:sp>
        <p:nvSpPr>
          <p:cNvPr id="33" name="Oval 32">
            <a:extLst>
              <a:ext uri="{FF2B5EF4-FFF2-40B4-BE49-F238E27FC236}">
                <a16:creationId xmlns:a16="http://schemas.microsoft.com/office/drawing/2014/main" id="{2187E669-AD98-50BF-CD5D-DEFDEC1395DF}"/>
              </a:ext>
            </a:extLst>
          </p:cNvPr>
          <p:cNvSpPr/>
          <p:nvPr/>
        </p:nvSpPr>
        <p:spPr>
          <a:xfrm>
            <a:off x="8180492" y="2734509"/>
            <a:ext cx="216024" cy="2160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C3F35A2-6EE5-1240-FD35-3E43B7C5F8B9}"/>
              </a:ext>
            </a:extLst>
          </p:cNvPr>
          <p:cNvSpPr/>
          <p:nvPr/>
        </p:nvSpPr>
        <p:spPr>
          <a:xfrm>
            <a:off x="4783088" y="1955889"/>
            <a:ext cx="216024" cy="2160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D4663C4-311A-4C19-D770-8D6C112618D0}"/>
              </a:ext>
            </a:extLst>
          </p:cNvPr>
          <p:cNvSpPr/>
          <p:nvPr/>
        </p:nvSpPr>
        <p:spPr>
          <a:xfrm>
            <a:off x="4783088" y="2741872"/>
            <a:ext cx="216024" cy="2160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6581761-45DC-B859-8EF5-C0D72DDCA829}"/>
              </a:ext>
            </a:extLst>
          </p:cNvPr>
          <p:cNvSpPr/>
          <p:nvPr/>
        </p:nvSpPr>
        <p:spPr>
          <a:xfrm>
            <a:off x="2966121" y="3739612"/>
            <a:ext cx="216024" cy="2160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422AA55-DE28-F6AB-254E-F295F16959F6}"/>
              </a:ext>
            </a:extLst>
          </p:cNvPr>
          <p:cNvSpPr/>
          <p:nvPr/>
        </p:nvSpPr>
        <p:spPr>
          <a:xfrm>
            <a:off x="6385873" y="3747850"/>
            <a:ext cx="216024" cy="2160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AC28826-8FEB-7919-3306-E290E8FB7713}"/>
              </a:ext>
            </a:extLst>
          </p:cNvPr>
          <p:cNvSpPr/>
          <p:nvPr/>
        </p:nvSpPr>
        <p:spPr>
          <a:xfrm>
            <a:off x="2966121" y="4548177"/>
            <a:ext cx="216024" cy="21602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B8707D6-E80B-DDCE-B31A-6A06ADD3C8D0}"/>
              </a:ext>
            </a:extLst>
          </p:cNvPr>
          <p:cNvSpPr/>
          <p:nvPr/>
        </p:nvSpPr>
        <p:spPr>
          <a:xfrm>
            <a:off x="6385873" y="4550310"/>
            <a:ext cx="216024" cy="2160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1A172B5-B52B-61E8-8671-E41986C908E3}"/>
              </a:ext>
            </a:extLst>
          </p:cNvPr>
          <p:cNvSpPr/>
          <p:nvPr/>
        </p:nvSpPr>
        <p:spPr>
          <a:xfrm>
            <a:off x="6385873" y="5334160"/>
            <a:ext cx="216024" cy="2160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2855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xt A with logo footer">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DCCE4F54-17E1-E3A3-293A-96D88FAE1173}"/>
              </a:ext>
            </a:extLst>
          </p:cNvPr>
          <p:cNvSpPr>
            <a:spLocks noGrp="1"/>
          </p:cNvSpPr>
          <p:nvPr>
            <p:ph type="body" sz="quarter" idx="10" hasCustomPrompt="1"/>
          </p:nvPr>
        </p:nvSpPr>
        <p:spPr>
          <a:xfrm>
            <a:off x="1237672" y="868544"/>
            <a:ext cx="7195123" cy="306751"/>
          </a:xfrm>
          <a:prstGeom prst="rect">
            <a:avLst/>
          </a:prstGeom>
        </p:spPr>
        <p:txBody>
          <a:bodyPr wrap="square" lIns="0" tIns="0" rIns="0" bIns="0">
            <a:spAutoFit/>
          </a:bodyPr>
          <a:lstStyle>
            <a:lvl1pPr marL="0" indent="0">
              <a:lnSpc>
                <a:spcPct val="80000"/>
              </a:lnSpc>
              <a:buNone/>
              <a:defRPr sz="2399" b="0" cap="none" spc="75" baseline="0">
                <a:solidFill>
                  <a:schemeClr val="tx2"/>
                </a:solidFill>
                <a:latin typeface="Aptos" panose="020B0004020202020204" pitchFamily="34" charset="0"/>
              </a:defRPr>
            </a:lvl1pPr>
          </a:lstStyle>
          <a:p>
            <a:pPr lvl="0"/>
            <a:r>
              <a:rPr lang="en-GB"/>
              <a:t>Headline requiring only one line</a:t>
            </a:r>
            <a:endParaRPr lang="en-US"/>
          </a:p>
        </p:txBody>
      </p:sp>
      <p:sp>
        <p:nvSpPr>
          <p:cNvPr id="7" name="Text Placeholder 9">
            <a:extLst>
              <a:ext uri="{FF2B5EF4-FFF2-40B4-BE49-F238E27FC236}">
                <a16:creationId xmlns:a16="http://schemas.microsoft.com/office/drawing/2014/main" id="{7F38FDB1-D83A-F53F-7599-A4D3AF90E270}"/>
              </a:ext>
            </a:extLst>
          </p:cNvPr>
          <p:cNvSpPr>
            <a:spLocks noGrp="1"/>
          </p:cNvSpPr>
          <p:nvPr>
            <p:ph type="body" sz="quarter" idx="22"/>
          </p:nvPr>
        </p:nvSpPr>
        <p:spPr>
          <a:xfrm>
            <a:off x="1246916" y="1628777"/>
            <a:ext cx="7195123" cy="3857625"/>
          </a:xfrm>
        </p:spPr>
        <p:txBody>
          <a:bodyPr lIns="0" tIns="0" rIns="0" bIns="0" numCol="2" spcCol="39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Box 7">
            <a:hlinkClick r:id="rId2"/>
            <a:extLst>
              <a:ext uri="{FF2B5EF4-FFF2-40B4-BE49-F238E27FC236}">
                <a16:creationId xmlns:a16="http://schemas.microsoft.com/office/drawing/2014/main" id="{0EE8F04B-F7D9-FFB8-A15A-8BF8E3DE715D}"/>
              </a:ext>
            </a:extLst>
          </p:cNvPr>
          <p:cNvSpPr txBox="1"/>
          <p:nvPr/>
        </p:nvSpPr>
        <p:spPr>
          <a:xfrm>
            <a:off x="8380826" y="6297858"/>
            <a:ext cx="1937628" cy="254564"/>
          </a:xfrm>
          <a:prstGeom prst="rect">
            <a:avLst/>
          </a:prstGeom>
          <a:noFill/>
        </p:spPr>
        <p:txBody>
          <a:bodyPr wrap="square" rtlCol="0">
            <a:spAutoFit/>
          </a:bodyPr>
          <a:lstStyle/>
          <a:p>
            <a:pPr algn="r"/>
            <a:r>
              <a:rPr lang="en-AU" sz="1050" b="0" i="0" kern="600" spc="75" err="1">
                <a:solidFill>
                  <a:schemeClr val="tx2"/>
                </a:solidFill>
                <a:latin typeface="Aptos" panose="020B0004020202020204" pitchFamily="34" charset="0"/>
                <a:ea typeface="Roboto Slab Light" charset="0"/>
                <a:cs typeface="Roboto Slab Light" charset="0"/>
              </a:rPr>
              <a:t>burnet.edu.au</a:t>
            </a:r>
            <a:endParaRPr lang="en-US" sz="1050" b="0" i="0" kern="600" spc="75">
              <a:solidFill>
                <a:schemeClr val="tx2"/>
              </a:solidFill>
              <a:latin typeface="Aptos" panose="020B0004020202020204" pitchFamily="34" charset="0"/>
              <a:ea typeface="Roboto Slab Light" charset="0"/>
              <a:cs typeface="Roboto Slab Light" charset="0"/>
            </a:endParaRPr>
          </a:p>
        </p:txBody>
      </p:sp>
      <p:cxnSp>
        <p:nvCxnSpPr>
          <p:cNvPr id="9" name="Straight Connector 8">
            <a:extLst>
              <a:ext uri="{FF2B5EF4-FFF2-40B4-BE49-F238E27FC236}">
                <a16:creationId xmlns:a16="http://schemas.microsoft.com/office/drawing/2014/main" id="{264D6493-D35E-C98C-6CD1-6F23580DAA1B}"/>
              </a:ext>
            </a:extLst>
          </p:cNvPr>
          <p:cNvCxnSpPr>
            <a:cxnSpLocks/>
          </p:cNvCxnSpPr>
          <p:nvPr/>
        </p:nvCxnSpPr>
        <p:spPr>
          <a:xfrm>
            <a:off x="389468" y="6058468"/>
            <a:ext cx="11475021" cy="0"/>
          </a:xfrm>
          <a:prstGeom prst="line">
            <a:avLst/>
          </a:prstGeom>
          <a:ln w="9525">
            <a:solidFill>
              <a:schemeClr val="tx2"/>
            </a:solidFill>
          </a:ln>
        </p:spPr>
        <p:style>
          <a:lnRef idx="1">
            <a:schemeClr val="accent3"/>
          </a:lnRef>
          <a:fillRef idx="0">
            <a:schemeClr val="accent3"/>
          </a:fillRef>
          <a:effectRef idx="0">
            <a:schemeClr val="accent3"/>
          </a:effectRef>
          <a:fontRef idx="minor">
            <a:schemeClr val="tx1"/>
          </a:fontRef>
        </p:style>
      </p:cxnSp>
      <p:cxnSp>
        <p:nvCxnSpPr>
          <p:cNvPr id="13" name="Straight Connector 12">
            <a:extLst>
              <a:ext uri="{FF2B5EF4-FFF2-40B4-BE49-F238E27FC236}">
                <a16:creationId xmlns:a16="http://schemas.microsoft.com/office/drawing/2014/main" id="{039B930C-0518-35B8-9569-E5CC1824F8F8}"/>
              </a:ext>
            </a:extLst>
          </p:cNvPr>
          <p:cNvCxnSpPr>
            <a:cxnSpLocks/>
          </p:cNvCxnSpPr>
          <p:nvPr/>
        </p:nvCxnSpPr>
        <p:spPr>
          <a:xfrm flipV="1">
            <a:off x="10419451" y="6313550"/>
            <a:ext cx="0" cy="276390"/>
          </a:xfrm>
          <a:prstGeom prst="line">
            <a:avLst/>
          </a:prstGeom>
          <a:ln w="9525">
            <a:solidFill>
              <a:schemeClr val="tx2"/>
            </a:solidFill>
          </a:ln>
        </p:spPr>
        <p:style>
          <a:lnRef idx="1">
            <a:schemeClr val="accent3"/>
          </a:lnRef>
          <a:fillRef idx="0">
            <a:schemeClr val="accent3"/>
          </a:fillRef>
          <a:effectRef idx="0">
            <a:schemeClr val="accent3"/>
          </a:effectRef>
          <a:fontRef idx="minor">
            <a:schemeClr val="tx1"/>
          </a:fontRef>
        </p:style>
      </p:cxnSp>
      <p:pic>
        <p:nvPicPr>
          <p:cNvPr id="14" name="Graphic 13">
            <a:extLst>
              <a:ext uri="{FF2B5EF4-FFF2-40B4-BE49-F238E27FC236}">
                <a16:creationId xmlns:a16="http://schemas.microsoft.com/office/drawing/2014/main" id="{1C5D8FED-3D71-401C-B87D-6065C2AEE4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3204" y="6017180"/>
            <a:ext cx="1788591" cy="863980"/>
          </a:xfrm>
          <a:prstGeom prst="rect">
            <a:avLst/>
          </a:prstGeom>
        </p:spPr>
      </p:pic>
      <p:pic>
        <p:nvPicPr>
          <p:cNvPr id="2" name="Graphic 1">
            <a:extLst>
              <a:ext uri="{FF2B5EF4-FFF2-40B4-BE49-F238E27FC236}">
                <a16:creationId xmlns:a16="http://schemas.microsoft.com/office/drawing/2014/main" id="{7483FE5B-2AF6-4356-3079-12EB3FF2EC4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617674" y="6329208"/>
            <a:ext cx="245073" cy="245074"/>
          </a:xfrm>
          <a:prstGeom prst="rect">
            <a:avLst/>
          </a:prstGeom>
        </p:spPr>
      </p:pic>
      <p:pic>
        <p:nvPicPr>
          <p:cNvPr id="3" name="Graphic 2">
            <a:extLst>
              <a:ext uri="{FF2B5EF4-FFF2-40B4-BE49-F238E27FC236}">
                <a16:creationId xmlns:a16="http://schemas.microsoft.com/office/drawing/2014/main" id="{9E0B7E11-C285-48B4-057D-E6D771A7C1B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1607801" y="6329208"/>
            <a:ext cx="245073" cy="245074"/>
          </a:xfrm>
          <a:prstGeom prst="rect">
            <a:avLst/>
          </a:prstGeom>
        </p:spPr>
      </p:pic>
      <p:pic>
        <p:nvPicPr>
          <p:cNvPr id="4" name="Graphic 3">
            <a:extLst>
              <a:ext uri="{FF2B5EF4-FFF2-40B4-BE49-F238E27FC236}">
                <a16:creationId xmlns:a16="http://schemas.microsoft.com/office/drawing/2014/main" id="{BCBEF6FF-7BC9-3A8F-8AA6-5105CF8A622E}"/>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948773" y="6329208"/>
            <a:ext cx="245073" cy="245074"/>
          </a:xfrm>
          <a:prstGeom prst="rect">
            <a:avLst/>
          </a:prstGeom>
        </p:spPr>
      </p:pic>
      <p:pic>
        <p:nvPicPr>
          <p:cNvPr id="5" name="Graphic 4">
            <a:extLst>
              <a:ext uri="{FF2B5EF4-FFF2-40B4-BE49-F238E27FC236}">
                <a16:creationId xmlns:a16="http://schemas.microsoft.com/office/drawing/2014/main" id="{0908DB1A-D761-63ED-B33C-BA13E51E7C64}"/>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1278288" y="6329208"/>
            <a:ext cx="245073" cy="245074"/>
          </a:xfrm>
          <a:prstGeom prst="rect">
            <a:avLst/>
          </a:prstGeom>
        </p:spPr>
      </p:pic>
    </p:spTree>
    <p:extLst>
      <p:ext uri="{BB962C8B-B14F-4D97-AF65-F5344CB8AC3E}">
        <p14:creationId xmlns:p14="http://schemas.microsoft.com/office/powerpoint/2010/main" val="1558417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xt B with logo footer">
    <p:spTree>
      <p:nvGrpSpPr>
        <p:cNvPr id="1" name=""/>
        <p:cNvGrpSpPr/>
        <p:nvPr/>
      </p:nvGrpSpPr>
      <p:grpSpPr>
        <a:xfrm>
          <a:off x="0" y="0"/>
          <a:ext cx="0" cy="0"/>
          <a:chOff x="0" y="0"/>
          <a:chExt cx="0" cy="0"/>
        </a:xfrm>
      </p:grpSpPr>
      <p:sp>
        <p:nvSpPr>
          <p:cNvPr id="12" name="Text Placeholder 16">
            <a:extLst>
              <a:ext uri="{FF2B5EF4-FFF2-40B4-BE49-F238E27FC236}">
                <a16:creationId xmlns:a16="http://schemas.microsoft.com/office/drawing/2014/main" id="{BF2C1D64-CC4B-683E-D354-5B476FE9919A}"/>
              </a:ext>
            </a:extLst>
          </p:cNvPr>
          <p:cNvSpPr>
            <a:spLocks noGrp="1"/>
          </p:cNvSpPr>
          <p:nvPr>
            <p:ph type="body" sz="quarter" idx="10" hasCustomPrompt="1"/>
          </p:nvPr>
        </p:nvSpPr>
        <p:spPr>
          <a:xfrm>
            <a:off x="1237674" y="868542"/>
            <a:ext cx="6083791" cy="602088"/>
          </a:xfrm>
          <a:prstGeom prst="rect">
            <a:avLst/>
          </a:prstGeom>
        </p:spPr>
        <p:txBody>
          <a:bodyPr wrap="square" lIns="0" tIns="0" rIns="0" bIns="0">
            <a:spAutoFit/>
          </a:bodyPr>
          <a:lstStyle>
            <a:lvl1pPr marL="0" indent="0">
              <a:lnSpc>
                <a:spcPct val="80000"/>
              </a:lnSpc>
              <a:buNone/>
              <a:defRPr sz="2399" b="0" cap="none" spc="75" baseline="0">
                <a:solidFill>
                  <a:schemeClr val="tx2"/>
                </a:solidFill>
                <a:latin typeface="Aptos" panose="020B0004020202020204" pitchFamily="34" charset="0"/>
              </a:defRPr>
            </a:lvl1pPr>
          </a:lstStyle>
          <a:p>
            <a:pPr lvl="0"/>
            <a:r>
              <a:rPr lang="en-GB"/>
              <a:t>Longer headlines that require two lines to fit the text </a:t>
            </a:r>
            <a:endParaRPr lang="en-US"/>
          </a:p>
        </p:txBody>
      </p:sp>
      <p:sp>
        <p:nvSpPr>
          <p:cNvPr id="13" name="Text Placeholder 9">
            <a:extLst>
              <a:ext uri="{FF2B5EF4-FFF2-40B4-BE49-F238E27FC236}">
                <a16:creationId xmlns:a16="http://schemas.microsoft.com/office/drawing/2014/main" id="{BF69A4CF-2759-B713-9EA3-E690C097C17E}"/>
              </a:ext>
            </a:extLst>
          </p:cNvPr>
          <p:cNvSpPr>
            <a:spLocks noGrp="1"/>
          </p:cNvSpPr>
          <p:nvPr>
            <p:ph type="body" sz="quarter" idx="22"/>
          </p:nvPr>
        </p:nvSpPr>
        <p:spPr>
          <a:xfrm>
            <a:off x="1237672" y="1989140"/>
            <a:ext cx="7195123" cy="3506689"/>
          </a:xfrm>
        </p:spPr>
        <p:txBody>
          <a:bodyPr lIns="0" tIns="0" rIns="0" bIns="0" numCol="2" spcCol="39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3" name="Straight Connector 2">
            <a:extLst>
              <a:ext uri="{FF2B5EF4-FFF2-40B4-BE49-F238E27FC236}">
                <a16:creationId xmlns:a16="http://schemas.microsoft.com/office/drawing/2014/main" id="{2AFB5348-C2DB-E8B9-697D-8C07062D6782}"/>
              </a:ext>
            </a:extLst>
          </p:cNvPr>
          <p:cNvCxnSpPr>
            <a:cxnSpLocks/>
          </p:cNvCxnSpPr>
          <p:nvPr/>
        </p:nvCxnSpPr>
        <p:spPr>
          <a:xfrm>
            <a:off x="389468" y="6058468"/>
            <a:ext cx="11475021" cy="0"/>
          </a:xfrm>
          <a:prstGeom prst="line">
            <a:avLst/>
          </a:prstGeom>
          <a:ln w="9525">
            <a:solidFill>
              <a:schemeClr val="tx2"/>
            </a:solidFill>
          </a:ln>
        </p:spPr>
        <p:style>
          <a:lnRef idx="1">
            <a:schemeClr val="accent3"/>
          </a:lnRef>
          <a:fillRef idx="0">
            <a:schemeClr val="accent3"/>
          </a:fillRef>
          <a:effectRef idx="0">
            <a:schemeClr val="accent3"/>
          </a:effectRef>
          <a:fontRef idx="minor">
            <a:schemeClr val="tx1"/>
          </a:fontRef>
        </p:style>
      </p:cxnSp>
      <p:cxnSp>
        <p:nvCxnSpPr>
          <p:cNvPr id="4" name="Straight Connector 3">
            <a:extLst>
              <a:ext uri="{FF2B5EF4-FFF2-40B4-BE49-F238E27FC236}">
                <a16:creationId xmlns:a16="http://schemas.microsoft.com/office/drawing/2014/main" id="{D47C8A0D-A656-D274-BCC1-92A0699B1E02}"/>
              </a:ext>
            </a:extLst>
          </p:cNvPr>
          <p:cNvCxnSpPr>
            <a:cxnSpLocks/>
          </p:cNvCxnSpPr>
          <p:nvPr/>
        </p:nvCxnSpPr>
        <p:spPr>
          <a:xfrm flipV="1">
            <a:off x="10419451" y="6313550"/>
            <a:ext cx="0" cy="276390"/>
          </a:xfrm>
          <a:prstGeom prst="line">
            <a:avLst/>
          </a:prstGeom>
          <a:ln w="9525">
            <a:solidFill>
              <a:schemeClr val="tx2"/>
            </a:solidFill>
          </a:ln>
        </p:spPr>
        <p:style>
          <a:lnRef idx="1">
            <a:schemeClr val="accent3"/>
          </a:lnRef>
          <a:fillRef idx="0">
            <a:schemeClr val="accent3"/>
          </a:fillRef>
          <a:effectRef idx="0">
            <a:schemeClr val="accent3"/>
          </a:effectRef>
          <a:fontRef idx="minor">
            <a:schemeClr val="tx1"/>
          </a:fontRef>
        </p:style>
      </p:cxnSp>
      <p:pic>
        <p:nvPicPr>
          <p:cNvPr id="5" name="Graphic 4">
            <a:extLst>
              <a:ext uri="{FF2B5EF4-FFF2-40B4-BE49-F238E27FC236}">
                <a16:creationId xmlns:a16="http://schemas.microsoft.com/office/drawing/2014/main" id="{8C2D0507-2A46-69F2-792E-CADA5C4662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3204" y="6017180"/>
            <a:ext cx="1788591" cy="863980"/>
          </a:xfrm>
          <a:prstGeom prst="rect">
            <a:avLst/>
          </a:prstGeom>
        </p:spPr>
      </p:pic>
      <p:pic>
        <p:nvPicPr>
          <p:cNvPr id="15" name="Graphic 14">
            <a:extLst>
              <a:ext uri="{FF2B5EF4-FFF2-40B4-BE49-F238E27FC236}">
                <a16:creationId xmlns:a16="http://schemas.microsoft.com/office/drawing/2014/main" id="{6C4D5909-CFEB-3342-9C3E-0DD4E512266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617674" y="6329208"/>
            <a:ext cx="245073" cy="245074"/>
          </a:xfrm>
          <a:prstGeom prst="rect">
            <a:avLst/>
          </a:prstGeom>
        </p:spPr>
      </p:pic>
      <p:pic>
        <p:nvPicPr>
          <p:cNvPr id="16" name="Graphic 15">
            <a:extLst>
              <a:ext uri="{FF2B5EF4-FFF2-40B4-BE49-F238E27FC236}">
                <a16:creationId xmlns:a16="http://schemas.microsoft.com/office/drawing/2014/main" id="{2539F13A-A0EF-4CA7-01B2-84915A07097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1607801" y="6329208"/>
            <a:ext cx="245073" cy="245074"/>
          </a:xfrm>
          <a:prstGeom prst="rect">
            <a:avLst/>
          </a:prstGeom>
        </p:spPr>
      </p:pic>
      <p:pic>
        <p:nvPicPr>
          <p:cNvPr id="17" name="Graphic 16">
            <a:extLst>
              <a:ext uri="{FF2B5EF4-FFF2-40B4-BE49-F238E27FC236}">
                <a16:creationId xmlns:a16="http://schemas.microsoft.com/office/drawing/2014/main" id="{EFCF5BE5-ED7D-EB7D-5C76-CF0B0081988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948773" y="6329208"/>
            <a:ext cx="245073" cy="245074"/>
          </a:xfrm>
          <a:prstGeom prst="rect">
            <a:avLst/>
          </a:prstGeom>
        </p:spPr>
      </p:pic>
      <p:pic>
        <p:nvPicPr>
          <p:cNvPr id="18" name="Graphic 17">
            <a:extLst>
              <a:ext uri="{FF2B5EF4-FFF2-40B4-BE49-F238E27FC236}">
                <a16:creationId xmlns:a16="http://schemas.microsoft.com/office/drawing/2014/main" id="{842DD12C-27F4-272F-C612-27F457EEC457}"/>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1278288" y="6329208"/>
            <a:ext cx="245073" cy="245074"/>
          </a:xfrm>
          <a:prstGeom prst="rect">
            <a:avLst/>
          </a:prstGeom>
        </p:spPr>
      </p:pic>
      <p:sp>
        <p:nvSpPr>
          <p:cNvPr id="6" name="TextBox 5">
            <a:hlinkClick r:id="rId12"/>
            <a:extLst>
              <a:ext uri="{FF2B5EF4-FFF2-40B4-BE49-F238E27FC236}">
                <a16:creationId xmlns:a16="http://schemas.microsoft.com/office/drawing/2014/main" id="{7C964BFA-5292-51DF-98AF-B95DD624FC26}"/>
              </a:ext>
            </a:extLst>
          </p:cNvPr>
          <p:cNvSpPr txBox="1"/>
          <p:nvPr/>
        </p:nvSpPr>
        <p:spPr>
          <a:xfrm>
            <a:off x="8380826" y="6297858"/>
            <a:ext cx="1937628" cy="254564"/>
          </a:xfrm>
          <a:prstGeom prst="rect">
            <a:avLst/>
          </a:prstGeom>
          <a:noFill/>
        </p:spPr>
        <p:txBody>
          <a:bodyPr wrap="square" rtlCol="0">
            <a:spAutoFit/>
          </a:bodyPr>
          <a:lstStyle/>
          <a:p>
            <a:pPr algn="r"/>
            <a:r>
              <a:rPr lang="en-AU" sz="1050" b="0" i="0" kern="600" spc="75" err="1">
                <a:solidFill>
                  <a:schemeClr val="tx2"/>
                </a:solidFill>
                <a:latin typeface="Aptos" panose="020B0004020202020204" pitchFamily="34" charset="0"/>
                <a:ea typeface="Roboto Slab Light" charset="0"/>
                <a:cs typeface="Roboto Slab Light" charset="0"/>
              </a:rPr>
              <a:t>burnet.edu.au</a:t>
            </a:r>
            <a:endParaRPr lang="en-US" sz="1050" b="0" i="0" kern="600" spc="75">
              <a:solidFill>
                <a:schemeClr val="tx2"/>
              </a:solidFill>
              <a:latin typeface="Aptos" panose="020B0004020202020204" pitchFamily="34" charset="0"/>
              <a:ea typeface="Roboto Slab Light" charset="0"/>
              <a:cs typeface="Roboto Slab Light" charset="0"/>
            </a:endParaRPr>
          </a:p>
        </p:txBody>
      </p:sp>
    </p:spTree>
    <p:extLst>
      <p:ext uri="{BB962C8B-B14F-4D97-AF65-F5344CB8AC3E}">
        <p14:creationId xmlns:p14="http://schemas.microsoft.com/office/powerpoint/2010/main" val="2182284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Icon slide reversed">
    <p:bg>
      <p:bgPr>
        <a:solidFill>
          <a:schemeClr val="tx2"/>
        </a:solidFill>
        <a:effectLst/>
      </p:bgPr>
    </p:bg>
    <p:spTree>
      <p:nvGrpSpPr>
        <p:cNvPr id="1" name=""/>
        <p:cNvGrpSpPr/>
        <p:nvPr/>
      </p:nvGrpSpPr>
      <p:grpSpPr>
        <a:xfrm>
          <a:off x="0" y="0"/>
          <a:ext cx="0" cy="0"/>
          <a:chOff x="0" y="0"/>
          <a:chExt cx="0" cy="0"/>
        </a:xfrm>
      </p:grpSpPr>
      <p:sp>
        <p:nvSpPr>
          <p:cNvPr id="21" name="Picture Placeholder 18">
            <a:extLst>
              <a:ext uri="{FF2B5EF4-FFF2-40B4-BE49-F238E27FC236}">
                <a16:creationId xmlns:a16="http://schemas.microsoft.com/office/drawing/2014/main" id="{F1EB044D-3F54-A003-C91E-33E3E7FD1E98}"/>
              </a:ext>
            </a:extLst>
          </p:cNvPr>
          <p:cNvSpPr>
            <a:spLocks noGrp="1"/>
          </p:cNvSpPr>
          <p:nvPr>
            <p:ph type="pic" sz="quarter" idx="28"/>
          </p:nvPr>
        </p:nvSpPr>
        <p:spPr>
          <a:xfrm>
            <a:off x="1794526" y="1618750"/>
            <a:ext cx="1845277" cy="1536471"/>
          </a:xfrm>
          <a:prstGeom prst="rect">
            <a:avLst/>
          </a:prstGeom>
        </p:spPr>
        <p:txBody>
          <a:bodyPr/>
          <a:lstStyle/>
          <a:p>
            <a:r>
              <a:rPr lang="en-GB"/>
              <a:t>Click icon to add picture</a:t>
            </a:r>
            <a:endParaRPr lang="en-US"/>
          </a:p>
        </p:txBody>
      </p:sp>
      <p:cxnSp>
        <p:nvCxnSpPr>
          <p:cNvPr id="24" name="Straight Connector 23">
            <a:extLst>
              <a:ext uri="{FF2B5EF4-FFF2-40B4-BE49-F238E27FC236}">
                <a16:creationId xmlns:a16="http://schemas.microsoft.com/office/drawing/2014/main" id="{6E4613DE-0CAE-3D58-65BE-AF32189197D7}"/>
              </a:ext>
            </a:extLst>
          </p:cNvPr>
          <p:cNvCxnSpPr>
            <a:cxnSpLocks/>
          </p:cNvCxnSpPr>
          <p:nvPr/>
        </p:nvCxnSpPr>
        <p:spPr>
          <a:xfrm flipV="1">
            <a:off x="2716561" y="3658273"/>
            <a:ext cx="0" cy="55981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095315C4-5D61-586D-2CFA-1F8D1F06E183}"/>
              </a:ext>
            </a:extLst>
          </p:cNvPr>
          <p:cNvSpPr/>
          <p:nvPr/>
        </p:nvSpPr>
        <p:spPr>
          <a:xfrm>
            <a:off x="1676865" y="3343469"/>
            <a:ext cx="2080592" cy="31480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18">
            <a:extLst>
              <a:ext uri="{FF2B5EF4-FFF2-40B4-BE49-F238E27FC236}">
                <a16:creationId xmlns:a16="http://schemas.microsoft.com/office/drawing/2014/main" id="{C2ABC00C-36DB-EC69-1660-BA3F62B41C67}"/>
              </a:ext>
            </a:extLst>
          </p:cNvPr>
          <p:cNvSpPr>
            <a:spLocks noGrp="1"/>
          </p:cNvSpPr>
          <p:nvPr>
            <p:ph type="pic" sz="quarter" idx="31"/>
          </p:nvPr>
        </p:nvSpPr>
        <p:spPr>
          <a:xfrm>
            <a:off x="5116846" y="1618750"/>
            <a:ext cx="1845277" cy="1536471"/>
          </a:xfrm>
          <a:prstGeom prst="rect">
            <a:avLst/>
          </a:prstGeom>
        </p:spPr>
        <p:txBody>
          <a:bodyPr/>
          <a:lstStyle/>
          <a:p>
            <a:r>
              <a:rPr lang="en-GB"/>
              <a:t>Click icon to add picture</a:t>
            </a:r>
            <a:endParaRPr lang="en-US"/>
          </a:p>
        </p:txBody>
      </p:sp>
      <p:cxnSp>
        <p:nvCxnSpPr>
          <p:cNvPr id="13" name="Straight Connector 12">
            <a:extLst>
              <a:ext uri="{FF2B5EF4-FFF2-40B4-BE49-F238E27FC236}">
                <a16:creationId xmlns:a16="http://schemas.microsoft.com/office/drawing/2014/main" id="{904E9540-AA9B-D52C-2113-386839B422E6}"/>
              </a:ext>
            </a:extLst>
          </p:cNvPr>
          <p:cNvCxnSpPr>
            <a:cxnSpLocks/>
          </p:cNvCxnSpPr>
          <p:nvPr/>
        </p:nvCxnSpPr>
        <p:spPr>
          <a:xfrm flipV="1">
            <a:off x="6038881" y="3658273"/>
            <a:ext cx="0" cy="55981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803CE8C5-384F-2DFB-C89B-760526C327DA}"/>
              </a:ext>
            </a:extLst>
          </p:cNvPr>
          <p:cNvSpPr/>
          <p:nvPr/>
        </p:nvSpPr>
        <p:spPr>
          <a:xfrm>
            <a:off x="4999185" y="3343469"/>
            <a:ext cx="2080592" cy="31480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8">
            <a:extLst>
              <a:ext uri="{FF2B5EF4-FFF2-40B4-BE49-F238E27FC236}">
                <a16:creationId xmlns:a16="http://schemas.microsoft.com/office/drawing/2014/main" id="{FC79ECB9-50A3-B1B1-E551-5D1EC3F9E4C5}"/>
              </a:ext>
            </a:extLst>
          </p:cNvPr>
          <p:cNvSpPr>
            <a:spLocks noGrp="1"/>
          </p:cNvSpPr>
          <p:nvPr>
            <p:ph type="pic" sz="quarter" idx="34"/>
          </p:nvPr>
        </p:nvSpPr>
        <p:spPr>
          <a:xfrm>
            <a:off x="8479806" y="1618750"/>
            <a:ext cx="1845277" cy="1536471"/>
          </a:xfrm>
          <a:prstGeom prst="rect">
            <a:avLst/>
          </a:prstGeom>
        </p:spPr>
        <p:txBody>
          <a:bodyPr/>
          <a:lstStyle/>
          <a:p>
            <a:r>
              <a:rPr lang="en-GB"/>
              <a:t>Click icon to add picture</a:t>
            </a:r>
            <a:endParaRPr lang="en-US"/>
          </a:p>
        </p:txBody>
      </p:sp>
      <p:cxnSp>
        <p:nvCxnSpPr>
          <p:cNvPr id="29" name="Straight Connector 28">
            <a:extLst>
              <a:ext uri="{FF2B5EF4-FFF2-40B4-BE49-F238E27FC236}">
                <a16:creationId xmlns:a16="http://schemas.microsoft.com/office/drawing/2014/main" id="{6F08983B-9213-6AC3-94DF-95AD0C41A272}"/>
              </a:ext>
            </a:extLst>
          </p:cNvPr>
          <p:cNvCxnSpPr>
            <a:cxnSpLocks/>
          </p:cNvCxnSpPr>
          <p:nvPr/>
        </p:nvCxnSpPr>
        <p:spPr>
          <a:xfrm flipV="1">
            <a:off x="9401840" y="3658273"/>
            <a:ext cx="0" cy="55981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Rounded Rectangle 29">
            <a:extLst>
              <a:ext uri="{FF2B5EF4-FFF2-40B4-BE49-F238E27FC236}">
                <a16:creationId xmlns:a16="http://schemas.microsoft.com/office/drawing/2014/main" id="{EE2D62EC-BF5C-E67D-6F97-0D0B008DE49C}"/>
              </a:ext>
            </a:extLst>
          </p:cNvPr>
          <p:cNvSpPr/>
          <p:nvPr/>
        </p:nvSpPr>
        <p:spPr>
          <a:xfrm>
            <a:off x="8362145" y="3343469"/>
            <a:ext cx="2080592" cy="31480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FBEF7363-80BE-F457-7C91-D1C3BD29AC5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277600" y="236146"/>
            <a:ext cx="573536" cy="509697"/>
          </a:xfrm>
          <a:prstGeom prst="rect">
            <a:avLst/>
          </a:prstGeom>
        </p:spPr>
      </p:pic>
      <p:sp>
        <p:nvSpPr>
          <p:cNvPr id="3" name="Text Placeholder 16">
            <a:extLst>
              <a:ext uri="{FF2B5EF4-FFF2-40B4-BE49-F238E27FC236}">
                <a16:creationId xmlns:a16="http://schemas.microsoft.com/office/drawing/2014/main" id="{71ADCB4C-E089-03A9-F066-D6253010F71D}"/>
              </a:ext>
            </a:extLst>
          </p:cNvPr>
          <p:cNvSpPr>
            <a:spLocks noGrp="1"/>
          </p:cNvSpPr>
          <p:nvPr>
            <p:ph type="body" sz="quarter" idx="29" hasCustomPrompt="1"/>
          </p:nvPr>
        </p:nvSpPr>
        <p:spPr>
          <a:xfrm>
            <a:off x="1794526" y="3384589"/>
            <a:ext cx="1845277" cy="282648"/>
          </a:xfrm>
          <a:prstGeom prst="rect">
            <a:avLst/>
          </a:prstGeom>
        </p:spPr>
        <p:txBody>
          <a:bodyPr lIns="0" tIns="0" rIns="0" bIns="0"/>
          <a:lstStyle>
            <a:lvl1pPr algn="ctr">
              <a:lnSpc>
                <a:spcPct val="100000"/>
              </a:lnSpc>
              <a:spcBef>
                <a:spcPts val="0"/>
              </a:spcBef>
              <a:defRPr sz="1050" b="1" i="0" cap="none" spc="75" baseline="0">
                <a:solidFill>
                  <a:schemeClr val="tx2"/>
                </a:solidFill>
                <a:latin typeface="Consolas" panose="020B0609020204030204" pitchFamily="49" charset="0"/>
                <a:cs typeface="Consolas" panose="020B0609020204030204" pitchFamily="49" charset="0"/>
              </a:defRPr>
            </a:lvl1pPr>
          </a:lstStyle>
          <a:p>
            <a:pPr lvl="0"/>
            <a:r>
              <a:rPr lang="en-AU"/>
              <a:t>Title</a:t>
            </a:r>
            <a:endParaRPr lang="en-GB"/>
          </a:p>
        </p:txBody>
      </p:sp>
      <p:sp>
        <p:nvSpPr>
          <p:cNvPr id="6" name="Text Placeholder 16">
            <a:extLst>
              <a:ext uri="{FF2B5EF4-FFF2-40B4-BE49-F238E27FC236}">
                <a16:creationId xmlns:a16="http://schemas.microsoft.com/office/drawing/2014/main" id="{91E84CB6-732A-502B-53E4-B198520BCDD8}"/>
              </a:ext>
            </a:extLst>
          </p:cNvPr>
          <p:cNvSpPr>
            <a:spLocks noGrp="1"/>
          </p:cNvSpPr>
          <p:nvPr>
            <p:ph type="body" sz="quarter" idx="33" hasCustomPrompt="1"/>
          </p:nvPr>
        </p:nvSpPr>
        <p:spPr>
          <a:xfrm>
            <a:off x="5116846" y="3384589"/>
            <a:ext cx="1845277" cy="282648"/>
          </a:xfrm>
          <a:prstGeom prst="rect">
            <a:avLst/>
          </a:prstGeom>
        </p:spPr>
        <p:txBody>
          <a:bodyPr lIns="0" tIns="0" rIns="0" bIns="0"/>
          <a:lstStyle>
            <a:lvl1pPr algn="ctr">
              <a:lnSpc>
                <a:spcPct val="100000"/>
              </a:lnSpc>
              <a:spcBef>
                <a:spcPts val="0"/>
              </a:spcBef>
              <a:defRPr sz="1050" b="1" i="0" cap="none" spc="75" baseline="0">
                <a:solidFill>
                  <a:schemeClr val="tx2"/>
                </a:solidFill>
                <a:latin typeface="Consolas" panose="020B0609020204030204" pitchFamily="49" charset="0"/>
                <a:cs typeface="Consolas" panose="020B0609020204030204" pitchFamily="49" charset="0"/>
              </a:defRPr>
            </a:lvl1pPr>
          </a:lstStyle>
          <a:p>
            <a:pPr lvl="0"/>
            <a:r>
              <a:rPr lang="en-AU"/>
              <a:t>Title</a:t>
            </a:r>
            <a:endParaRPr lang="en-GB"/>
          </a:p>
        </p:txBody>
      </p:sp>
      <p:sp>
        <p:nvSpPr>
          <p:cNvPr id="7" name="Text Placeholder 16">
            <a:extLst>
              <a:ext uri="{FF2B5EF4-FFF2-40B4-BE49-F238E27FC236}">
                <a16:creationId xmlns:a16="http://schemas.microsoft.com/office/drawing/2014/main" id="{FDDBEC15-7D8F-D58A-49C8-B5AB245FAF02}"/>
              </a:ext>
            </a:extLst>
          </p:cNvPr>
          <p:cNvSpPr>
            <a:spLocks noGrp="1"/>
          </p:cNvSpPr>
          <p:nvPr>
            <p:ph type="body" sz="quarter" idx="36" hasCustomPrompt="1"/>
          </p:nvPr>
        </p:nvSpPr>
        <p:spPr>
          <a:xfrm>
            <a:off x="8479806" y="3384589"/>
            <a:ext cx="1845277" cy="282648"/>
          </a:xfrm>
          <a:prstGeom prst="rect">
            <a:avLst/>
          </a:prstGeom>
        </p:spPr>
        <p:txBody>
          <a:bodyPr lIns="0" tIns="0" rIns="0" bIns="0"/>
          <a:lstStyle>
            <a:lvl1pPr algn="ctr">
              <a:lnSpc>
                <a:spcPct val="100000"/>
              </a:lnSpc>
              <a:spcBef>
                <a:spcPts val="0"/>
              </a:spcBef>
              <a:defRPr sz="1050" b="1" i="0" cap="none" spc="75" baseline="0">
                <a:solidFill>
                  <a:schemeClr val="tx2"/>
                </a:solidFill>
                <a:latin typeface="Consolas" panose="020B0609020204030204" pitchFamily="49" charset="0"/>
                <a:cs typeface="Consolas" panose="020B0609020204030204" pitchFamily="49" charset="0"/>
              </a:defRPr>
            </a:lvl1pPr>
          </a:lstStyle>
          <a:p>
            <a:pPr lvl="0"/>
            <a:r>
              <a:rPr lang="en-AU"/>
              <a:t>Title</a:t>
            </a:r>
            <a:endParaRPr lang="en-GB"/>
          </a:p>
        </p:txBody>
      </p:sp>
      <p:sp>
        <p:nvSpPr>
          <p:cNvPr id="8" name="Text Placeholder 4">
            <a:extLst>
              <a:ext uri="{FF2B5EF4-FFF2-40B4-BE49-F238E27FC236}">
                <a16:creationId xmlns:a16="http://schemas.microsoft.com/office/drawing/2014/main" id="{01779819-5FA3-8C29-55DE-4DB01E13E7F6}"/>
              </a:ext>
            </a:extLst>
          </p:cNvPr>
          <p:cNvSpPr>
            <a:spLocks noGrp="1"/>
          </p:cNvSpPr>
          <p:nvPr>
            <p:ph type="body" sz="quarter" idx="23"/>
          </p:nvPr>
        </p:nvSpPr>
        <p:spPr>
          <a:xfrm>
            <a:off x="1352168" y="4374606"/>
            <a:ext cx="2722875" cy="1801575"/>
          </a:xfrm>
        </p:spPr>
        <p:txBody>
          <a:bodyPr lIns="0" tIns="0" rIns="0" bIns="0"/>
          <a:lstStyle>
            <a:lvl1pPr algn="ctr">
              <a:defRPr>
                <a:solidFill>
                  <a:schemeClr val="bg1"/>
                </a:solidFill>
              </a:defRPr>
            </a:lvl1pPr>
            <a:lvl2pPr algn="ctr">
              <a:defRPr/>
            </a:lvl2pPr>
            <a:lvl3pPr algn="ctr">
              <a:defRPr/>
            </a:lvl3pPr>
            <a:lvl4pPr algn="ctr">
              <a:defRPr/>
            </a:lvl4pPr>
            <a:lvl5pPr algn="ctr">
              <a:defRPr/>
            </a:lvl5pPr>
          </a:lstStyle>
          <a:p>
            <a:pPr lvl="0"/>
            <a:r>
              <a:rPr lang="en-GB"/>
              <a:t>Click to edit Master text styles</a:t>
            </a:r>
          </a:p>
        </p:txBody>
      </p:sp>
      <p:sp>
        <p:nvSpPr>
          <p:cNvPr id="10" name="Text Placeholder 4">
            <a:extLst>
              <a:ext uri="{FF2B5EF4-FFF2-40B4-BE49-F238E27FC236}">
                <a16:creationId xmlns:a16="http://schemas.microsoft.com/office/drawing/2014/main" id="{3722DB6E-3578-62A3-29CB-F54A981827B4}"/>
              </a:ext>
            </a:extLst>
          </p:cNvPr>
          <p:cNvSpPr>
            <a:spLocks noGrp="1"/>
          </p:cNvSpPr>
          <p:nvPr>
            <p:ph type="body" sz="quarter" idx="37"/>
          </p:nvPr>
        </p:nvSpPr>
        <p:spPr>
          <a:xfrm>
            <a:off x="4691716" y="4374606"/>
            <a:ext cx="2722875" cy="1801575"/>
          </a:xfrm>
        </p:spPr>
        <p:txBody>
          <a:bodyPr lIns="0" tIns="0" rIns="0" bIns="0"/>
          <a:lstStyle>
            <a:lvl1pPr algn="ctr">
              <a:defRPr>
                <a:solidFill>
                  <a:schemeClr val="bg1"/>
                </a:solidFill>
              </a:defRPr>
            </a:lvl1pPr>
            <a:lvl2pPr algn="ctr">
              <a:defRPr/>
            </a:lvl2pPr>
            <a:lvl3pPr algn="ctr">
              <a:defRPr/>
            </a:lvl3pPr>
            <a:lvl4pPr algn="ctr">
              <a:defRPr/>
            </a:lvl4pPr>
            <a:lvl5pPr algn="ctr">
              <a:defRPr/>
            </a:lvl5pPr>
          </a:lstStyle>
          <a:p>
            <a:pPr lvl="0"/>
            <a:r>
              <a:rPr lang="en-GB"/>
              <a:t>Click to edit Master text styles</a:t>
            </a:r>
          </a:p>
        </p:txBody>
      </p:sp>
      <p:sp>
        <p:nvSpPr>
          <p:cNvPr id="11" name="Text Placeholder 4">
            <a:extLst>
              <a:ext uri="{FF2B5EF4-FFF2-40B4-BE49-F238E27FC236}">
                <a16:creationId xmlns:a16="http://schemas.microsoft.com/office/drawing/2014/main" id="{62E7B5FA-143B-4E33-EBB8-2B3B40161782}"/>
              </a:ext>
            </a:extLst>
          </p:cNvPr>
          <p:cNvSpPr>
            <a:spLocks noGrp="1"/>
          </p:cNvSpPr>
          <p:nvPr>
            <p:ph type="body" sz="quarter" idx="38"/>
          </p:nvPr>
        </p:nvSpPr>
        <p:spPr>
          <a:xfrm>
            <a:off x="8044515" y="4374606"/>
            <a:ext cx="2722875" cy="1801575"/>
          </a:xfrm>
        </p:spPr>
        <p:txBody>
          <a:bodyPr lIns="0" tIns="0" rIns="0" bIns="0"/>
          <a:lstStyle>
            <a:lvl1pPr algn="ctr">
              <a:defRPr>
                <a:solidFill>
                  <a:schemeClr val="bg1"/>
                </a:solidFill>
              </a:defRPr>
            </a:lvl1pPr>
            <a:lvl2pPr algn="ctr">
              <a:defRPr/>
            </a:lvl2pPr>
            <a:lvl3pPr algn="ctr">
              <a:defRPr/>
            </a:lvl3pPr>
            <a:lvl4pPr algn="ctr">
              <a:defRPr/>
            </a:lvl4pPr>
            <a:lvl5pPr algn="ctr">
              <a:defRPr/>
            </a:lvl5pPr>
          </a:lstStyle>
          <a:p>
            <a:pPr lvl="0"/>
            <a:r>
              <a:rPr lang="en-GB"/>
              <a:t>Click to edit Master text styles</a:t>
            </a:r>
          </a:p>
        </p:txBody>
      </p:sp>
    </p:spTree>
    <p:extLst>
      <p:ext uri="{BB962C8B-B14F-4D97-AF65-F5344CB8AC3E}">
        <p14:creationId xmlns:p14="http://schemas.microsoft.com/office/powerpoint/2010/main" val="370915122"/>
      </p:ext>
    </p:extLst>
  </p:cSld>
  <p:clrMapOvr>
    <a:masterClrMapping/>
  </p:clrMapOvr>
  <p:extLst>
    <p:ext uri="{DCECCB84-F9BA-43D5-87BE-67443E8EF086}">
      <p15:sldGuideLst xmlns:p15="http://schemas.microsoft.com/office/powerpoint/2012/main">
        <p15:guide id="1" orient="horz" pos="3974" userDrawn="1">
          <p15:clr>
            <a:srgbClr val="FBAE40"/>
          </p15:clr>
        </p15:guide>
        <p15:guide id="2" pos="9172" userDrawn="1">
          <p15:clr>
            <a:srgbClr val="FBAE40"/>
          </p15:clr>
        </p15:guide>
        <p15:guide id="3" pos="6360" userDrawn="1">
          <p15:clr>
            <a:srgbClr val="FBAE40"/>
          </p15:clr>
        </p15:guide>
        <p15:guide id="4" pos="1037" userDrawn="1">
          <p15:clr>
            <a:srgbClr val="FBAE40"/>
          </p15:clr>
        </p15:guide>
        <p15:guide id="6" orient="horz" pos="1026" userDrawn="1">
          <p15:clr>
            <a:srgbClr val="FBAE40"/>
          </p15:clr>
        </p15:guide>
        <p15:guide id="7" orient="horz" pos="595" userDrawn="1">
          <p15:clr>
            <a:srgbClr val="FBAE40"/>
          </p15:clr>
        </p15:guide>
        <p15:guide id="8" pos="3548" userDrawn="1">
          <p15:clr>
            <a:srgbClr val="FBAE40"/>
          </p15:clr>
        </p15:guide>
        <p15:guide id="9" pos="3849" userDrawn="1">
          <p15:clr>
            <a:srgbClr val="FBAE40"/>
          </p15:clr>
        </p15:guide>
        <p15:guide id="10" pos="6663" userDrawn="1">
          <p15:clr>
            <a:srgbClr val="FBAE40"/>
          </p15:clr>
        </p15:guide>
        <p15:guide id="11" orient="horz" pos="5286" userDrawn="1">
          <p15:clr>
            <a:srgbClr val="FBAE40"/>
          </p15:clr>
        </p15:guide>
        <p15:guide id="12" pos="12207" userDrawn="1">
          <p15:clr>
            <a:srgbClr val="FBAE40"/>
          </p15:clr>
        </p15:guide>
        <p15:guide id="13" pos="8464" userDrawn="1">
          <p15:clr>
            <a:srgbClr val="FBAE40"/>
          </p15:clr>
        </p15:guide>
        <p15:guide id="14" pos="1381" userDrawn="1">
          <p15:clr>
            <a:srgbClr val="FBAE40"/>
          </p15:clr>
        </p15:guide>
        <p15:guide id="15" orient="horz" pos="1365" userDrawn="1">
          <p15:clr>
            <a:srgbClr val="FBAE40"/>
          </p15:clr>
        </p15:guide>
        <p15:guide id="16" orient="horz" pos="792" userDrawn="1">
          <p15:clr>
            <a:srgbClr val="FBAE40"/>
          </p15:clr>
        </p15:guide>
        <p15:guide id="17" pos="4723" userDrawn="1">
          <p15:clr>
            <a:srgbClr val="FBAE40"/>
          </p15:clr>
        </p15:guide>
        <p15:guide id="18" pos="5123" userDrawn="1">
          <p15:clr>
            <a:srgbClr val="FBAE40"/>
          </p15:clr>
        </p15:guide>
        <p15:guide id="19" pos="8867"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hank you slide">
    <p:bg>
      <p:bgPr>
        <a:solidFill>
          <a:schemeClr val="tx2"/>
        </a:solidFill>
        <a:effectLst/>
      </p:bgPr>
    </p:bg>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48894189-2791-4185-7F02-C56BC753B24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6718"/>
          <a:stretch/>
        </p:blipFill>
        <p:spPr>
          <a:xfrm>
            <a:off x="10388600" y="4996027"/>
            <a:ext cx="1803400" cy="1861975"/>
          </a:xfrm>
          <a:prstGeom prst="rect">
            <a:avLst/>
          </a:prstGeom>
        </p:spPr>
      </p:pic>
      <p:sp>
        <p:nvSpPr>
          <p:cNvPr id="16" name="TextBox 15">
            <a:hlinkClick r:id="rId3"/>
            <a:extLst>
              <a:ext uri="{FF2B5EF4-FFF2-40B4-BE49-F238E27FC236}">
                <a16:creationId xmlns:a16="http://schemas.microsoft.com/office/drawing/2014/main" id="{C2D0C858-59B4-E863-2141-A590CA1FD3BA}"/>
              </a:ext>
            </a:extLst>
          </p:cNvPr>
          <p:cNvSpPr txBox="1"/>
          <p:nvPr/>
        </p:nvSpPr>
        <p:spPr>
          <a:xfrm>
            <a:off x="1156447" y="6273225"/>
            <a:ext cx="1937628" cy="277578"/>
          </a:xfrm>
          <a:prstGeom prst="rect">
            <a:avLst/>
          </a:prstGeom>
          <a:noFill/>
        </p:spPr>
        <p:txBody>
          <a:bodyPr wrap="square" rtlCol="0">
            <a:spAutoFit/>
          </a:bodyPr>
          <a:lstStyle/>
          <a:p>
            <a:pPr algn="l"/>
            <a:r>
              <a:rPr lang="en-AU" sz="1199" b="1" i="0" kern="600" spc="75" err="1">
                <a:solidFill>
                  <a:schemeClr val="bg1"/>
                </a:solidFill>
                <a:latin typeface="+mj-lt"/>
                <a:ea typeface="Roboto Slab Light" charset="0"/>
                <a:cs typeface="Roboto Slab Light" charset="0"/>
              </a:rPr>
              <a:t>burnet.edu.au</a:t>
            </a:r>
            <a:endParaRPr lang="en-US" sz="1199" b="1" i="0" kern="600" spc="75">
              <a:solidFill>
                <a:schemeClr val="bg1"/>
              </a:solidFill>
              <a:latin typeface="+mj-lt"/>
              <a:ea typeface="Roboto Slab Light" charset="0"/>
              <a:cs typeface="Roboto Slab Light" charset="0"/>
            </a:endParaRPr>
          </a:p>
        </p:txBody>
      </p:sp>
      <p:sp>
        <p:nvSpPr>
          <p:cNvPr id="23" name="Title 1">
            <a:extLst>
              <a:ext uri="{FF2B5EF4-FFF2-40B4-BE49-F238E27FC236}">
                <a16:creationId xmlns:a16="http://schemas.microsoft.com/office/drawing/2014/main" id="{B4620C61-200B-ECBC-8C89-5D02A029C81A}"/>
              </a:ext>
            </a:extLst>
          </p:cNvPr>
          <p:cNvSpPr>
            <a:spLocks noGrp="1"/>
          </p:cNvSpPr>
          <p:nvPr>
            <p:ph type="ctrTitle" hasCustomPrompt="1"/>
          </p:nvPr>
        </p:nvSpPr>
        <p:spPr>
          <a:xfrm>
            <a:off x="1230337" y="3036690"/>
            <a:ext cx="6417369" cy="464038"/>
          </a:xfrm>
          <a:prstGeom prst="rect">
            <a:avLst/>
          </a:prstGeom>
        </p:spPr>
        <p:txBody>
          <a:bodyPr wrap="square" lIns="0" tIns="0" rIns="0" anchor="b">
            <a:spAutoFit/>
          </a:bodyPr>
          <a:lstStyle>
            <a:lvl1pPr algn="l">
              <a:defRPr sz="2998" spc="75" baseline="0">
                <a:solidFill>
                  <a:schemeClr val="bg1"/>
                </a:solidFill>
                <a:latin typeface="Aptos" panose="020B0004020202020204" pitchFamily="34" charset="0"/>
              </a:defRPr>
            </a:lvl1pPr>
          </a:lstStyle>
          <a:p>
            <a:r>
              <a:rPr lang="en-GB"/>
              <a:t>Thank you</a:t>
            </a:r>
            <a:endParaRPr lang="en-US"/>
          </a:p>
        </p:txBody>
      </p:sp>
      <p:sp>
        <p:nvSpPr>
          <p:cNvPr id="25" name="Text Placeholder 17">
            <a:extLst>
              <a:ext uri="{FF2B5EF4-FFF2-40B4-BE49-F238E27FC236}">
                <a16:creationId xmlns:a16="http://schemas.microsoft.com/office/drawing/2014/main" id="{B7DC204D-2A1C-09FB-D9DE-BCA66E3EF580}"/>
              </a:ext>
            </a:extLst>
          </p:cNvPr>
          <p:cNvSpPr>
            <a:spLocks noGrp="1"/>
          </p:cNvSpPr>
          <p:nvPr>
            <p:ph type="body" sz="quarter" idx="10" hasCustomPrompt="1"/>
          </p:nvPr>
        </p:nvSpPr>
        <p:spPr>
          <a:xfrm>
            <a:off x="1239572" y="3895042"/>
            <a:ext cx="6417369" cy="479362"/>
          </a:xfrm>
          <a:prstGeom prst="rect">
            <a:avLst/>
          </a:prstGeom>
        </p:spPr>
        <p:txBody>
          <a:bodyPr wrap="square" lIns="0" tIns="0" rIns="0">
            <a:spAutoFit/>
          </a:bodyPr>
          <a:lstStyle>
            <a:lvl1pPr marL="0" indent="0">
              <a:lnSpc>
                <a:spcPct val="100000"/>
              </a:lnSpc>
              <a:buFontTx/>
              <a:buNone/>
              <a:defRPr sz="1199" b="0" i="0" spc="75" baseline="0">
                <a:solidFill>
                  <a:schemeClr val="bg1"/>
                </a:solidFill>
                <a:latin typeface="Consolas" panose="020B0609020204030204" pitchFamily="49" charset="0"/>
                <a:cs typeface="Consolas" panose="020B0609020204030204" pitchFamily="49" charset="0"/>
              </a:defRPr>
            </a:lvl1pPr>
          </a:lstStyle>
          <a:p>
            <a:r>
              <a:rPr lang="en-GB"/>
              <a:t>Associate Professor </a:t>
            </a:r>
            <a:r>
              <a:rPr lang="en-GB" err="1"/>
              <a:t>Firstname</a:t>
            </a:r>
            <a:r>
              <a:rPr lang="en-GB"/>
              <a:t> </a:t>
            </a:r>
            <a:r>
              <a:rPr lang="en-GB" err="1"/>
              <a:t>Lastname</a:t>
            </a:r>
            <a:endParaRPr lang="en-GB"/>
          </a:p>
          <a:p>
            <a:r>
              <a:rPr lang="en-GB"/>
              <a:t>Email: </a:t>
            </a:r>
            <a:r>
              <a:rPr lang="en-GB" err="1"/>
              <a:t>firstname.lastname@burnet.edu.au</a:t>
            </a:r>
            <a:endParaRPr lang="en-US"/>
          </a:p>
        </p:txBody>
      </p:sp>
      <p:cxnSp>
        <p:nvCxnSpPr>
          <p:cNvPr id="8" name="Straight Connector 7">
            <a:extLst>
              <a:ext uri="{FF2B5EF4-FFF2-40B4-BE49-F238E27FC236}">
                <a16:creationId xmlns:a16="http://schemas.microsoft.com/office/drawing/2014/main" id="{E09D8235-5318-467D-676E-D0D0502E183D}"/>
              </a:ext>
            </a:extLst>
          </p:cNvPr>
          <p:cNvCxnSpPr>
            <a:cxnSpLocks/>
          </p:cNvCxnSpPr>
          <p:nvPr/>
        </p:nvCxnSpPr>
        <p:spPr>
          <a:xfrm>
            <a:off x="1230337" y="3610466"/>
            <a:ext cx="6400820" cy="0"/>
          </a:xfrm>
          <a:prstGeom prst="line">
            <a:avLst/>
          </a:prstGeom>
          <a:ln w="9525">
            <a:solidFill>
              <a:schemeClr val="bg1"/>
            </a:solidFill>
          </a:ln>
        </p:spPr>
        <p:style>
          <a:lnRef idx="1">
            <a:schemeClr val="accent3"/>
          </a:lnRef>
          <a:fillRef idx="0">
            <a:schemeClr val="accent3"/>
          </a:fillRef>
          <a:effectRef idx="0">
            <a:schemeClr val="accent3"/>
          </a:effectRef>
          <a:fontRef idx="minor">
            <a:schemeClr val="tx1"/>
          </a:fontRef>
        </p:style>
      </p:cxnSp>
      <p:cxnSp>
        <p:nvCxnSpPr>
          <p:cNvPr id="10" name="Straight Connector 9">
            <a:extLst>
              <a:ext uri="{FF2B5EF4-FFF2-40B4-BE49-F238E27FC236}">
                <a16:creationId xmlns:a16="http://schemas.microsoft.com/office/drawing/2014/main" id="{2AAA8DEA-BA2D-F828-6255-81632E9D7154}"/>
              </a:ext>
            </a:extLst>
          </p:cNvPr>
          <p:cNvCxnSpPr>
            <a:cxnSpLocks/>
          </p:cNvCxnSpPr>
          <p:nvPr/>
        </p:nvCxnSpPr>
        <p:spPr>
          <a:xfrm>
            <a:off x="1230337" y="5657693"/>
            <a:ext cx="6400820" cy="0"/>
          </a:xfrm>
          <a:prstGeom prst="line">
            <a:avLst/>
          </a:prstGeom>
          <a:ln w="9525">
            <a:solidFill>
              <a:schemeClr val="bg1"/>
            </a:solidFill>
          </a:ln>
        </p:spPr>
        <p:style>
          <a:lnRef idx="1">
            <a:schemeClr val="accent3"/>
          </a:lnRef>
          <a:fillRef idx="0">
            <a:schemeClr val="accent3"/>
          </a:fillRef>
          <a:effectRef idx="0">
            <a:schemeClr val="accent3"/>
          </a:effectRef>
          <a:fontRef idx="minor">
            <a:schemeClr val="tx1"/>
          </a:fontRef>
        </p:style>
      </p:cxnSp>
      <p:pic>
        <p:nvPicPr>
          <p:cNvPr id="7" name="Picture 6">
            <a:extLst>
              <a:ext uri="{FF2B5EF4-FFF2-40B4-BE49-F238E27FC236}">
                <a16:creationId xmlns:a16="http://schemas.microsoft.com/office/drawing/2014/main" id="{301A41BB-5D5D-03B9-E0EF-9BA79528FFE1}"/>
              </a:ext>
            </a:extLst>
          </p:cNvPr>
          <p:cNvPicPr>
            <a:picLocks noChangeAspect="1"/>
          </p:cNvPicPr>
          <p:nvPr/>
        </p:nvPicPr>
        <p:blipFill>
          <a:blip r:embed="rId4"/>
          <a:srcRect/>
          <a:stretch/>
        </p:blipFill>
        <p:spPr>
          <a:xfrm>
            <a:off x="10179424" y="736820"/>
            <a:ext cx="1502803" cy="1663549"/>
          </a:xfrm>
          <a:prstGeom prst="rect">
            <a:avLst/>
          </a:prstGeom>
        </p:spPr>
      </p:pic>
      <p:pic>
        <p:nvPicPr>
          <p:cNvPr id="11" name="Graphic 1">
            <a:extLst>
              <a:ext uri="{FF2B5EF4-FFF2-40B4-BE49-F238E27FC236}">
                <a16:creationId xmlns:a16="http://schemas.microsoft.com/office/drawing/2014/main" id="{3AA20A78-A5CC-1405-A5AB-2F35C8E58261}"/>
              </a:ext>
            </a:extLst>
          </p:cNvPr>
          <p:cNvPicPr>
            <a:picLocks noChangeAspect="1"/>
          </p:cNvPicPr>
          <p:nvPr/>
        </p:nvPicPr>
        <p:blipFill>
          <a:blip r:embed="rId5"/>
          <a:srcRect/>
          <a:stretch/>
        </p:blipFill>
        <p:spPr>
          <a:xfrm>
            <a:off x="1234778" y="5840628"/>
            <a:ext cx="371191" cy="371191"/>
          </a:xfrm>
          <a:prstGeom prst="rect">
            <a:avLst/>
          </a:prstGeom>
        </p:spPr>
      </p:pic>
      <p:pic>
        <p:nvPicPr>
          <p:cNvPr id="12" name="Graphic 2">
            <a:extLst>
              <a:ext uri="{FF2B5EF4-FFF2-40B4-BE49-F238E27FC236}">
                <a16:creationId xmlns:a16="http://schemas.microsoft.com/office/drawing/2014/main" id="{0D94815F-8BA5-892A-E564-91908FB46812}"/>
              </a:ext>
            </a:extLst>
          </p:cNvPr>
          <p:cNvPicPr>
            <a:picLocks noChangeAspect="1"/>
          </p:cNvPicPr>
          <p:nvPr/>
        </p:nvPicPr>
        <p:blipFill>
          <a:blip r:embed="rId6"/>
          <a:srcRect/>
          <a:stretch/>
        </p:blipFill>
        <p:spPr>
          <a:xfrm>
            <a:off x="2738429" y="5840628"/>
            <a:ext cx="371191" cy="371191"/>
          </a:xfrm>
          <a:prstGeom prst="rect">
            <a:avLst/>
          </a:prstGeom>
        </p:spPr>
      </p:pic>
      <p:pic>
        <p:nvPicPr>
          <p:cNvPr id="13" name="Graphic 3">
            <a:extLst>
              <a:ext uri="{FF2B5EF4-FFF2-40B4-BE49-F238E27FC236}">
                <a16:creationId xmlns:a16="http://schemas.microsoft.com/office/drawing/2014/main" id="{D1A8E27A-72D2-805B-0360-231B78D0E85E}"/>
              </a:ext>
            </a:extLst>
          </p:cNvPr>
          <p:cNvPicPr>
            <a:picLocks noChangeAspect="1"/>
          </p:cNvPicPr>
          <p:nvPr/>
        </p:nvPicPr>
        <p:blipFill>
          <a:blip r:embed="rId7"/>
          <a:srcRect/>
          <a:stretch/>
        </p:blipFill>
        <p:spPr>
          <a:xfrm>
            <a:off x="1740261" y="5840628"/>
            <a:ext cx="371191" cy="371191"/>
          </a:xfrm>
          <a:prstGeom prst="rect">
            <a:avLst/>
          </a:prstGeom>
        </p:spPr>
      </p:pic>
      <p:pic>
        <p:nvPicPr>
          <p:cNvPr id="14" name="Graphic 4">
            <a:extLst>
              <a:ext uri="{FF2B5EF4-FFF2-40B4-BE49-F238E27FC236}">
                <a16:creationId xmlns:a16="http://schemas.microsoft.com/office/drawing/2014/main" id="{30B85E73-E64E-10C4-8E85-0FE0367CBBD6}"/>
              </a:ext>
            </a:extLst>
          </p:cNvPr>
          <p:cNvPicPr>
            <a:picLocks noChangeAspect="1"/>
          </p:cNvPicPr>
          <p:nvPr/>
        </p:nvPicPr>
        <p:blipFill>
          <a:blip r:embed="rId8"/>
          <a:srcRect/>
          <a:stretch/>
        </p:blipFill>
        <p:spPr>
          <a:xfrm>
            <a:off x="2239346" y="5840628"/>
            <a:ext cx="371191" cy="371191"/>
          </a:xfrm>
          <a:prstGeom prst="rect">
            <a:avLst/>
          </a:prstGeom>
        </p:spPr>
      </p:pic>
    </p:spTree>
    <p:extLst>
      <p:ext uri="{BB962C8B-B14F-4D97-AF65-F5344CB8AC3E}">
        <p14:creationId xmlns:p14="http://schemas.microsoft.com/office/powerpoint/2010/main" val="24413618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guide id="3" orient="horz" pos="2873" userDrawn="1">
          <p15:clr>
            <a:srgbClr val="FBAE40"/>
          </p15:clr>
        </p15:guide>
        <p15:guide id="4" pos="681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7847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guide id="3" orient="horz" pos="2873" userDrawn="1">
          <p15:clr>
            <a:srgbClr val="FBAE40"/>
          </p15:clr>
        </p15:guide>
        <p15:guide id="4" pos="681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_Title Slide">
    <p:bg>
      <p:bgPr>
        <a:solidFill>
          <a:schemeClr val="accent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341993" y="3326146"/>
            <a:ext cx="10383003" cy="1646306"/>
          </a:xfrm>
        </p:spPr>
        <p:txBody>
          <a:bodyPr anchor="b">
            <a:normAutofit/>
          </a:bodyPr>
          <a:lstStyle>
            <a:lvl1pPr marL="0" indent="0">
              <a:buNone/>
              <a:defRPr sz="2903" b="1" baseline="0">
                <a:solidFill>
                  <a:schemeClr val="bg1"/>
                </a:solidFill>
              </a:defRPr>
            </a:lvl1pPr>
          </a:lstStyle>
          <a:p>
            <a:pPr lvl="0"/>
            <a:r>
              <a:rPr lang="en-US"/>
              <a:t>Title style (only changes made to the parent slide will be reflected in the app)</a:t>
            </a:r>
          </a:p>
        </p:txBody>
      </p:sp>
      <p:sp>
        <p:nvSpPr>
          <p:cNvPr id="3" name="Text Placeholder 2"/>
          <p:cNvSpPr>
            <a:spLocks noGrp="1"/>
          </p:cNvSpPr>
          <p:nvPr>
            <p:ph type="body" sz="quarter" idx="12" hasCustomPrompt="1"/>
          </p:nvPr>
        </p:nvSpPr>
        <p:spPr>
          <a:xfrm>
            <a:off x="354885" y="4972052"/>
            <a:ext cx="3917951" cy="514350"/>
          </a:xfrm>
        </p:spPr>
        <p:txBody>
          <a:bodyPr>
            <a:normAutofit/>
          </a:bodyPr>
          <a:lstStyle>
            <a:lvl1pPr>
              <a:defRPr sz="1089" baseline="0">
                <a:solidFill>
                  <a:schemeClr val="bg1"/>
                </a:solidFill>
              </a:defRPr>
            </a:lvl1pPr>
          </a:lstStyle>
          <a:p>
            <a:pPr lvl="0"/>
            <a:r>
              <a:rPr lang="en-US"/>
              <a:t>Title slide subtitle style</a:t>
            </a:r>
          </a:p>
        </p:txBody>
      </p:sp>
      <p:sp>
        <p:nvSpPr>
          <p:cNvPr id="5" name="Subtitle 1">
            <a:extLst>
              <a:ext uri="{FF2B5EF4-FFF2-40B4-BE49-F238E27FC236}">
                <a16:creationId xmlns:a16="http://schemas.microsoft.com/office/drawing/2014/main" id="{B397FB30-D0E6-47F8-D354-616B0E20A00C}"/>
              </a:ext>
            </a:extLst>
          </p:cNvPr>
          <p:cNvSpPr txBox="1">
            <a:spLocks/>
          </p:cNvSpPr>
          <p:nvPr/>
        </p:nvSpPr>
        <p:spPr>
          <a:xfrm>
            <a:off x="4519855" y="6482699"/>
            <a:ext cx="1400847" cy="213603"/>
          </a:xfrm>
          <a:prstGeom prst="rect">
            <a:avLst/>
          </a:prstGeom>
        </p:spPr>
        <p:txBody>
          <a:bodyPr vert="horz" lIns="82944" tIns="41472" rIns="82944" bIns="41472"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726">
                <a:solidFill>
                  <a:srgbClr val="FFFFFF"/>
                </a:solidFill>
                <a:latin typeface="Helvetica Neue"/>
                <a:cs typeface="Helvetica Neue"/>
              </a:rPr>
              <a:t>Powered by</a:t>
            </a:r>
          </a:p>
        </p:txBody>
      </p:sp>
      <p:pic>
        <p:nvPicPr>
          <p:cNvPr id="6" name="Picture 5">
            <a:extLst>
              <a:ext uri="{FF2B5EF4-FFF2-40B4-BE49-F238E27FC236}">
                <a16:creationId xmlns:a16="http://schemas.microsoft.com/office/drawing/2014/main" id="{664C1F35-7934-3723-FBBD-74C99BCA9C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1354" y="6388545"/>
            <a:ext cx="1842324" cy="448721"/>
          </a:xfrm>
          <a:prstGeom prst="rect">
            <a:avLst/>
          </a:prstGeom>
        </p:spPr>
      </p:pic>
    </p:spTree>
    <p:extLst>
      <p:ext uri="{BB962C8B-B14F-4D97-AF65-F5344CB8AC3E}">
        <p14:creationId xmlns:p14="http://schemas.microsoft.com/office/powerpoint/2010/main" val="3766748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cknowledgement reduced">
    <p:bg>
      <p:bgPr>
        <a:solidFill>
          <a:schemeClr val="tx2"/>
        </a:solidFill>
        <a:effectLst/>
      </p:bgPr>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32DF197C-21DC-0786-4317-A326FD7C997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flipH="1">
            <a:off x="9215847" y="3881848"/>
            <a:ext cx="2644218" cy="3308088"/>
          </a:xfrm>
          <a:prstGeom prst="rect">
            <a:avLst/>
          </a:prstGeom>
        </p:spPr>
      </p:pic>
      <p:pic>
        <p:nvPicPr>
          <p:cNvPr id="4" name="Picture 3" descr="Icon&#10;&#10;Description automatically generated">
            <a:extLst>
              <a:ext uri="{FF2B5EF4-FFF2-40B4-BE49-F238E27FC236}">
                <a16:creationId xmlns:a16="http://schemas.microsoft.com/office/drawing/2014/main" id="{81A17E21-FD1B-2772-D05B-AC6F743F98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9" y="244263"/>
            <a:ext cx="470989" cy="418564"/>
          </a:xfrm>
          <a:prstGeom prst="rect">
            <a:avLst/>
          </a:prstGeom>
        </p:spPr>
      </p:pic>
      <p:sp>
        <p:nvSpPr>
          <p:cNvPr id="6" name="TextBox 5">
            <a:extLst>
              <a:ext uri="{FF2B5EF4-FFF2-40B4-BE49-F238E27FC236}">
                <a16:creationId xmlns:a16="http://schemas.microsoft.com/office/drawing/2014/main" id="{6DB12041-DABC-670C-54D7-45C751703990}"/>
              </a:ext>
            </a:extLst>
          </p:cNvPr>
          <p:cNvSpPr txBox="1"/>
          <p:nvPr/>
        </p:nvSpPr>
        <p:spPr>
          <a:xfrm>
            <a:off x="1145308" y="2562040"/>
            <a:ext cx="5954739" cy="1130438"/>
          </a:xfrm>
          <a:prstGeom prst="rect">
            <a:avLst/>
          </a:prstGeom>
          <a:noFill/>
        </p:spPr>
        <p:txBody>
          <a:bodyPr wrap="square" rtlCol="0">
            <a:spAutoFit/>
          </a:bodyPr>
          <a:lstStyle/>
          <a:p>
            <a:r>
              <a:rPr lang="en-AU" sz="1349" kern="100">
                <a:solidFill>
                  <a:schemeClr val="bg1"/>
                </a:solidFill>
                <a:effectLst/>
                <a:latin typeface="Consolas" panose="020B0609020204030204" pitchFamily="49" charset="0"/>
                <a:ea typeface="Aptos" panose="020B0004020202020204" pitchFamily="34" charset="0"/>
                <a:cs typeface="Consolas" panose="020B0609020204030204" pitchFamily="49" charset="0"/>
              </a:rPr>
              <a:t>At Burnet Institute, we proudly acknowledge the Boon Wurrung people of the Kulin Nations as the Traditional Custodians of the land on which our office is located. We pay our respect to Elders past and present, and extend that respect to all First Nations people.</a:t>
            </a:r>
          </a:p>
        </p:txBody>
      </p:sp>
    </p:spTree>
    <p:extLst>
      <p:ext uri="{BB962C8B-B14F-4D97-AF65-F5344CB8AC3E}">
        <p14:creationId xmlns:p14="http://schemas.microsoft.com/office/powerpoint/2010/main" val="11742968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037" userDrawn="1">
          <p15:clr>
            <a:srgbClr val="FBAE40"/>
          </p15:clr>
        </p15:guide>
        <p15:guide id="3" orient="horz" pos="2873" userDrawn="1">
          <p15:clr>
            <a:srgbClr val="FBAE40"/>
          </p15:clr>
        </p15:guide>
        <p15:guide id="4" pos="1381"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59659" y="531362"/>
            <a:ext cx="9666656" cy="731617"/>
          </a:xfrm>
        </p:spPr>
        <p:txBody>
          <a:bodyPr>
            <a:noAutofit/>
          </a:bodyPr>
          <a:lstStyle>
            <a:lvl1pPr>
              <a:defRPr sz="1503"/>
            </a:lvl1pPr>
          </a:lstStyle>
          <a:p>
            <a:r>
              <a:rPr lang="en-US"/>
              <a:t>Master title style (only changes made to the parent slide will be reflected in the app)</a:t>
            </a:r>
          </a:p>
        </p:txBody>
      </p:sp>
      <p:sp>
        <p:nvSpPr>
          <p:cNvPr id="6" name="Slide Number Placeholder 5"/>
          <p:cNvSpPr>
            <a:spLocks noGrp="1"/>
          </p:cNvSpPr>
          <p:nvPr>
            <p:ph type="sldNum" sz="quarter" idx="12"/>
          </p:nvPr>
        </p:nvSpPr>
        <p:spPr>
          <a:xfrm>
            <a:off x="8610600" y="6356352"/>
            <a:ext cx="2585099" cy="365125"/>
          </a:xfrm>
        </p:spPr>
        <p:txBody>
          <a:bodyPr/>
          <a:lstStyle/>
          <a:p>
            <a:fld id="{C1FF6DA9-008F-8B48-92A6-B652298478BF}" type="slidenum">
              <a:rPr lang="en-US" smtClean="0"/>
              <a:t>‹#›</a:t>
            </a:fld>
            <a:endParaRPr lang="en-US"/>
          </a:p>
        </p:txBody>
      </p:sp>
      <p:sp>
        <p:nvSpPr>
          <p:cNvPr id="8" name="Content Placeholder 7">
            <a:extLst>
              <a:ext uri="{FF2B5EF4-FFF2-40B4-BE49-F238E27FC236}">
                <a16:creationId xmlns:a16="http://schemas.microsoft.com/office/drawing/2014/main" id="{8252A03B-2D42-4DAE-8460-CF96145A8DF0}"/>
              </a:ext>
            </a:extLst>
          </p:cNvPr>
          <p:cNvSpPr>
            <a:spLocks noGrp="1"/>
          </p:cNvSpPr>
          <p:nvPr>
            <p:ph sz="quarter" idx="13" hasCustomPrompt="1"/>
          </p:nvPr>
        </p:nvSpPr>
        <p:spPr>
          <a:xfrm>
            <a:off x="1459661" y="1945514"/>
            <a:ext cx="9666655" cy="4153278"/>
          </a:xfrm>
        </p:spPr>
        <p:txBody>
          <a:bodyPr/>
          <a:lstStyle>
            <a:lvl1pPr>
              <a:defRPr sz="1270">
                <a:solidFill>
                  <a:schemeClr val="tx1"/>
                </a:solidFill>
              </a:defRPr>
            </a:lvl1pPr>
            <a:lvl2pPr>
              <a:defRPr sz="1270">
                <a:latin typeface="Arial" panose="020B0604020202020204" pitchFamily="34" charset="0"/>
                <a:cs typeface="Arial" panose="020B0604020202020204" pitchFamily="34" charset="0"/>
              </a:defRPr>
            </a:lvl2pPr>
            <a:lvl3pPr>
              <a:defRPr sz="1089">
                <a:latin typeface="Arial" panose="020B0604020202020204" pitchFamily="34" charset="0"/>
                <a:cs typeface="Arial" panose="020B0604020202020204" pitchFamily="34" charset="0"/>
              </a:defRPr>
            </a:lvl3pPr>
            <a:lvl4pPr>
              <a:defRPr sz="998">
                <a:latin typeface="Arial" panose="020B0604020202020204" pitchFamily="34" charset="0"/>
                <a:cs typeface="Arial" panose="020B0604020202020204" pitchFamily="34" charset="0"/>
              </a:defRPr>
            </a:lvl4pPr>
            <a:lvl5pPr>
              <a:defRPr sz="998">
                <a:latin typeface="Arial" panose="020B0604020202020204" pitchFamily="34" charset="0"/>
                <a:cs typeface="Arial" panose="020B0604020202020204" pitchFamily="34" charset="0"/>
              </a:defRPr>
            </a:lvl5pPr>
          </a:lstStyle>
          <a:p>
            <a:pPr lvl="0"/>
            <a:r>
              <a:rPr lang="en-US"/>
              <a:t>Master text style</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CB14CF1-AB9B-4870-9E5C-AD8F31C7FF68}"/>
              </a:ext>
            </a:extLst>
          </p:cNvPr>
          <p:cNvSpPr>
            <a:spLocks noGrp="1"/>
          </p:cNvSpPr>
          <p:nvPr>
            <p:ph type="body" sz="quarter" idx="14" hasCustomPrompt="1"/>
          </p:nvPr>
        </p:nvSpPr>
        <p:spPr>
          <a:xfrm>
            <a:off x="1459661" y="6097500"/>
            <a:ext cx="9666655" cy="319618"/>
          </a:xfrm>
        </p:spPr>
        <p:txBody>
          <a:bodyPr/>
          <a:lstStyle>
            <a:lvl1pPr>
              <a:defRPr sz="1052" baseline="0"/>
            </a:lvl1pPr>
          </a:lstStyle>
          <a:p>
            <a:pPr lvl="0"/>
            <a:r>
              <a:rPr lang="en-US"/>
              <a:t>Master text style</a:t>
            </a:r>
            <a:endParaRPr lang="en-GB"/>
          </a:p>
        </p:txBody>
      </p:sp>
      <p:sp>
        <p:nvSpPr>
          <p:cNvPr id="7" name="Footer Placeholder 3">
            <a:extLst>
              <a:ext uri="{FF2B5EF4-FFF2-40B4-BE49-F238E27FC236}">
                <a16:creationId xmlns:a16="http://schemas.microsoft.com/office/drawing/2014/main" id="{E39551A5-770E-3978-ED85-9963EA081996}"/>
              </a:ext>
            </a:extLst>
          </p:cNvPr>
          <p:cNvSpPr>
            <a:spLocks noGrp="1"/>
          </p:cNvSpPr>
          <p:nvPr>
            <p:ph type="ftr" sz="quarter" idx="3"/>
          </p:nvPr>
        </p:nvSpPr>
        <p:spPr>
          <a:xfrm>
            <a:off x="1459661" y="6415826"/>
            <a:ext cx="9736039" cy="366183"/>
          </a:xfrm>
          <a:prstGeom prst="rect">
            <a:avLst/>
          </a:prstGeom>
        </p:spPr>
        <p:txBody>
          <a:bodyPr vert="horz" lIns="91440" tIns="45720" rIns="91440" bIns="45720" rtlCol="0" anchor="ctr"/>
          <a:lstStyle>
            <a:lvl1pPr algn="l">
              <a:defRPr sz="952">
                <a:solidFill>
                  <a:schemeClr val="tx1">
                    <a:tint val="75000"/>
                  </a:schemeClr>
                </a:solidFill>
              </a:defRPr>
            </a:lvl1pPr>
          </a:lstStyle>
          <a:p>
            <a:endParaRPr lang="en-US"/>
          </a:p>
        </p:txBody>
      </p:sp>
    </p:spTree>
    <p:extLst>
      <p:ext uri="{BB962C8B-B14F-4D97-AF65-F5344CB8AC3E}">
        <p14:creationId xmlns:p14="http://schemas.microsoft.com/office/powerpoint/2010/main" val="40087591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96278" y="826389"/>
            <a:ext cx="10799444" cy="276999"/>
          </a:xfrm>
        </p:spPr>
        <p:txBody>
          <a:bodyPr lIns="0" tIns="0" rIns="0" bIns="0"/>
          <a:lstStyle>
            <a:lvl1pPr>
              <a:defRPr sz="1800" b="1" i="0">
                <a:solidFill>
                  <a:srgbClr val="273446"/>
                </a:solidFill>
                <a:latin typeface="Arial"/>
                <a:cs typeface="Arial"/>
              </a:defRPr>
            </a:lvl1pPr>
          </a:lstStyle>
          <a:p>
            <a:r>
              <a:rPr lang="en-GB"/>
              <a:t>Click to edit Master title style</a:t>
            </a:r>
            <a:endParaRPr/>
          </a:p>
        </p:txBody>
      </p:sp>
      <p:sp>
        <p:nvSpPr>
          <p:cNvPr id="3" name="Holder 3"/>
          <p:cNvSpPr>
            <a:spLocks noGrp="1"/>
          </p:cNvSpPr>
          <p:nvPr>
            <p:ph type="body" idx="1"/>
          </p:nvPr>
        </p:nvSpPr>
        <p:spPr>
          <a:xfrm>
            <a:off x="705169" y="2165033"/>
            <a:ext cx="8496935" cy="178960"/>
          </a:xfrm>
        </p:spPr>
        <p:txBody>
          <a:bodyPr lIns="0" tIns="0" rIns="0" bIns="0"/>
          <a:lstStyle>
            <a:lvl1pPr>
              <a:defRPr sz="1163" b="0" i="0">
                <a:solidFill>
                  <a:srgbClr val="273446"/>
                </a:solidFill>
                <a:latin typeface="Arial"/>
                <a:cs typeface="Arial"/>
              </a:defRPr>
            </a:lvl1pPr>
          </a:lstStyle>
          <a:p>
            <a:pPr lvl="0"/>
            <a:r>
              <a:rPr lang="en-GB"/>
              <a:t>Click to 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5BCAD085-E8A6-8845-BD4E-CB4CCA059FC4}" type="datetimeFigureOut">
              <a:rPr lang="en-US" smtClean="0"/>
              <a:t>10/22/25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17110011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515" y="107528"/>
            <a:ext cx="10972801" cy="731617"/>
          </a:xfrm>
        </p:spPr>
        <p:txBody>
          <a:bodyPr/>
          <a:lstStyle>
            <a:lvl1pPr>
              <a:defRPr/>
            </a:lvl1pPr>
          </a:lstStyle>
          <a:p>
            <a:r>
              <a:rPr lang="en-US"/>
              <a:t>Master title style (only changes made to the parent slide will be reflected in the app)</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
        <p:nvSpPr>
          <p:cNvPr id="8" name="Content Placeholder 7">
            <a:extLst>
              <a:ext uri="{FF2B5EF4-FFF2-40B4-BE49-F238E27FC236}">
                <a16:creationId xmlns:a16="http://schemas.microsoft.com/office/drawing/2014/main" id="{8252A03B-2D42-4DAE-8460-CF96145A8DF0}"/>
              </a:ext>
            </a:extLst>
          </p:cNvPr>
          <p:cNvSpPr>
            <a:spLocks noGrp="1"/>
          </p:cNvSpPr>
          <p:nvPr>
            <p:ph sz="quarter" idx="13" hasCustomPrompt="1"/>
          </p:nvPr>
        </p:nvSpPr>
        <p:spPr>
          <a:xfrm>
            <a:off x="153515" y="1340109"/>
            <a:ext cx="10972801" cy="4758684"/>
          </a:xfrm>
        </p:spPr>
        <p:txBody>
          <a:bodyPr/>
          <a:lstStyle>
            <a:lvl1pPr>
              <a:defRPr sz="1270">
                <a:solidFill>
                  <a:schemeClr val="tx1"/>
                </a:solidFill>
              </a:defRPr>
            </a:lvl1pPr>
            <a:lvl2pPr>
              <a:defRPr sz="1270">
                <a:latin typeface="Arial" panose="020B0604020202020204" pitchFamily="34" charset="0"/>
                <a:cs typeface="Arial" panose="020B0604020202020204" pitchFamily="34" charset="0"/>
              </a:defRPr>
            </a:lvl2pPr>
            <a:lvl3pPr>
              <a:defRPr sz="1089">
                <a:latin typeface="Arial" panose="020B0604020202020204" pitchFamily="34" charset="0"/>
                <a:cs typeface="Arial" panose="020B0604020202020204" pitchFamily="34" charset="0"/>
              </a:defRPr>
            </a:lvl3pPr>
            <a:lvl4pPr>
              <a:defRPr sz="998">
                <a:latin typeface="Arial" panose="020B0604020202020204" pitchFamily="34" charset="0"/>
                <a:cs typeface="Arial" panose="020B0604020202020204" pitchFamily="34" charset="0"/>
              </a:defRPr>
            </a:lvl4pPr>
            <a:lvl5pPr>
              <a:defRPr sz="998">
                <a:latin typeface="Arial" panose="020B0604020202020204" pitchFamily="34" charset="0"/>
                <a:cs typeface="Arial" panose="020B0604020202020204" pitchFamily="34" charset="0"/>
              </a:defRPr>
            </a:lvl5pPr>
          </a:lstStyle>
          <a:p>
            <a:pPr lvl="0"/>
            <a:r>
              <a:rPr lang="en-US"/>
              <a:t>Master text style</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CB14CF1-AB9B-4870-9E5C-AD8F31C7FF68}"/>
              </a:ext>
            </a:extLst>
          </p:cNvPr>
          <p:cNvSpPr>
            <a:spLocks noGrp="1"/>
          </p:cNvSpPr>
          <p:nvPr>
            <p:ph type="body" sz="quarter" idx="14" hasCustomPrompt="1"/>
          </p:nvPr>
        </p:nvSpPr>
        <p:spPr>
          <a:xfrm>
            <a:off x="164430" y="836559"/>
            <a:ext cx="10972801" cy="319618"/>
          </a:xfrm>
        </p:spPr>
        <p:txBody>
          <a:bodyPr/>
          <a:lstStyle>
            <a:lvl1pPr>
              <a:defRPr/>
            </a:lvl1pPr>
          </a:lstStyle>
          <a:p>
            <a:pPr lvl="0"/>
            <a:r>
              <a:rPr lang="en-US"/>
              <a:t>Master text style</a:t>
            </a:r>
            <a:endParaRPr lang="en-GB"/>
          </a:p>
        </p:txBody>
      </p:sp>
      <p:sp>
        <p:nvSpPr>
          <p:cNvPr id="7" name="Footer Placeholder 3">
            <a:extLst>
              <a:ext uri="{FF2B5EF4-FFF2-40B4-BE49-F238E27FC236}">
                <a16:creationId xmlns:a16="http://schemas.microsoft.com/office/drawing/2014/main" id="{E39551A5-770E-3978-ED85-9963EA081996}"/>
              </a:ext>
            </a:extLst>
          </p:cNvPr>
          <p:cNvSpPr>
            <a:spLocks noGrp="1"/>
          </p:cNvSpPr>
          <p:nvPr>
            <p:ph type="ftr" sz="quarter" idx="3"/>
          </p:nvPr>
        </p:nvSpPr>
        <p:spPr>
          <a:xfrm>
            <a:off x="2743199" y="6415826"/>
            <a:ext cx="8452500" cy="366183"/>
          </a:xfrm>
          <a:prstGeom prst="rect">
            <a:avLst/>
          </a:prstGeom>
        </p:spPr>
        <p:txBody>
          <a:bodyPr vert="horz" lIns="91440" tIns="45720" rIns="91440" bIns="45720" rtlCol="0" anchor="ctr"/>
          <a:lstStyle>
            <a:lvl1pPr algn="l">
              <a:defRPr sz="952">
                <a:solidFill>
                  <a:schemeClr val="tx1">
                    <a:tint val="75000"/>
                  </a:schemeClr>
                </a:solidFill>
              </a:defRPr>
            </a:lvl1pPr>
          </a:lstStyle>
          <a:p>
            <a:endParaRPr lang="en-US"/>
          </a:p>
        </p:txBody>
      </p:sp>
      <p:sp>
        <p:nvSpPr>
          <p:cNvPr id="9" name="Subtitle 1">
            <a:extLst>
              <a:ext uri="{FF2B5EF4-FFF2-40B4-BE49-F238E27FC236}">
                <a16:creationId xmlns:a16="http://schemas.microsoft.com/office/drawing/2014/main" id="{598A6424-24D4-9A7A-503B-1810D9718646}"/>
              </a:ext>
            </a:extLst>
          </p:cNvPr>
          <p:cNvSpPr txBox="1">
            <a:spLocks/>
          </p:cNvSpPr>
          <p:nvPr userDrawn="1"/>
        </p:nvSpPr>
        <p:spPr>
          <a:xfrm>
            <a:off x="58815" y="6507728"/>
            <a:ext cx="1400847" cy="213603"/>
          </a:xfrm>
          <a:prstGeom prst="rect">
            <a:avLst/>
          </a:prstGeom>
        </p:spPr>
        <p:txBody>
          <a:bodyPr vert="horz" lIns="82944" tIns="41472" rIns="82944" bIns="41472"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726">
                <a:solidFill>
                  <a:srgbClr val="7C878E"/>
                </a:solidFill>
                <a:latin typeface="Helvetica Neue"/>
                <a:cs typeface="Helvetica Neue"/>
              </a:rPr>
              <a:t>Powered by</a:t>
            </a:r>
          </a:p>
        </p:txBody>
      </p:sp>
      <p:pic>
        <p:nvPicPr>
          <p:cNvPr id="10" name="Picture 9">
            <a:extLst>
              <a:ext uri="{FF2B5EF4-FFF2-40B4-BE49-F238E27FC236}">
                <a16:creationId xmlns:a16="http://schemas.microsoft.com/office/drawing/2014/main" id="{E8D6880F-98FC-C70E-7434-35DAC835CC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148" y="6447990"/>
            <a:ext cx="1618312" cy="394160"/>
          </a:xfrm>
          <a:prstGeom prst="rect">
            <a:avLst/>
          </a:prstGeom>
        </p:spPr>
      </p:pic>
    </p:spTree>
    <p:extLst>
      <p:ext uri="{BB962C8B-B14F-4D97-AF65-F5344CB8AC3E}">
        <p14:creationId xmlns:p14="http://schemas.microsoft.com/office/powerpoint/2010/main" val="11871054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341993" y="3326146"/>
            <a:ext cx="10383003" cy="1646306"/>
          </a:xfrm>
        </p:spPr>
        <p:txBody>
          <a:bodyPr anchor="b">
            <a:normAutofit/>
          </a:bodyPr>
          <a:lstStyle>
            <a:lvl1pPr marL="0" indent="0">
              <a:buNone/>
              <a:defRPr sz="2903" b="1" baseline="0">
                <a:solidFill>
                  <a:schemeClr val="bg1"/>
                </a:solidFill>
              </a:defRPr>
            </a:lvl1pPr>
          </a:lstStyle>
          <a:p>
            <a:pPr lvl="0"/>
            <a:r>
              <a:rPr lang="en-US"/>
              <a:t>Title style (only changes made to the parent slide will be reflected in the app)</a:t>
            </a:r>
          </a:p>
        </p:txBody>
      </p:sp>
      <p:sp>
        <p:nvSpPr>
          <p:cNvPr id="3" name="Text Placeholder 2"/>
          <p:cNvSpPr>
            <a:spLocks noGrp="1"/>
          </p:cNvSpPr>
          <p:nvPr>
            <p:ph type="body" sz="quarter" idx="12" hasCustomPrompt="1"/>
          </p:nvPr>
        </p:nvSpPr>
        <p:spPr>
          <a:xfrm>
            <a:off x="354885" y="4972052"/>
            <a:ext cx="3917951" cy="514350"/>
          </a:xfrm>
        </p:spPr>
        <p:txBody>
          <a:bodyPr>
            <a:normAutofit/>
          </a:bodyPr>
          <a:lstStyle>
            <a:lvl1pPr>
              <a:defRPr sz="1089" baseline="0">
                <a:solidFill>
                  <a:schemeClr val="bg1"/>
                </a:solidFill>
              </a:defRPr>
            </a:lvl1pPr>
          </a:lstStyle>
          <a:p>
            <a:pPr lvl="0"/>
            <a:r>
              <a:rPr lang="en-US"/>
              <a:t>Title slide subtitle style</a:t>
            </a:r>
          </a:p>
        </p:txBody>
      </p:sp>
      <p:sp>
        <p:nvSpPr>
          <p:cNvPr id="5" name="Subtitle 1">
            <a:extLst>
              <a:ext uri="{FF2B5EF4-FFF2-40B4-BE49-F238E27FC236}">
                <a16:creationId xmlns:a16="http://schemas.microsoft.com/office/drawing/2014/main" id="{B397FB30-D0E6-47F8-D354-616B0E20A00C}"/>
              </a:ext>
            </a:extLst>
          </p:cNvPr>
          <p:cNvSpPr txBox="1">
            <a:spLocks/>
          </p:cNvSpPr>
          <p:nvPr userDrawn="1"/>
        </p:nvSpPr>
        <p:spPr>
          <a:xfrm>
            <a:off x="4519855" y="6482699"/>
            <a:ext cx="1400847" cy="213603"/>
          </a:xfrm>
          <a:prstGeom prst="rect">
            <a:avLst/>
          </a:prstGeom>
        </p:spPr>
        <p:txBody>
          <a:bodyPr vert="horz" lIns="82944" tIns="41472" rIns="82944" bIns="41472"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726">
                <a:solidFill>
                  <a:srgbClr val="FFFFFF"/>
                </a:solidFill>
                <a:latin typeface="Helvetica Neue"/>
                <a:cs typeface="Helvetica Neue"/>
              </a:rPr>
              <a:t>Powered by</a:t>
            </a:r>
          </a:p>
        </p:txBody>
      </p:sp>
      <p:pic>
        <p:nvPicPr>
          <p:cNvPr id="6" name="Picture 5">
            <a:extLst>
              <a:ext uri="{FF2B5EF4-FFF2-40B4-BE49-F238E27FC236}">
                <a16:creationId xmlns:a16="http://schemas.microsoft.com/office/drawing/2014/main" id="{664C1F35-7934-3723-FBBD-74C99BCA9C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1354" y="6388545"/>
            <a:ext cx="1842324" cy="448721"/>
          </a:xfrm>
          <a:prstGeom prst="rect">
            <a:avLst/>
          </a:prstGeom>
        </p:spPr>
      </p:pic>
    </p:spTree>
    <p:extLst>
      <p:ext uri="{BB962C8B-B14F-4D97-AF65-F5344CB8AC3E}">
        <p14:creationId xmlns:p14="http://schemas.microsoft.com/office/powerpoint/2010/main" val="17752500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esponse Summary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7B593F9-7B30-274B-BFFF-492683631E49}" type="slidenum">
              <a:rPr lang="en-US" smtClean="0"/>
              <a:t>‹#›</a:t>
            </a:fld>
            <a:endParaRPr lang="en-US"/>
          </a:p>
        </p:txBody>
      </p:sp>
      <p:sp>
        <p:nvSpPr>
          <p:cNvPr id="13" name="Text Placeholder 12"/>
          <p:cNvSpPr>
            <a:spLocks noGrp="1"/>
          </p:cNvSpPr>
          <p:nvPr>
            <p:ph type="body" sz="quarter" idx="13" hasCustomPrompt="1"/>
          </p:nvPr>
        </p:nvSpPr>
        <p:spPr>
          <a:xfrm>
            <a:off x="281870" y="4852526"/>
            <a:ext cx="6101851" cy="467783"/>
          </a:xfrm>
        </p:spPr>
        <p:txBody>
          <a:bodyPr/>
          <a:lstStyle>
            <a:lvl1pPr>
              <a:defRPr b="0"/>
            </a:lvl1pPr>
          </a:lstStyle>
          <a:p>
            <a:pPr lvl="0"/>
            <a:r>
              <a:rPr lang="en-US"/>
              <a:t>Master text style</a:t>
            </a:r>
          </a:p>
        </p:txBody>
      </p:sp>
      <p:sp>
        <p:nvSpPr>
          <p:cNvPr id="17" name="Title 16"/>
          <p:cNvSpPr>
            <a:spLocks noGrp="1"/>
          </p:cNvSpPr>
          <p:nvPr>
            <p:ph type="title" hasCustomPrompt="1"/>
          </p:nvPr>
        </p:nvSpPr>
        <p:spPr>
          <a:xfrm>
            <a:off x="273051" y="3113004"/>
            <a:ext cx="10972801" cy="1142999"/>
          </a:xfrm>
        </p:spPr>
        <p:txBody>
          <a:bodyPr/>
          <a:lstStyle/>
          <a:p>
            <a:r>
              <a:rPr lang="en-US"/>
              <a:t>Master title style (only changes made to the parent slide will be reflected in the app)</a:t>
            </a:r>
          </a:p>
        </p:txBody>
      </p:sp>
      <p:sp>
        <p:nvSpPr>
          <p:cNvPr id="16" name="Text Placeholder 5"/>
          <p:cNvSpPr>
            <a:spLocks noGrp="1"/>
          </p:cNvSpPr>
          <p:nvPr>
            <p:ph type="body" sz="quarter" idx="17" hasCustomPrompt="1"/>
          </p:nvPr>
        </p:nvSpPr>
        <p:spPr>
          <a:xfrm>
            <a:off x="273051" y="4211513"/>
            <a:ext cx="5145616" cy="374649"/>
          </a:xfrm>
        </p:spPr>
        <p:txBody>
          <a:bodyPr/>
          <a:lstStyle>
            <a:lvl2pPr marL="4320" indent="0">
              <a:buNone/>
              <a:defRPr sz="1451" baseline="0">
                <a:solidFill>
                  <a:schemeClr val="tx1"/>
                </a:solidFill>
                <a:latin typeface="Arial"/>
                <a:cs typeface="Arial"/>
              </a:defRPr>
            </a:lvl2pPr>
          </a:lstStyle>
          <a:p>
            <a:pPr lvl="1"/>
            <a:r>
              <a:rPr lang="en-US"/>
              <a:t>Total Responses style</a:t>
            </a:r>
          </a:p>
        </p:txBody>
      </p:sp>
      <p:sp>
        <p:nvSpPr>
          <p:cNvPr id="7" name="Text Placeholder 12"/>
          <p:cNvSpPr>
            <a:spLocks noGrp="1"/>
          </p:cNvSpPr>
          <p:nvPr>
            <p:ph type="body" sz="quarter" idx="18" hasCustomPrompt="1"/>
          </p:nvPr>
        </p:nvSpPr>
        <p:spPr>
          <a:xfrm>
            <a:off x="281870" y="5397122"/>
            <a:ext cx="6101851" cy="467783"/>
          </a:xfrm>
        </p:spPr>
        <p:txBody>
          <a:bodyPr/>
          <a:lstStyle>
            <a:lvl1pPr>
              <a:defRPr b="0"/>
            </a:lvl1pPr>
          </a:lstStyle>
          <a:p>
            <a:pPr lvl="0"/>
            <a:r>
              <a:rPr lang="en-US"/>
              <a:t>Master text style</a:t>
            </a:r>
          </a:p>
        </p:txBody>
      </p:sp>
      <p:sp>
        <p:nvSpPr>
          <p:cNvPr id="8" name="Footer Placeholder 3">
            <a:extLst>
              <a:ext uri="{FF2B5EF4-FFF2-40B4-BE49-F238E27FC236}">
                <a16:creationId xmlns:a16="http://schemas.microsoft.com/office/drawing/2014/main" id="{CDF05C82-1244-9CA3-984A-2EEF32F7964F}"/>
              </a:ext>
            </a:extLst>
          </p:cNvPr>
          <p:cNvSpPr>
            <a:spLocks noGrp="1"/>
          </p:cNvSpPr>
          <p:nvPr>
            <p:ph type="ftr" sz="quarter" idx="3"/>
          </p:nvPr>
        </p:nvSpPr>
        <p:spPr>
          <a:xfrm>
            <a:off x="2743201" y="6415826"/>
            <a:ext cx="8408020" cy="366183"/>
          </a:xfrm>
          <a:prstGeom prst="rect">
            <a:avLst/>
          </a:prstGeom>
        </p:spPr>
        <p:txBody>
          <a:bodyPr vert="horz" lIns="91440" tIns="45720" rIns="91440" bIns="45720" rtlCol="0" anchor="ctr"/>
          <a:lstStyle>
            <a:lvl1pPr algn="l">
              <a:defRPr sz="952">
                <a:solidFill>
                  <a:schemeClr val="tx1">
                    <a:tint val="75000"/>
                  </a:schemeClr>
                </a:solidFill>
              </a:defRPr>
            </a:lvl1pPr>
          </a:lstStyle>
          <a:p>
            <a:endParaRPr lang="en-US"/>
          </a:p>
        </p:txBody>
      </p:sp>
      <p:sp>
        <p:nvSpPr>
          <p:cNvPr id="9" name="Subtitle 1">
            <a:extLst>
              <a:ext uri="{FF2B5EF4-FFF2-40B4-BE49-F238E27FC236}">
                <a16:creationId xmlns:a16="http://schemas.microsoft.com/office/drawing/2014/main" id="{95CE0200-F192-0824-3C26-E467CCA0AF48}"/>
              </a:ext>
            </a:extLst>
          </p:cNvPr>
          <p:cNvSpPr txBox="1">
            <a:spLocks/>
          </p:cNvSpPr>
          <p:nvPr userDrawn="1"/>
        </p:nvSpPr>
        <p:spPr>
          <a:xfrm>
            <a:off x="58815" y="6507728"/>
            <a:ext cx="1400847" cy="213603"/>
          </a:xfrm>
          <a:prstGeom prst="rect">
            <a:avLst/>
          </a:prstGeom>
        </p:spPr>
        <p:txBody>
          <a:bodyPr vert="horz" lIns="82944" tIns="41472" rIns="82944" bIns="41472"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726">
                <a:solidFill>
                  <a:srgbClr val="7C878E"/>
                </a:solidFill>
                <a:latin typeface="Helvetica Neue"/>
                <a:cs typeface="Helvetica Neue"/>
              </a:rPr>
              <a:t>Powered by</a:t>
            </a:r>
          </a:p>
        </p:txBody>
      </p:sp>
      <p:pic>
        <p:nvPicPr>
          <p:cNvPr id="10" name="Picture 9">
            <a:extLst>
              <a:ext uri="{FF2B5EF4-FFF2-40B4-BE49-F238E27FC236}">
                <a16:creationId xmlns:a16="http://schemas.microsoft.com/office/drawing/2014/main" id="{EEAE7EF1-F906-EB3F-7B2E-99EE2BAA37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148" y="6447990"/>
            <a:ext cx="1618312" cy="394160"/>
          </a:xfrm>
          <a:prstGeom prst="rect">
            <a:avLst/>
          </a:prstGeom>
        </p:spPr>
      </p:pic>
    </p:spTree>
    <p:extLst>
      <p:ext uri="{BB962C8B-B14F-4D97-AF65-F5344CB8AC3E}">
        <p14:creationId xmlns:p14="http://schemas.microsoft.com/office/powerpoint/2010/main" val="29612631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515" y="107529"/>
            <a:ext cx="10972801" cy="774857"/>
          </a:xfrm>
        </p:spPr>
        <p:txBody>
          <a:bodyPr/>
          <a:lstStyle/>
          <a:p>
            <a:r>
              <a:rPr lang="en-US"/>
              <a:t>Master title style (only changes made to the parent slide will be reflected in the app)</a:t>
            </a:r>
          </a:p>
        </p:txBody>
      </p:sp>
      <p:sp>
        <p:nvSpPr>
          <p:cNvPr id="3" name="Content Placeholder 2"/>
          <p:cNvSpPr>
            <a:spLocks noGrp="1"/>
          </p:cNvSpPr>
          <p:nvPr>
            <p:ph idx="1" hasCustomPrompt="1"/>
          </p:nvPr>
        </p:nvSpPr>
        <p:spPr>
          <a:xfrm>
            <a:off x="163428" y="888468"/>
            <a:ext cx="7110008" cy="332193"/>
          </a:xfrm>
        </p:spPr>
        <p:txBody>
          <a:bodyPr/>
          <a:lstStyle/>
          <a:p>
            <a:pPr lvl="0"/>
            <a:r>
              <a:rPr lang="en-US"/>
              <a:t>Master text style</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
        <p:nvSpPr>
          <p:cNvPr id="5" name="Footer Placeholder 3">
            <a:extLst>
              <a:ext uri="{FF2B5EF4-FFF2-40B4-BE49-F238E27FC236}">
                <a16:creationId xmlns:a16="http://schemas.microsoft.com/office/drawing/2014/main" id="{9FE2B938-E785-E802-7A9A-5AD4FEF6088C}"/>
              </a:ext>
            </a:extLst>
          </p:cNvPr>
          <p:cNvSpPr>
            <a:spLocks noGrp="1"/>
          </p:cNvSpPr>
          <p:nvPr>
            <p:ph type="ftr" sz="quarter" idx="3"/>
          </p:nvPr>
        </p:nvSpPr>
        <p:spPr>
          <a:xfrm>
            <a:off x="2791969" y="6415826"/>
            <a:ext cx="8403731" cy="366183"/>
          </a:xfrm>
          <a:prstGeom prst="rect">
            <a:avLst/>
          </a:prstGeom>
        </p:spPr>
        <p:txBody>
          <a:bodyPr vert="horz" lIns="91440" tIns="45720" rIns="91440" bIns="45720" rtlCol="0" anchor="ctr"/>
          <a:lstStyle>
            <a:lvl1pPr algn="l">
              <a:defRPr sz="952">
                <a:solidFill>
                  <a:schemeClr val="tx1">
                    <a:tint val="75000"/>
                  </a:schemeClr>
                </a:solidFill>
              </a:defRPr>
            </a:lvl1pPr>
          </a:lstStyle>
          <a:p>
            <a:endParaRPr lang="en-US"/>
          </a:p>
        </p:txBody>
      </p:sp>
      <p:sp>
        <p:nvSpPr>
          <p:cNvPr id="7" name="Subtitle 1">
            <a:extLst>
              <a:ext uri="{FF2B5EF4-FFF2-40B4-BE49-F238E27FC236}">
                <a16:creationId xmlns:a16="http://schemas.microsoft.com/office/drawing/2014/main" id="{13756DC3-62A3-EAD0-0902-502D886CC750}"/>
              </a:ext>
            </a:extLst>
          </p:cNvPr>
          <p:cNvSpPr txBox="1">
            <a:spLocks/>
          </p:cNvSpPr>
          <p:nvPr userDrawn="1"/>
        </p:nvSpPr>
        <p:spPr>
          <a:xfrm>
            <a:off x="58815" y="6507728"/>
            <a:ext cx="1400847" cy="213603"/>
          </a:xfrm>
          <a:prstGeom prst="rect">
            <a:avLst/>
          </a:prstGeom>
        </p:spPr>
        <p:txBody>
          <a:bodyPr vert="horz" lIns="82944" tIns="41472" rIns="82944" bIns="41472"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726">
                <a:solidFill>
                  <a:srgbClr val="7C878E"/>
                </a:solidFill>
                <a:latin typeface="Helvetica Neue"/>
                <a:cs typeface="Helvetica Neue"/>
              </a:rPr>
              <a:t>Powered by</a:t>
            </a:r>
          </a:p>
        </p:txBody>
      </p:sp>
      <p:pic>
        <p:nvPicPr>
          <p:cNvPr id="8" name="Picture 7">
            <a:extLst>
              <a:ext uri="{FF2B5EF4-FFF2-40B4-BE49-F238E27FC236}">
                <a16:creationId xmlns:a16="http://schemas.microsoft.com/office/drawing/2014/main" id="{91750C52-00F9-42B7-9AC0-F5417C88D4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148" y="6447990"/>
            <a:ext cx="1618312" cy="394160"/>
          </a:xfrm>
          <a:prstGeom prst="rect">
            <a:avLst/>
          </a:prstGeom>
        </p:spPr>
      </p:pic>
    </p:spTree>
    <p:extLst>
      <p:ext uri="{BB962C8B-B14F-4D97-AF65-F5344CB8AC3E}">
        <p14:creationId xmlns:p14="http://schemas.microsoft.com/office/powerpoint/2010/main" val="27539523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lineHeadline_2colText">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37674" y="877009"/>
            <a:ext cx="5823527" cy="602088"/>
          </a:xfrm>
          <a:prstGeom prst="rect">
            <a:avLst/>
          </a:prstGeom>
        </p:spPr>
        <p:txBody>
          <a:bodyPr wrap="square" lIns="0" tIns="0" rIns="0" bIns="0">
            <a:spAutoFit/>
          </a:bodyPr>
          <a:lstStyle>
            <a:lvl1pPr marL="0" indent="0">
              <a:lnSpc>
                <a:spcPct val="80000"/>
              </a:lnSpc>
              <a:buNone/>
              <a:defRPr sz="2399" b="0" i="0" cap="none" spc="75" baseline="0">
                <a:solidFill>
                  <a:schemeClr val="tx2"/>
                </a:solidFill>
                <a:latin typeface="Aptos" panose="020B0004020202020204" pitchFamily="34" charset="0"/>
              </a:defRPr>
            </a:lvl1pPr>
          </a:lstStyle>
          <a:p>
            <a:pPr lvl="0"/>
            <a:r>
              <a:rPr lang="en-GB"/>
              <a:t>Longer headlines that require two lines to fit the text </a:t>
            </a:r>
            <a:endParaRPr lang="en-US"/>
          </a:p>
        </p:txBody>
      </p:sp>
      <p:pic>
        <p:nvPicPr>
          <p:cNvPr id="8" name="Picture 7" descr="A picture containing shape&#10;&#10;Description automatically generated">
            <a:extLst>
              <a:ext uri="{FF2B5EF4-FFF2-40B4-BE49-F238E27FC236}">
                <a16:creationId xmlns:a16="http://schemas.microsoft.com/office/drawing/2014/main" id="{D878AACE-57B4-A497-8563-273F8C058ED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8346"/>
          <a:stretch/>
        </p:blipFill>
        <p:spPr>
          <a:xfrm>
            <a:off x="10388600" y="5170193"/>
            <a:ext cx="1803400" cy="1687809"/>
          </a:xfrm>
          <a:prstGeom prst="rect">
            <a:avLst/>
          </a:prstGeom>
        </p:spPr>
      </p:pic>
      <p:sp>
        <p:nvSpPr>
          <p:cNvPr id="2" name="Text Placeholder 9">
            <a:extLst>
              <a:ext uri="{FF2B5EF4-FFF2-40B4-BE49-F238E27FC236}">
                <a16:creationId xmlns:a16="http://schemas.microsoft.com/office/drawing/2014/main" id="{85F02C78-3762-FD07-CF29-A01D4FEA4BCB}"/>
              </a:ext>
            </a:extLst>
          </p:cNvPr>
          <p:cNvSpPr>
            <a:spLocks noGrp="1"/>
          </p:cNvSpPr>
          <p:nvPr>
            <p:ph type="body" sz="quarter" idx="22"/>
          </p:nvPr>
        </p:nvSpPr>
        <p:spPr>
          <a:xfrm>
            <a:off x="1237672" y="1989138"/>
            <a:ext cx="7195123" cy="4279140"/>
          </a:xfrm>
        </p:spPr>
        <p:txBody>
          <a:bodyPr lIns="0" tIns="0" rIns="0" bIns="0" numCol="2" spcCol="39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89794730"/>
      </p:ext>
    </p:extLst>
  </p:cSld>
  <p:clrMapOvr>
    <a:masterClrMapping/>
  </p:clrMapOvr>
  <p:hf hdr="0" dt="0"/>
  <p:extLst>
    <p:ext uri="{DCECCB84-F9BA-43D5-87BE-67443E8EF086}">
      <p15:sldGuideLst xmlns:p15="http://schemas.microsoft.com/office/powerpoint/2012/main">
        <p15:guide id="1" orient="horz" pos="3974" userDrawn="1">
          <p15:clr>
            <a:srgbClr val="FBAE40"/>
          </p15:clr>
        </p15:guide>
        <p15:guide id="2" pos="4213" userDrawn="1">
          <p15:clr>
            <a:srgbClr val="FBAE40"/>
          </p15:clr>
        </p15:guide>
        <p15:guide id="3" pos="3911" userDrawn="1">
          <p15:clr>
            <a:srgbClr val="FBAE40"/>
          </p15:clr>
        </p15:guide>
        <p15:guide id="4" pos="1037" userDrawn="1">
          <p15:clr>
            <a:srgbClr val="FBAE40"/>
          </p15:clr>
        </p15:guide>
        <p15:guide id="5" pos="7085" userDrawn="1">
          <p15:clr>
            <a:srgbClr val="FBAE40"/>
          </p15:clr>
        </p15:guide>
        <p15:guide id="6" orient="horz" pos="1253" userDrawn="1">
          <p15:clr>
            <a:srgbClr val="FBAE40"/>
          </p15:clr>
        </p15:guide>
        <p15:guide id="7" orient="horz" pos="572" userDrawn="1">
          <p15:clr>
            <a:srgbClr val="FBAE40"/>
          </p15:clr>
        </p15:guide>
        <p15:guide id="8" orient="horz" pos="5286" userDrawn="1">
          <p15:clr>
            <a:srgbClr val="FBAE40"/>
          </p15:clr>
        </p15:guide>
        <p15:guide id="9" pos="5607" userDrawn="1">
          <p15:clr>
            <a:srgbClr val="FBAE40"/>
          </p15:clr>
        </p15:guide>
        <p15:guide id="10" pos="5204" userDrawn="1">
          <p15:clr>
            <a:srgbClr val="FBAE40"/>
          </p15:clr>
        </p15:guide>
        <p15:guide id="11" pos="1381" userDrawn="1">
          <p15:clr>
            <a:srgbClr val="FBAE40"/>
          </p15:clr>
        </p15:guide>
        <p15:guide id="12" pos="9428" userDrawn="1">
          <p15:clr>
            <a:srgbClr val="FBAE40"/>
          </p15:clr>
        </p15:guide>
        <p15:guide id="13" orient="horz" pos="1666" userDrawn="1">
          <p15:clr>
            <a:srgbClr val="FBAE40"/>
          </p15:clr>
        </p15:guide>
        <p15:guide id="14" orient="horz" pos="761"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3A53450E-C4C5-1F4F-E4E5-5A62BDB28AA6}"/>
              </a:ext>
            </a:extLst>
          </p:cNvPr>
          <p:cNvSpPr>
            <a:spLocks noGrp="1"/>
          </p:cNvSpPr>
          <p:nvPr>
            <p:ph type="title"/>
          </p:nvPr>
        </p:nvSpPr>
        <p:spPr>
          <a:xfrm>
            <a:off x="1117601" y="486837"/>
            <a:ext cx="10269728" cy="1767417"/>
          </a:xfrm>
          <a:prstGeom prst="rect">
            <a:avLst/>
          </a:prstGeom>
        </p:spPr>
        <p:txBody>
          <a:bodyPr vert="horz" lIns="91440" tIns="45720" rIns="91440" bIns="45720" rtlCol="0" anchor="ctr">
            <a:normAutofit/>
          </a:bodyPr>
          <a:lstStyle>
            <a:lvl1pPr>
              <a:defRPr sz="1199" baseline="0"/>
            </a:lvl1pPr>
          </a:lstStyle>
          <a:p>
            <a:r>
              <a:rPr lang="en-GB"/>
              <a:t>Click to edit Master title style</a:t>
            </a:r>
            <a:endParaRPr lang="en-US"/>
          </a:p>
        </p:txBody>
      </p:sp>
      <p:sp>
        <p:nvSpPr>
          <p:cNvPr id="4" name="Text Placeholder 2">
            <a:extLst>
              <a:ext uri="{FF2B5EF4-FFF2-40B4-BE49-F238E27FC236}">
                <a16:creationId xmlns:a16="http://schemas.microsoft.com/office/drawing/2014/main" id="{E5129C10-7447-2F1C-DD2E-CE6611D0A1EE}"/>
              </a:ext>
            </a:extLst>
          </p:cNvPr>
          <p:cNvSpPr>
            <a:spLocks noGrp="1"/>
          </p:cNvSpPr>
          <p:nvPr>
            <p:ph idx="1"/>
          </p:nvPr>
        </p:nvSpPr>
        <p:spPr>
          <a:xfrm>
            <a:off x="1117601" y="2434170"/>
            <a:ext cx="10269728" cy="3936999"/>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Date Placeholder 3">
            <a:extLst>
              <a:ext uri="{FF2B5EF4-FFF2-40B4-BE49-F238E27FC236}">
                <a16:creationId xmlns:a16="http://schemas.microsoft.com/office/drawing/2014/main" id="{60000649-98F6-2DC6-B577-5E071DA1374B}"/>
              </a:ext>
            </a:extLst>
          </p:cNvPr>
          <p:cNvSpPr>
            <a:spLocks noGrp="1"/>
          </p:cNvSpPr>
          <p:nvPr>
            <p:ph type="dt" sz="half" idx="2"/>
          </p:nvPr>
        </p:nvSpPr>
        <p:spPr>
          <a:xfrm>
            <a:off x="1117600" y="8475138"/>
            <a:ext cx="3657600" cy="486833"/>
          </a:xfrm>
          <a:prstGeom prst="rect">
            <a:avLst/>
          </a:prstGeom>
        </p:spPr>
        <p:txBody>
          <a:bodyPr vert="horz" lIns="91440" tIns="45720" rIns="91440" bIns="45720" rtlCol="0" anchor="ctr"/>
          <a:lstStyle>
            <a:lvl1pPr algn="l">
              <a:defRPr sz="942">
                <a:solidFill>
                  <a:schemeClr val="tx1">
                    <a:tint val="75000"/>
                  </a:schemeClr>
                </a:solidFill>
              </a:defRPr>
            </a:lvl1pPr>
          </a:lstStyle>
          <a:p>
            <a:fld id="{80872A64-4B8E-B54A-9E27-DA1EBBFD7646}" type="datetimeFigureOut">
              <a:rPr lang="en-US" smtClean="0"/>
              <a:t>10/22/25</a:t>
            </a:fld>
            <a:endParaRPr lang="en-US"/>
          </a:p>
        </p:txBody>
      </p:sp>
      <p:sp>
        <p:nvSpPr>
          <p:cNvPr id="12" name="Footer Placeholder 4">
            <a:extLst>
              <a:ext uri="{FF2B5EF4-FFF2-40B4-BE49-F238E27FC236}">
                <a16:creationId xmlns:a16="http://schemas.microsoft.com/office/drawing/2014/main" id="{30D7CAE3-6D6C-A8F0-3687-EBFB12E1CD31}"/>
              </a:ext>
            </a:extLst>
          </p:cNvPr>
          <p:cNvSpPr>
            <a:spLocks noGrp="1"/>
          </p:cNvSpPr>
          <p:nvPr>
            <p:ph type="ftr" sz="quarter" idx="3"/>
          </p:nvPr>
        </p:nvSpPr>
        <p:spPr>
          <a:xfrm>
            <a:off x="5384801" y="8475138"/>
            <a:ext cx="5486400" cy="486833"/>
          </a:xfrm>
          <a:prstGeom prst="rect">
            <a:avLst/>
          </a:prstGeom>
        </p:spPr>
        <p:txBody>
          <a:bodyPr vert="horz" lIns="91440" tIns="45720" rIns="91440" bIns="45720" rtlCol="0" anchor="ctr"/>
          <a:lstStyle>
            <a:lvl1pPr algn="ctr">
              <a:defRPr sz="942">
                <a:solidFill>
                  <a:schemeClr val="tx1">
                    <a:tint val="75000"/>
                  </a:schemeClr>
                </a:solidFill>
              </a:defRPr>
            </a:lvl1pPr>
          </a:lstStyle>
          <a:p>
            <a:endParaRPr lang="en-US"/>
          </a:p>
        </p:txBody>
      </p:sp>
      <p:sp>
        <p:nvSpPr>
          <p:cNvPr id="13" name="Slide Number Placeholder 5">
            <a:extLst>
              <a:ext uri="{FF2B5EF4-FFF2-40B4-BE49-F238E27FC236}">
                <a16:creationId xmlns:a16="http://schemas.microsoft.com/office/drawing/2014/main" id="{ABCC0750-183D-EF98-73B4-CBE3D552BACB}"/>
              </a:ext>
            </a:extLst>
          </p:cNvPr>
          <p:cNvSpPr>
            <a:spLocks noGrp="1"/>
          </p:cNvSpPr>
          <p:nvPr>
            <p:ph type="sldNum" sz="quarter" idx="4"/>
          </p:nvPr>
        </p:nvSpPr>
        <p:spPr>
          <a:xfrm>
            <a:off x="11480800" y="8475138"/>
            <a:ext cx="3657600" cy="486833"/>
          </a:xfrm>
          <a:prstGeom prst="rect">
            <a:avLst/>
          </a:prstGeom>
        </p:spPr>
        <p:txBody>
          <a:bodyPr vert="horz" lIns="91440" tIns="45720" rIns="91440" bIns="45720" rtlCol="0" anchor="ctr"/>
          <a:lstStyle>
            <a:lvl1pPr algn="r">
              <a:defRPr sz="942">
                <a:solidFill>
                  <a:schemeClr val="tx1">
                    <a:tint val="75000"/>
                  </a:schemeClr>
                </a:solidFill>
              </a:defRPr>
            </a:lvl1pPr>
          </a:lstStyle>
          <a:p>
            <a:fld id="{0348B99F-3563-E242-8E64-DEDAC27F1BF6}" type="slidenum">
              <a:rPr lang="en-US" smtClean="0"/>
              <a:t>‹#›</a:t>
            </a:fld>
            <a:endParaRPr lang="en-US"/>
          </a:p>
        </p:txBody>
      </p:sp>
    </p:spTree>
    <p:extLst>
      <p:ext uri="{BB962C8B-B14F-4D97-AF65-F5344CB8AC3E}">
        <p14:creationId xmlns:p14="http://schemas.microsoft.com/office/powerpoint/2010/main" val="31137337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esponse Summary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7B593F9-7B30-274B-BFFF-492683631E49}" type="slidenum">
              <a:rPr lang="en-US" smtClean="0"/>
              <a:t>‹#›</a:t>
            </a:fld>
            <a:endParaRPr lang="en-US"/>
          </a:p>
        </p:txBody>
      </p:sp>
      <p:sp>
        <p:nvSpPr>
          <p:cNvPr id="13" name="Text Placeholder 12"/>
          <p:cNvSpPr>
            <a:spLocks noGrp="1"/>
          </p:cNvSpPr>
          <p:nvPr>
            <p:ph type="body" sz="quarter" idx="13" hasCustomPrompt="1"/>
          </p:nvPr>
        </p:nvSpPr>
        <p:spPr>
          <a:xfrm>
            <a:off x="281871" y="4852527"/>
            <a:ext cx="6101852" cy="467783"/>
          </a:xfrm>
        </p:spPr>
        <p:txBody>
          <a:bodyPr/>
          <a:lstStyle>
            <a:lvl1pPr>
              <a:defRPr b="0"/>
            </a:lvl1pPr>
          </a:lstStyle>
          <a:p>
            <a:pPr lvl="0"/>
            <a:r>
              <a:rPr lang="en-US"/>
              <a:t>Master text style</a:t>
            </a:r>
          </a:p>
        </p:txBody>
      </p:sp>
      <p:sp>
        <p:nvSpPr>
          <p:cNvPr id="17" name="Title 16"/>
          <p:cNvSpPr>
            <a:spLocks noGrp="1"/>
          </p:cNvSpPr>
          <p:nvPr>
            <p:ph type="title" hasCustomPrompt="1"/>
          </p:nvPr>
        </p:nvSpPr>
        <p:spPr>
          <a:xfrm>
            <a:off x="273053" y="3113002"/>
            <a:ext cx="10972800" cy="1143000"/>
          </a:xfrm>
        </p:spPr>
        <p:txBody>
          <a:bodyPr/>
          <a:lstStyle/>
          <a:p>
            <a:r>
              <a:rPr lang="en-US"/>
              <a:t>Master title style (only changes made to the parent slide will be reflected in the app)</a:t>
            </a:r>
          </a:p>
        </p:txBody>
      </p:sp>
      <p:sp>
        <p:nvSpPr>
          <p:cNvPr id="16" name="Text Placeholder 5"/>
          <p:cNvSpPr>
            <a:spLocks noGrp="1"/>
          </p:cNvSpPr>
          <p:nvPr>
            <p:ph type="body" sz="quarter" idx="17" hasCustomPrompt="1"/>
          </p:nvPr>
        </p:nvSpPr>
        <p:spPr>
          <a:xfrm>
            <a:off x="273051" y="4211517"/>
            <a:ext cx="5145616" cy="374649"/>
          </a:xfrm>
        </p:spPr>
        <p:txBody>
          <a:bodyPr/>
          <a:lstStyle>
            <a:lvl2pPr marL="3738" indent="0">
              <a:buNone/>
              <a:defRPr sz="1256">
                <a:solidFill>
                  <a:schemeClr val="bg1">
                    <a:lumMod val="50000"/>
                  </a:schemeClr>
                </a:solidFill>
                <a:latin typeface="Arial"/>
                <a:cs typeface="Arial"/>
              </a:defRPr>
            </a:lvl2pPr>
          </a:lstStyle>
          <a:p>
            <a:pPr lvl="1"/>
            <a:r>
              <a:rPr lang="en-US"/>
              <a:t>Total Responses style</a:t>
            </a:r>
          </a:p>
        </p:txBody>
      </p:sp>
      <p:sp>
        <p:nvSpPr>
          <p:cNvPr id="7" name="Text Placeholder 12"/>
          <p:cNvSpPr>
            <a:spLocks noGrp="1"/>
          </p:cNvSpPr>
          <p:nvPr>
            <p:ph type="body" sz="quarter" idx="18" hasCustomPrompt="1"/>
          </p:nvPr>
        </p:nvSpPr>
        <p:spPr>
          <a:xfrm>
            <a:off x="281871" y="5397125"/>
            <a:ext cx="6101852" cy="467783"/>
          </a:xfrm>
        </p:spPr>
        <p:txBody>
          <a:bodyPr/>
          <a:lstStyle>
            <a:lvl1pPr>
              <a:defRPr b="0"/>
            </a:lvl1pPr>
          </a:lstStyle>
          <a:p>
            <a:pPr lvl="0"/>
            <a:r>
              <a:rPr lang="en-US"/>
              <a:t>Master text style</a:t>
            </a:r>
          </a:p>
        </p:txBody>
      </p:sp>
      <p:sp>
        <p:nvSpPr>
          <p:cNvPr id="8" name="Footer Placeholder 3">
            <a:extLst>
              <a:ext uri="{FF2B5EF4-FFF2-40B4-BE49-F238E27FC236}">
                <a16:creationId xmlns:a16="http://schemas.microsoft.com/office/drawing/2014/main" id="{CDF05C82-1244-9CA3-984A-2EEF32F7964F}"/>
              </a:ext>
            </a:extLst>
          </p:cNvPr>
          <p:cNvSpPr>
            <a:spLocks noGrp="1"/>
          </p:cNvSpPr>
          <p:nvPr>
            <p:ph type="ftr" sz="quarter" idx="3"/>
          </p:nvPr>
        </p:nvSpPr>
        <p:spPr>
          <a:xfrm>
            <a:off x="2743203" y="6415829"/>
            <a:ext cx="8408020" cy="366183"/>
          </a:xfrm>
          <a:prstGeom prst="rect">
            <a:avLst/>
          </a:prstGeom>
        </p:spPr>
        <p:txBody>
          <a:bodyPr vert="horz" lIns="91440" tIns="45720" rIns="91440" bIns="45720" rtlCol="0" anchor="ctr"/>
          <a:lstStyle>
            <a:lvl1pPr algn="l">
              <a:defRPr sz="825">
                <a:solidFill>
                  <a:schemeClr val="tx1">
                    <a:tint val="75000"/>
                  </a:schemeClr>
                </a:solidFill>
              </a:defRPr>
            </a:lvl1pPr>
          </a:lstStyle>
          <a:p>
            <a:endParaRPr lang="en-US"/>
          </a:p>
        </p:txBody>
      </p:sp>
      <p:sp>
        <p:nvSpPr>
          <p:cNvPr id="9" name="Subtitle 1">
            <a:extLst>
              <a:ext uri="{FF2B5EF4-FFF2-40B4-BE49-F238E27FC236}">
                <a16:creationId xmlns:a16="http://schemas.microsoft.com/office/drawing/2014/main" id="{95CE0200-F192-0824-3C26-E467CCA0AF48}"/>
              </a:ext>
            </a:extLst>
          </p:cNvPr>
          <p:cNvSpPr txBox="1">
            <a:spLocks/>
          </p:cNvSpPr>
          <p:nvPr userDrawn="1"/>
        </p:nvSpPr>
        <p:spPr>
          <a:xfrm>
            <a:off x="58816" y="6507728"/>
            <a:ext cx="1400847" cy="213603"/>
          </a:xfrm>
          <a:prstGeom prst="rect">
            <a:avLst/>
          </a:prstGeom>
        </p:spPr>
        <p:txBody>
          <a:bodyPr vert="horz" lIns="71737" tIns="35868" rIns="71737" bIns="35868"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628">
                <a:solidFill>
                  <a:srgbClr val="7C878E"/>
                </a:solidFill>
                <a:latin typeface="Helvetica Neue"/>
                <a:cs typeface="Helvetica Neue"/>
              </a:rPr>
              <a:t>Powered by</a:t>
            </a:r>
          </a:p>
        </p:txBody>
      </p:sp>
      <p:pic>
        <p:nvPicPr>
          <p:cNvPr id="10" name="Picture 9">
            <a:extLst>
              <a:ext uri="{FF2B5EF4-FFF2-40B4-BE49-F238E27FC236}">
                <a16:creationId xmlns:a16="http://schemas.microsoft.com/office/drawing/2014/main" id="{EEAE7EF1-F906-EB3F-7B2E-99EE2BAA37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150" y="6447990"/>
            <a:ext cx="1618313" cy="394160"/>
          </a:xfrm>
          <a:prstGeom prst="rect">
            <a:avLst/>
          </a:prstGeom>
        </p:spPr>
      </p:pic>
    </p:spTree>
    <p:extLst>
      <p:ext uri="{BB962C8B-B14F-4D97-AF65-F5344CB8AC3E}">
        <p14:creationId xmlns:p14="http://schemas.microsoft.com/office/powerpoint/2010/main" val="42454640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341992" y="3326146"/>
            <a:ext cx="10383003" cy="1646306"/>
          </a:xfrm>
        </p:spPr>
        <p:txBody>
          <a:bodyPr anchor="b">
            <a:normAutofit/>
          </a:bodyPr>
          <a:lstStyle>
            <a:lvl1pPr marL="0" indent="0">
              <a:buNone/>
              <a:defRPr sz="2512" b="1" baseline="0">
                <a:solidFill>
                  <a:schemeClr val="bg1"/>
                </a:solidFill>
              </a:defRPr>
            </a:lvl1pPr>
          </a:lstStyle>
          <a:p>
            <a:pPr lvl="0"/>
            <a:r>
              <a:rPr lang="en-US"/>
              <a:t>Title style (only changes made to the parent slide will be reflected in the app)</a:t>
            </a:r>
          </a:p>
        </p:txBody>
      </p:sp>
      <p:sp>
        <p:nvSpPr>
          <p:cNvPr id="3" name="Text Placeholder 2"/>
          <p:cNvSpPr>
            <a:spLocks noGrp="1"/>
          </p:cNvSpPr>
          <p:nvPr>
            <p:ph type="body" sz="quarter" idx="12" hasCustomPrompt="1"/>
          </p:nvPr>
        </p:nvSpPr>
        <p:spPr>
          <a:xfrm>
            <a:off x="354886" y="4972052"/>
            <a:ext cx="3917951" cy="514350"/>
          </a:xfrm>
        </p:spPr>
        <p:txBody>
          <a:bodyPr>
            <a:normAutofit/>
          </a:bodyPr>
          <a:lstStyle>
            <a:lvl1pPr>
              <a:defRPr sz="942" baseline="0">
                <a:solidFill>
                  <a:schemeClr val="bg1"/>
                </a:solidFill>
              </a:defRPr>
            </a:lvl1pPr>
          </a:lstStyle>
          <a:p>
            <a:pPr lvl="0"/>
            <a:r>
              <a:rPr lang="en-US"/>
              <a:t>Title slide subtitle style</a:t>
            </a:r>
          </a:p>
        </p:txBody>
      </p:sp>
      <p:sp>
        <p:nvSpPr>
          <p:cNvPr id="5" name="Subtitle 1">
            <a:extLst>
              <a:ext uri="{FF2B5EF4-FFF2-40B4-BE49-F238E27FC236}">
                <a16:creationId xmlns:a16="http://schemas.microsoft.com/office/drawing/2014/main" id="{B397FB30-D0E6-47F8-D354-616B0E20A00C}"/>
              </a:ext>
            </a:extLst>
          </p:cNvPr>
          <p:cNvSpPr txBox="1">
            <a:spLocks/>
          </p:cNvSpPr>
          <p:nvPr userDrawn="1"/>
        </p:nvSpPr>
        <p:spPr>
          <a:xfrm>
            <a:off x="4519859" y="6482699"/>
            <a:ext cx="1400847" cy="213603"/>
          </a:xfrm>
          <a:prstGeom prst="rect">
            <a:avLst/>
          </a:prstGeom>
        </p:spPr>
        <p:txBody>
          <a:bodyPr vert="horz" lIns="71737" tIns="35868" rIns="71737" bIns="35868"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628">
                <a:solidFill>
                  <a:srgbClr val="FFFFFF"/>
                </a:solidFill>
                <a:latin typeface="Helvetica Neue"/>
                <a:cs typeface="Helvetica Neue"/>
              </a:rPr>
              <a:t>Powered by</a:t>
            </a:r>
          </a:p>
        </p:txBody>
      </p:sp>
      <p:pic>
        <p:nvPicPr>
          <p:cNvPr id="6" name="Picture 5">
            <a:extLst>
              <a:ext uri="{FF2B5EF4-FFF2-40B4-BE49-F238E27FC236}">
                <a16:creationId xmlns:a16="http://schemas.microsoft.com/office/drawing/2014/main" id="{664C1F35-7934-3723-FBBD-74C99BCA9C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1356" y="6388548"/>
            <a:ext cx="1842323" cy="448721"/>
          </a:xfrm>
          <a:prstGeom prst="rect">
            <a:avLst/>
          </a:prstGeom>
        </p:spPr>
      </p:pic>
    </p:spTree>
    <p:extLst>
      <p:ext uri="{BB962C8B-B14F-4D97-AF65-F5344CB8AC3E}">
        <p14:creationId xmlns:p14="http://schemas.microsoft.com/office/powerpoint/2010/main" val="2391174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mage + Quote Option A">
    <p:spTree>
      <p:nvGrpSpPr>
        <p:cNvPr id="1" name=""/>
        <p:cNvGrpSpPr/>
        <p:nvPr/>
      </p:nvGrpSpPr>
      <p:grpSpPr>
        <a:xfrm>
          <a:off x="0" y="0"/>
          <a:ext cx="0" cy="0"/>
          <a:chOff x="0" y="0"/>
          <a:chExt cx="0" cy="0"/>
        </a:xfrm>
      </p:grpSpPr>
      <p:pic>
        <p:nvPicPr>
          <p:cNvPr id="19" name="Picture 18" descr="A person giving a presentation&#10;&#10;Description automatically generated with medium confidence">
            <a:extLst>
              <a:ext uri="{FF2B5EF4-FFF2-40B4-BE49-F238E27FC236}">
                <a16:creationId xmlns:a16="http://schemas.microsoft.com/office/drawing/2014/main" id="{760F05CC-866A-AE6B-0506-80E5C3F74BC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Picture 8" descr="Icon&#10;&#10;Description automatically generated">
            <a:extLst>
              <a:ext uri="{FF2B5EF4-FFF2-40B4-BE49-F238E27FC236}">
                <a16:creationId xmlns:a16="http://schemas.microsoft.com/office/drawing/2014/main" id="{F7F06A5A-8023-3A67-DA0F-4264DBD266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9" y="244263"/>
            <a:ext cx="470989" cy="418564"/>
          </a:xfrm>
          <a:prstGeom prst="rect">
            <a:avLst/>
          </a:prstGeom>
        </p:spPr>
      </p:pic>
      <p:sp>
        <p:nvSpPr>
          <p:cNvPr id="10" name="Round Single Corner of Rectangle 9">
            <a:extLst>
              <a:ext uri="{FF2B5EF4-FFF2-40B4-BE49-F238E27FC236}">
                <a16:creationId xmlns:a16="http://schemas.microsoft.com/office/drawing/2014/main" id="{897C6D4A-C125-9DE9-B023-A270AC956868}"/>
              </a:ext>
            </a:extLst>
          </p:cNvPr>
          <p:cNvSpPr/>
          <p:nvPr/>
        </p:nvSpPr>
        <p:spPr>
          <a:xfrm>
            <a:off x="893328" y="3112171"/>
            <a:ext cx="4450976" cy="3745831"/>
          </a:xfrm>
          <a:prstGeom prst="round1Rect">
            <a:avLst>
              <a:gd name="adj" fmla="val 14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8EC523DA-EBCA-1DF6-5016-04B0D416B703}"/>
              </a:ext>
            </a:extLst>
          </p:cNvPr>
          <p:cNvSpPr>
            <a:spLocks noGrp="1"/>
          </p:cNvSpPr>
          <p:nvPr>
            <p:ph type="body" sz="quarter" idx="10" hasCustomPrompt="1"/>
          </p:nvPr>
        </p:nvSpPr>
        <p:spPr>
          <a:xfrm>
            <a:off x="1239073" y="3473726"/>
            <a:ext cx="3653588" cy="205697"/>
          </a:xfrm>
          <a:prstGeom prst="rect">
            <a:avLst/>
          </a:prstGeom>
        </p:spPr>
        <p:txBody>
          <a:bodyPr wrap="square" lIns="0" tIns="0" rIns="0" bIns="0">
            <a:spAutoFit/>
          </a:bodyPr>
          <a:lstStyle>
            <a:lvl1pPr marL="0" indent="0">
              <a:lnSpc>
                <a:spcPct val="120000"/>
              </a:lnSpc>
              <a:buFontTx/>
              <a:buNone/>
              <a:defRPr sz="1199" b="0" spc="113" baseline="0">
                <a:solidFill>
                  <a:schemeClr val="tx1"/>
                </a:solidFill>
                <a:latin typeface="Consolas" panose="020B0609020204030204" pitchFamily="49" charset="0"/>
              </a:defRPr>
            </a:lvl1pPr>
            <a:lvl2pPr marL="342727" indent="0">
              <a:buFontTx/>
              <a:buNone/>
              <a:defRPr sz="1124" baseline="0">
                <a:latin typeface="Degular Text" pitchFamily="82" charset="77"/>
              </a:defRPr>
            </a:lvl2pPr>
            <a:lvl3pPr marL="685454" indent="0">
              <a:buFontTx/>
              <a:buNone/>
              <a:defRPr sz="1124" baseline="0">
                <a:latin typeface="Degular Text" pitchFamily="82" charset="77"/>
              </a:defRPr>
            </a:lvl3pPr>
            <a:lvl4pPr marL="1028181" indent="0">
              <a:buFontTx/>
              <a:buNone/>
              <a:defRPr sz="1124" baseline="0">
                <a:latin typeface="Degular Text" pitchFamily="82" charset="77"/>
              </a:defRPr>
            </a:lvl4pPr>
            <a:lvl5pPr marL="1370907" indent="0">
              <a:buFontTx/>
              <a:buNone/>
              <a:defRPr sz="1124" baseline="0">
                <a:latin typeface="Degular Text" pitchFamily="82" charset="77"/>
              </a:defRPr>
            </a:lvl5pPr>
          </a:lstStyle>
          <a:p>
            <a:pPr lvl="0"/>
            <a:r>
              <a:rPr lang="en-GB"/>
              <a:t>“Copy to go here.”</a:t>
            </a:r>
          </a:p>
        </p:txBody>
      </p:sp>
      <p:sp>
        <p:nvSpPr>
          <p:cNvPr id="13" name="Text Placeholder 11">
            <a:extLst>
              <a:ext uri="{FF2B5EF4-FFF2-40B4-BE49-F238E27FC236}">
                <a16:creationId xmlns:a16="http://schemas.microsoft.com/office/drawing/2014/main" id="{3486007C-10BD-C3B6-BB3B-650325DF7C3F}"/>
              </a:ext>
            </a:extLst>
          </p:cNvPr>
          <p:cNvSpPr>
            <a:spLocks noGrp="1"/>
          </p:cNvSpPr>
          <p:nvPr>
            <p:ph type="body" sz="quarter" idx="11" hasCustomPrompt="1"/>
          </p:nvPr>
        </p:nvSpPr>
        <p:spPr>
          <a:xfrm>
            <a:off x="1239072" y="6004877"/>
            <a:ext cx="3653587" cy="320985"/>
          </a:xfrm>
          <a:prstGeom prst="rect">
            <a:avLst/>
          </a:prstGeom>
        </p:spPr>
        <p:txBody>
          <a:bodyPr wrap="square" lIns="0" tIns="0" rIns="0" bIns="0">
            <a:spAutoFit/>
          </a:bodyPr>
          <a:lstStyle>
            <a:lvl1pPr marL="0" indent="0">
              <a:lnSpc>
                <a:spcPct val="110000"/>
              </a:lnSpc>
              <a:spcBef>
                <a:spcPts val="0"/>
              </a:spcBef>
              <a:spcAft>
                <a:spcPts val="0"/>
              </a:spcAft>
              <a:buFontTx/>
              <a:buNone/>
              <a:defRPr sz="975" b="1" i="0" cap="none" spc="113" baseline="0">
                <a:solidFill>
                  <a:schemeClr val="tx1"/>
                </a:solidFill>
                <a:latin typeface="Consolas" panose="020B0609020204030204" pitchFamily="49" charset="0"/>
              </a:defRPr>
            </a:lvl1pPr>
            <a:lvl2pPr marL="342727" indent="0">
              <a:buFontTx/>
              <a:buNone/>
              <a:defRPr sz="1124" baseline="0">
                <a:latin typeface="Degular Text" pitchFamily="82" charset="77"/>
              </a:defRPr>
            </a:lvl2pPr>
            <a:lvl3pPr marL="685454" indent="0">
              <a:buFontTx/>
              <a:buNone/>
              <a:defRPr sz="1124" baseline="0">
                <a:latin typeface="Degular Text" pitchFamily="82" charset="77"/>
              </a:defRPr>
            </a:lvl3pPr>
            <a:lvl4pPr marL="1028181" indent="0">
              <a:buFontTx/>
              <a:buNone/>
              <a:defRPr sz="1124" baseline="0">
                <a:latin typeface="Degular Text" pitchFamily="82" charset="77"/>
              </a:defRPr>
            </a:lvl4pPr>
            <a:lvl5pPr marL="1370907" indent="0">
              <a:buFontTx/>
              <a:buNone/>
              <a:defRPr sz="1124" baseline="0">
                <a:latin typeface="Degular Text" pitchFamily="82" charset="77"/>
              </a:defRPr>
            </a:lvl5pPr>
          </a:lstStyle>
          <a:p>
            <a:pPr lvl="0"/>
            <a:r>
              <a:rPr lang="en-GB"/>
              <a:t>Name, Title</a:t>
            </a:r>
          </a:p>
          <a:p>
            <a:pPr lvl="0"/>
            <a:r>
              <a:rPr lang="en-GB"/>
              <a:t>Company</a:t>
            </a:r>
          </a:p>
        </p:txBody>
      </p:sp>
    </p:spTree>
    <p:extLst>
      <p:ext uri="{BB962C8B-B14F-4D97-AF65-F5344CB8AC3E}">
        <p14:creationId xmlns:p14="http://schemas.microsoft.com/office/powerpoint/2010/main" val="227178319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1037" userDrawn="1">
          <p15:clr>
            <a:srgbClr val="FBAE40"/>
          </p15:clr>
        </p15:guide>
        <p15:guide id="3" orient="horz" pos="2903" userDrawn="1">
          <p15:clr>
            <a:srgbClr val="FBAE40"/>
          </p15:clr>
        </p15:guide>
        <p15:guide id="4" pos="1381"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Holding Slide Option A">
    <p:bg>
      <p:bgPr>
        <a:solidFill>
          <a:schemeClr val="tx2"/>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42FC297E-4B3A-DD35-3B77-AC3DFE0B37D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91213" y="1404942"/>
            <a:ext cx="3409576" cy="4048118"/>
          </a:xfrm>
          <a:prstGeom prst="rect">
            <a:avLst/>
          </a:prstGeom>
        </p:spPr>
      </p:pic>
    </p:spTree>
    <p:extLst>
      <p:ext uri="{BB962C8B-B14F-4D97-AF65-F5344CB8AC3E}">
        <p14:creationId xmlns:p14="http://schemas.microsoft.com/office/powerpoint/2010/main" val="27855259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Holding Slide Option B">
    <p:spTree>
      <p:nvGrpSpPr>
        <p:cNvPr id="1" name=""/>
        <p:cNvGrpSpPr/>
        <p:nvPr/>
      </p:nvGrpSpPr>
      <p:grpSpPr>
        <a:xfrm>
          <a:off x="0" y="0"/>
          <a:ext cx="0" cy="0"/>
          <a:chOff x="0" y="0"/>
          <a:chExt cx="0" cy="0"/>
        </a:xfrm>
      </p:grpSpPr>
      <p:pic>
        <p:nvPicPr>
          <p:cNvPr id="5" name="Picture 4" descr="Logo&#10;&#10;Description automatically generated with medium confidence">
            <a:extLst>
              <a:ext uri="{FF2B5EF4-FFF2-40B4-BE49-F238E27FC236}">
                <a16:creationId xmlns:a16="http://schemas.microsoft.com/office/drawing/2014/main" id="{1F0740EA-4A0A-6B71-6466-154B52C3745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91213" y="1404941"/>
            <a:ext cx="3409576" cy="4048119"/>
          </a:xfrm>
          <a:prstGeom prst="rect">
            <a:avLst/>
          </a:prstGeom>
        </p:spPr>
      </p:pic>
    </p:spTree>
    <p:extLst>
      <p:ext uri="{BB962C8B-B14F-4D97-AF65-F5344CB8AC3E}">
        <p14:creationId xmlns:p14="http://schemas.microsoft.com/office/powerpoint/2010/main" val="4148962690"/>
      </p:ext>
    </p:extLst>
  </p:cSld>
  <p:clrMapOvr>
    <a:masterClrMapping/>
  </p:clrMapOvr>
  <p:extLst>
    <p:ext uri="{DCECCB84-F9BA-43D5-87BE-67443E8EF086}">
      <p15:sldGuideLst xmlns:p15="http://schemas.microsoft.com/office/powerpoint/2012/main">
        <p15:guide id="2" pos="3840">
          <p15:clr>
            <a:srgbClr val="FBAE40"/>
          </p15:clr>
        </p15:guide>
        <p15:guide id="4" pos="5110">
          <p15:clr>
            <a:srgbClr val="FBAE40"/>
          </p15:clr>
        </p15:guide>
        <p15:guide id="5" orient="horz" pos="2160" userDrawn="1">
          <p15:clr>
            <a:srgbClr val="FBAE40"/>
          </p15:clr>
        </p15:guide>
        <p15:guide id="6" pos="5120" userDrawn="1">
          <p15:clr>
            <a:srgbClr val="FBAE40"/>
          </p15:clr>
        </p15:guide>
        <p15:guide id="7" orient="horz" pos="2873" userDrawn="1">
          <p15:clr>
            <a:srgbClr val="FBAE40"/>
          </p15:clr>
        </p15:guide>
        <p15:guide id="8" pos="6813"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42675" y="1853676"/>
            <a:ext cx="6414266" cy="1656287"/>
          </a:xfrm>
          <a:prstGeom prst="rect">
            <a:avLst/>
          </a:prstGeom>
        </p:spPr>
        <p:txBody>
          <a:bodyPr wrap="square" lIns="0" tIns="0" rIns="0" bIns="0" anchor="b">
            <a:spAutoFit/>
          </a:bodyPr>
          <a:lstStyle>
            <a:lvl1pPr algn="l">
              <a:lnSpc>
                <a:spcPct val="80000"/>
              </a:lnSpc>
              <a:defRPr sz="6596" b="0" i="0" spc="100" baseline="0">
                <a:solidFill>
                  <a:schemeClr val="bg1"/>
                </a:solidFill>
                <a:latin typeface="Aptos" panose="020B0004020202020204" pitchFamily="34" charset="0"/>
              </a:defRPr>
            </a:lvl1pPr>
          </a:lstStyle>
          <a:p>
            <a:r>
              <a:rPr lang="en-GB"/>
              <a:t>Click to edit </a:t>
            </a:r>
            <a:br>
              <a:rPr lang="en-GB"/>
            </a:br>
            <a:r>
              <a:rPr lang="en-GB"/>
              <a:t>Master title style</a:t>
            </a:r>
            <a:endParaRPr lang="en-US"/>
          </a:p>
        </p:txBody>
      </p:sp>
      <p:sp>
        <p:nvSpPr>
          <p:cNvPr id="3" name="Subtitle 2"/>
          <p:cNvSpPr>
            <a:spLocks noGrp="1"/>
          </p:cNvSpPr>
          <p:nvPr>
            <p:ph type="subTitle" idx="1" hasCustomPrompt="1"/>
          </p:nvPr>
        </p:nvSpPr>
        <p:spPr>
          <a:xfrm>
            <a:off x="1242676" y="3844366"/>
            <a:ext cx="6400818" cy="257250"/>
          </a:xfrm>
          <a:prstGeom prst="rect">
            <a:avLst/>
          </a:prstGeom>
        </p:spPr>
        <p:txBody>
          <a:bodyPr wrap="square" lIns="0" tIns="0" rIns="0" bIns="0">
            <a:spAutoFit/>
          </a:bodyPr>
          <a:lstStyle>
            <a:lvl1pPr marL="0" indent="0" algn="l">
              <a:lnSpc>
                <a:spcPct val="120000"/>
              </a:lnSpc>
              <a:buNone/>
              <a:defRPr sz="1499" b="0" i="0" cap="none" spc="150" baseline="0">
                <a:solidFill>
                  <a:schemeClr val="bg1"/>
                </a:solidFill>
                <a:latin typeface="Consolas" panose="020B0609020204030204" pitchFamily="49" charset="0"/>
              </a:defRPr>
            </a:lvl1pPr>
            <a:lvl2pPr marL="456969" indent="0" algn="ctr">
              <a:buNone/>
              <a:defRPr sz="1999"/>
            </a:lvl2pPr>
            <a:lvl3pPr marL="913938" indent="0" algn="ctr">
              <a:buNone/>
              <a:defRPr sz="1799"/>
            </a:lvl3pPr>
            <a:lvl4pPr marL="1370907" indent="0" algn="ctr">
              <a:buNone/>
              <a:defRPr sz="1599"/>
            </a:lvl4pPr>
            <a:lvl5pPr marL="1827876" indent="0" algn="ctr">
              <a:buNone/>
              <a:defRPr sz="1599"/>
            </a:lvl5pPr>
            <a:lvl6pPr marL="2284846" indent="0" algn="ctr">
              <a:buNone/>
              <a:defRPr sz="1599"/>
            </a:lvl6pPr>
            <a:lvl7pPr marL="2741815" indent="0" algn="ctr">
              <a:buNone/>
              <a:defRPr sz="1599"/>
            </a:lvl7pPr>
            <a:lvl8pPr marL="3198784" indent="0" algn="ctr">
              <a:buNone/>
              <a:defRPr sz="1599"/>
            </a:lvl8pPr>
            <a:lvl9pPr marL="3655753" indent="0" algn="ctr">
              <a:buNone/>
              <a:defRPr sz="1599"/>
            </a:lvl9pPr>
          </a:lstStyle>
          <a:p>
            <a:r>
              <a:rPr lang="en-GB"/>
              <a:t>Click to edit master subtitle style</a:t>
            </a:r>
            <a:endParaRPr lang="en-US"/>
          </a:p>
        </p:txBody>
      </p:sp>
      <p:pic>
        <p:nvPicPr>
          <p:cNvPr id="9" name="Picture 8" descr="Icon&#10;&#10;Description automatically generated">
            <a:extLst>
              <a:ext uri="{FF2B5EF4-FFF2-40B4-BE49-F238E27FC236}">
                <a16:creationId xmlns:a16="http://schemas.microsoft.com/office/drawing/2014/main" id="{37263556-8756-2781-874F-90055E8CFD4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79425" y="4578669"/>
            <a:ext cx="1401144" cy="1663549"/>
          </a:xfrm>
          <a:prstGeom prst="rect">
            <a:avLst/>
          </a:prstGeom>
        </p:spPr>
      </p:pic>
      <p:pic>
        <p:nvPicPr>
          <p:cNvPr id="11" name="Picture 10" descr="Icon&#10;&#10;Description automatically generated">
            <a:extLst>
              <a:ext uri="{FF2B5EF4-FFF2-40B4-BE49-F238E27FC236}">
                <a16:creationId xmlns:a16="http://schemas.microsoft.com/office/drawing/2014/main" id="{CA8B0AEC-BC73-C6D1-E9FB-0F07030FE4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388600" y="1"/>
            <a:ext cx="1803400" cy="1717628"/>
          </a:xfrm>
          <a:prstGeom prst="rect">
            <a:avLst/>
          </a:prstGeom>
        </p:spPr>
      </p:pic>
      <p:cxnSp>
        <p:nvCxnSpPr>
          <p:cNvPr id="19" name="Straight Connector 18">
            <a:extLst>
              <a:ext uri="{FF2B5EF4-FFF2-40B4-BE49-F238E27FC236}">
                <a16:creationId xmlns:a16="http://schemas.microsoft.com/office/drawing/2014/main" id="{24DD7F56-6665-F298-DC0B-40CBA65DD61E}"/>
              </a:ext>
            </a:extLst>
          </p:cNvPr>
          <p:cNvCxnSpPr>
            <a:cxnSpLocks/>
          </p:cNvCxnSpPr>
          <p:nvPr/>
        </p:nvCxnSpPr>
        <p:spPr>
          <a:xfrm>
            <a:off x="1256122" y="3610466"/>
            <a:ext cx="6400819" cy="0"/>
          </a:xfrm>
          <a:prstGeom prst="line">
            <a:avLst/>
          </a:prstGeom>
          <a:ln w="9525">
            <a:solidFill>
              <a:schemeClr val="bg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353722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Acknowledgement">
    <p:bg>
      <p:bgPr>
        <a:solidFill>
          <a:schemeClr val="tx2"/>
        </a:solidFill>
        <a:effectLst/>
      </p:bgPr>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9B6EBED4-2AF5-1B27-C30F-4D54DA30FF4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flipH="1">
            <a:off x="9215848" y="3881848"/>
            <a:ext cx="2644218" cy="3308088"/>
          </a:xfrm>
          <a:prstGeom prst="rect">
            <a:avLst/>
          </a:prstGeom>
        </p:spPr>
      </p:pic>
      <p:pic>
        <p:nvPicPr>
          <p:cNvPr id="4" name="Picture 3" descr="Icon&#10;&#10;Description automatically generated">
            <a:extLst>
              <a:ext uri="{FF2B5EF4-FFF2-40B4-BE49-F238E27FC236}">
                <a16:creationId xmlns:a16="http://schemas.microsoft.com/office/drawing/2014/main" id="{765B3EEA-86BE-6408-161E-A37473CFE92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8" y="244263"/>
            <a:ext cx="470989" cy="418564"/>
          </a:xfrm>
          <a:prstGeom prst="rect">
            <a:avLst/>
          </a:prstGeom>
        </p:spPr>
      </p:pic>
      <p:sp>
        <p:nvSpPr>
          <p:cNvPr id="2" name="TextBox 1">
            <a:extLst>
              <a:ext uri="{FF2B5EF4-FFF2-40B4-BE49-F238E27FC236}">
                <a16:creationId xmlns:a16="http://schemas.microsoft.com/office/drawing/2014/main" id="{C0162C30-DADA-BEBA-85B5-DE112DF173A9}"/>
              </a:ext>
            </a:extLst>
          </p:cNvPr>
          <p:cNvSpPr txBox="1"/>
          <p:nvPr/>
        </p:nvSpPr>
        <p:spPr>
          <a:xfrm>
            <a:off x="1163782" y="1943712"/>
            <a:ext cx="6080473" cy="3139321"/>
          </a:xfrm>
          <a:prstGeom prst="rect">
            <a:avLst/>
          </a:prstGeom>
          <a:noFill/>
        </p:spPr>
        <p:txBody>
          <a:bodyPr wrap="square" rtlCol="0">
            <a:spAutoFit/>
          </a:bodyPr>
          <a:lstStyle/>
          <a:p>
            <a:r>
              <a:rPr lang="en-AU" sz="1799" kern="100">
                <a:solidFill>
                  <a:schemeClr val="bg1"/>
                </a:solidFill>
                <a:effectLst/>
                <a:latin typeface="Consolas" panose="020B0609020204030204" pitchFamily="49" charset="0"/>
                <a:ea typeface="Aptos" panose="020B0004020202020204" pitchFamily="34" charset="0"/>
                <a:cs typeface="Consolas" panose="020B0609020204030204" pitchFamily="49" charset="0"/>
              </a:rPr>
              <a:t>At Burnet Institute, we proudly acknowledge </a:t>
            </a:r>
            <a:br>
              <a:rPr lang="en-AU" sz="1799" kern="100">
                <a:solidFill>
                  <a:schemeClr val="bg1"/>
                </a:solidFill>
                <a:effectLst/>
                <a:latin typeface="Consolas" panose="020B0609020204030204" pitchFamily="49" charset="0"/>
                <a:ea typeface="Aptos" panose="020B0004020202020204" pitchFamily="34" charset="0"/>
                <a:cs typeface="Consolas" panose="020B0609020204030204" pitchFamily="49" charset="0"/>
              </a:rPr>
            </a:br>
            <a:r>
              <a:rPr lang="en-AU" sz="1799" kern="100">
                <a:solidFill>
                  <a:schemeClr val="bg1"/>
                </a:solidFill>
                <a:effectLst/>
                <a:latin typeface="Consolas" panose="020B0609020204030204" pitchFamily="49" charset="0"/>
                <a:ea typeface="Aptos" panose="020B0004020202020204" pitchFamily="34" charset="0"/>
                <a:cs typeface="Consolas" panose="020B0609020204030204" pitchFamily="49" charset="0"/>
              </a:rPr>
              <a:t>the Boon Wurrung people of the Kulin Nations </a:t>
            </a:r>
            <a:br>
              <a:rPr lang="en-AU" sz="1799" kern="100">
                <a:solidFill>
                  <a:schemeClr val="bg1"/>
                </a:solidFill>
                <a:effectLst/>
                <a:latin typeface="Consolas" panose="020B0609020204030204" pitchFamily="49" charset="0"/>
                <a:ea typeface="Aptos" panose="020B0004020202020204" pitchFamily="34" charset="0"/>
                <a:cs typeface="Consolas" panose="020B0609020204030204" pitchFamily="49" charset="0"/>
              </a:rPr>
            </a:br>
            <a:r>
              <a:rPr lang="en-AU" sz="1799" kern="100">
                <a:solidFill>
                  <a:schemeClr val="bg1"/>
                </a:solidFill>
                <a:effectLst/>
                <a:latin typeface="Consolas" panose="020B0609020204030204" pitchFamily="49" charset="0"/>
                <a:ea typeface="Aptos" panose="020B0004020202020204" pitchFamily="34" charset="0"/>
                <a:cs typeface="Consolas" panose="020B0609020204030204" pitchFamily="49" charset="0"/>
              </a:rPr>
              <a:t>as the Traditional Custodians of the land on which our office is located and recognise their continuing connection to land, waters and community. We acknowledge Aboriginal and Torres Strait Islander peoples as Australia’s First Peoples and acknowledge that sovereignty was never ceded. We pay our respect to Elders past and present, and extend that respect to all First Nations people.</a:t>
            </a:r>
          </a:p>
        </p:txBody>
      </p:sp>
    </p:spTree>
    <p:extLst>
      <p:ext uri="{BB962C8B-B14F-4D97-AF65-F5344CB8AC3E}">
        <p14:creationId xmlns:p14="http://schemas.microsoft.com/office/powerpoint/2010/main" val="8302131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Acknowledgement reduced">
    <p:bg>
      <p:bgPr>
        <a:solidFill>
          <a:schemeClr val="tx2"/>
        </a:solidFill>
        <a:effectLst/>
      </p:bgPr>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32DF197C-21DC-0786-4317-A326FD7C997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flipH="1">
            <a:off x="9215848" y="3881848"/>
            <a:ext cx="2644218" cy="3308088"/>
          </a:xfrm>
          <a:prstGeom prst="rect">
            <a:avLst/>
          </a:prstGeom>
        </p:spPr>
      </p:pic>
      <p:pic>
        <p:nvPicPr>
          <p:cNvPr id="4" name="Picture 3" descr="Icon&#10;&#10;Description automatically generated">
            <a:extLst>
              <a:ext uri="{FF2B5EF4-FFF2-40B4-BE49-F238E27FC236}">
                <a16:creationId xmlns:a16="http://schemas.microsoft.com/office/drawing/2014/main" id="{81A17E21-FD1B-2772-D05B-AC6F743F98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8" y="244263"/>
            <a:ext cx="470989" cy="418564"/>
          </a:xfrm>
          <a:prstGeom prst="rect">
            <a:avLst/>
          </a:prstGeom>
        </p:spPr>
      </p:pic>
      <p:sp>
        <p:nvSpPr>
          <p:cNvPr id="6" name="TextBox 5">
            <a:extLst>
              <a:ext uri="{FF2B5EF4-FFF2-40B4-BE49-F238E27FC236}">
                <a16:creationId xmlns:a16="http://schemas.microsoft.com/office/drawing/2014/main" id="{6DB12041-DABC-670C-54D7-45C751703990}"/>
              </a:ext>
            </a:extLst>
          </p:cNvPr>
          <p:cNvSpPr txBox="1"/>
          <p:nvPr/>
        </p:nvSpPr>
        <p:spPr>
          <a:xfrm>
            <a:off x="1145309" y="2562041"/>
            <a:ext cx="5954738" cy="1753557"/>
          </a:xfrm>
          <a:prstGeom prst="rect">
            <a:avLst/>
          </a:prstGeom>
          <a:noFill/>
        </p:spPr>
        <p:txBody>
          <a:bodyPr wrap="square" rtlCol="0">
            <a:spAutoFit/>
          </a:bodyPr>
          <a:lstStyle/>
          <a:p>
            <a:r>
              <a:rPr lang="en-AU" sz="1799" kern="100">
                <a:solidFill>
                  <a:schemeClr val="bg1"/>
                </a:solidFill>
                <a:effectLst/>
                <a:latin typeface="Consolas" panose="020B0609020204030204" pitchFamily="49" charset="0"/>
                <a:ea typeface="Aptos" panose="020B0004020202020204" pitchFamily="34" charset="0"/>
                <a:cs typeface="Consolas" panose="020B0609020204030204" pitchFamily="49" charset="0"/>
              </a:rPr>
              <a:t>At Burnet Institute, we proudly acknowledge the Boon Wurrung people of the Kulin Nations as the Traditional Custodians of the land on which our office is located. We pay our respect to Elders past and present, and extend that respect to all First Nations people.</a:t>
            </a:r>
          </a:p>
        </p:txBody>
      </p:sp>
    </p:spTree>
    <p:extLst>
      <p:ext uri="{BB962C8B-B14F-4D97-AF65-F5344CB8AC3E}">
        <p14:creationId xmlns:p14="http://schemas.microsoft.com/office/powerpoint/2010/main" val="2554763481"/>
      </p:ext>
    </p:extLst>
  </p:cSld>
  <p:clrMapOvr>
    <a:masterClrMapping/>
  </p:clrMapOvr>
  <p:extLst>
    <p:ext uri="{DCECCB84-F9BA-43D5-87BE-67443E8EF086}">
      <p15:sldGuideLst xmlns:p15="http://schemas.microsoft.com/office/powerpoint/2012/main">
        <p15:guide id="2" pos="778">
          <p15:clr>
            <a:srgbClr val="FBAE40"/>
          </p15:clr>
        </p15:guide>
        <p15:guide id="4" pos="1036">
          <p15:clr>
            <a:srgbClr val="FBAE40"/>
          </p15:clr>
        </p15:guide>
        <p15:guide id="5" orient="horz" pos="2160" userDrawn="1">
          <p15:clr>
            <a:srgbClr val="FBAE40"/>
          </p15:clr>
        </p15:guide>
        <p15:guide id="6" pos="1037" userDrawn="1">
          <p15:clr>
            <a:srgbClr val="FBAE40"/>
          </p15:clr>
        </p15:guide>
        <p15:guide id="7" orient="horz" pos="2873" userDrawn="1">
          <p15:clr>
            <a:srgbClr val="FBAE40"/>
          </p15:clr>
        </p15:guide>
        <p15:guide id="8" pos="1381"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Image + Quote Option A">
    <p:spTree>
      <p:nvGrpSpPr>
        <p:cNvPr id="1" name=""/>
        <p:cNvGrpSpPr/>
        <p:nvPr/>
      </p:nvGrpSpPr>
      <p:grpSpPr>
        <a:xfrm>
          <a:off x="0" y="0"/>
          <a:ext cx="0" cy="0"/>
          <a:chOff x="0" y="0"/>
          <a:chExt cx="0" cy="0"/>
        </a:xfrm>
      </p:grpSpPr>
      <p:pic>
        <p:nvPicPr>
          <p:cNvPr id="19" name="Picture 18" descr="A person giving a presentation&#10;&#10;Description automatically generated with medium confidence">
            <a:extLst>
              <a:ext uri="{FF2B5EF4-FFF2-40B4-BE49-F238E27FC236}">
                <a16:creationId xmlns:a16="http://schemas.microsoft.com/office/drawing/2014/main" id="{760F05CC-866A-AE6B-0506-80E5C3F74BC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Picture 8" descr="Icon&#10;&#10;Description automatically generated">
            <a:extLst>
              <a:ext uri="{FF2B5EF4-FFF2-40B4-BE49-F238E27FC236}">
                <a16:creationId xmlns:a16="http://schemas.microsoft.com/office/drawing/2014/main" id="{F7F06A5A-8023-3A67-DA0F-4264DBD266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8" y="244263"/>
            <a:ext cx="470989" cy="418564"/>
          </a:xfrm>
          <a:prstGeom prst="rect">
            <a:avLst/>
          </a:prstGeom>
        </p:spPr>
      </p:pic>
      <p:sp>
        <p:nvSpPr>
          <p:cNvPr id="10" name="Round Single Corner of Rectangle 9">
            <a:extLst>
              <a:ext uri="{FF2B5EF4-FFF2-40B4-BE49-F238E27FC236}">
                <a16:creationId xmlns:a16="http://schemas.microsoft.com/office/drawing/2014/main" id="{897C6D4A-C125-9DE9-B023-A270AC956868}"/>
              </a:ext>
            </a:extLst>
          </p:cNvPr>
          <p:cNvSpPr/>
          <p:nvPr/>
        </p:nvSpPr>
        <p:spPr>
          <a:xfrm>
            <a:off x="893328" y="3112170"/>
            <a:ext cx="4450976" cy="3745831"/>
          </a:xfrm>
          <a:prstGeom prst="round1Rect">
            <a:avLst>
              <a:gd name="adj" fmla="val 14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8EC523DA-EBCA-1DF6-5016-04B0D416B703}"/>
              </a:ext>
            </a:extLst>
          </p:cNvPr>
          <p:cNvSpPr>
            <a:spLocks noGrp="1"/>
          </p:cNvSpPr>
          <p:nvPr>
            <p:ph type="body" sz="quarter" idx="10" hasCustomPrompt="1"/>
          </p:nvPr>
        </p:nvSpPr>
        <p:spPr>
          <a:xfrm>
            <a:off x="1239072" y="3473726"/>
            <a:ext cx="3653588" cy="274370"/>
          </a:xfrm>
          <a:prstGeom prst="rect">
            <a:avLst/>
          </a:prstGeom>
        </p:spPr>
        <p:txBody>
          <a:bodyPr wrap="square" lIns="0" tIns="0" rIns="0" bIns="0">
            <a:spAutoFit/>
          </a:bodyPr>
          <a:lstStyle>
            <a:lvl1pPr marL="0" indent="0">
              <a:lnSpc>
                <a:spcPct val="120000"/>
              </a:lnSpc>
              <a:buFontTx/>
              <a:buNone/>
              <a:defRPr sz="1599" b="0" spc="150" baseline="0">
                <a:solidFill>
                  <a:schemeClr val="tx1"/>
                </a:solidFill>
                <a:latin typeface="Consolas" panose="020B0609020204030204" pitchFamily="49" charset="0"/>
              </a:defRPr>
            </a:lvl1pPr>
            <a:lvl2pPr marL="456969" indent="0">
              <a:buFontTx/>
              <a:buNone/>
              <a:defRPr sz="1499" baseline="0">
                <a:latin typeface="Degular Text" pitchFamily="82" charset="77"/>
              </a:defRPr>
            </a:lvl2pPr>
            <a:lvl3pPr marL="913938" indent="0">
              <a:buFontTx/>
              <a:buNone/>
              <a:defRPr sz="1499" baseline="0">
                <a:latin typeface="Degular Text" pitchFamily="82" charset="77"/>
              </a:defRPr>
            </a:lvl3pPr>
            <a:lvl4pPr marL="1370907" indent="0">
              <a:buFontTx/>
              <a:buNone/>
              <a:defRPr sz="1499" baseline="0">
                <a:latin typeface="Degular Text" pitchFamily="82" charset="77"/>
              </a:defRPr>
            </a:lvl4pPr>
            <a:lvl5pPr marL="1827876" indent="0">
              <a:buFontTx/>
              <a:buNone/>
              <a:defRPr sz="1499" baseline="0">
                <a:latin typeface="Degular Text" pitchFamily="82" charset="77"/>
              </a:defRPr>
            </a:lvl5pPr>
          </a:lstStyle>
          <a:p>
            <a:pPr lvl="0"/>
            <a:r>
              <a:rPr lang="en-GB"/>
              <a:t>“Copy to go here.”</a:t>
            </a:r>
          </a:p>
        </p:txBody>
      </p:sp>
      <p:sp>
        <p:nvSpPr>
          <p:cNvPr id="13" name="Text Placeholder 11">
            <a:extLst>
              <a:ext uri="{FF2B5EF4-FFF2-40B4-BE49-F238E27FC236}">
                <a16:creationId xmlns:a16="http://schemas.microsoft.com/office/drawing/2014/main" id="{3486007C-10BD-C3B6-BB3B-650325DF7C3F}"/>
              </a:ext>
            </a:extLst>
          </p:cNvPr>
          <p:cNvSpPr>
            <a:spLocks noGrp="1"/>
          </p:cNvSpPr>
          <p:nvPr>
            <p:ph type="body" sz="quarter" idx="11" hasCustomPrompt="1"/>
          </p:nvPr>
        </p:nvSpPr>
        <p:spPr>
          <a:xfrm>
            <a:off x="1239072" y="6004876"/>
            <a:ext cx="3653587" cy="428002"/>
          </a:xfrm>
          <a:prstGeom prst="rect">
            <a:avLst/>
          </a:prstGeom>
        </p:spPr>
        <p:txBody>
          <a:bodyPr wrap="square" lIns="0" tIns="0" rIns="0" bIns="0">
            <a:spAutoFit/>
          </a:bodyPr>
          <a:lstStyle>
            <a:lvl1pPr marL="0" indent="0">
              <a:lnSpc>
                <a:spcPct val="110000"/>
              </a:lnSpc>
              <a:spcBef>
                <a:spcPts val="0"/>
              </a:spcBef>
              <a:spcAft>
                <a:spcPts val="0"/>
              </a:spcAft>
              <a:buFontTx/>
              <a:buNone/>
              <a:defRPr sz="1300" b="1" i="0" cap="none" spc="150" baseline="0">
                <a:solidFill>
                  <a:schemeClr val="tx1"/>
                </a:solidFill>
                <a:latin typeface="Consolas" panose="020B0609020204030204" pitchFamily="49" charset="0"/>
              </a:defRPr>
            </a:lvl1pPr>
            <a:lvl2pPr marL="456969" indent="0">
              <a:buFontTx/>
              <a:buNone/>
              <a:defRPr sz="1499" baseline="0">
                <a:latin typeface="Degular Text" pitchFamily="82" charset="77"/>
              </a:defRPr>
            </a:lvl2pPr>
            <a:lvl3pPr marL="913938" indent="0">
              <a:buFontTx/>
              <a:buNone/>
              <a:defRPr sz="1499" baseline="0">
                <a:latin typeface="Degular Text" pitchFamily="82" charset="77"/>
              </a:defRPr>
            </a:lvl3pPr>
            <a:lvl4pPr marL="1370907" indent="0">
              <a:buFontTx/>
              <a:buNone/>
              <a:defRPr sz="1499" baseline="0">
                <a:latin typeface="Degular Text" pitchFamily="82" charset="77"/>
              </a:defRPr>
            </a:lvl4pPr>
            <a:lvl5pPr marL="1827876" indent="0">
              <a:buFontTx/>
              <a:buNone/>
              <a:defRPr sz="1499" baseline="0">
                <a:latin typeface="Degular Text" pitchFamily="82" charset="77"/>
              </a:defRPr>
            </a:lvl5pPr>
          </a:lstStyle>
          <a:p>
            <a:pPr lvl="0"/>
            <a:r>
              <a:rPr lang="en-GB"/>
              <a:t>Name, Title</a:t>
            </a:r>
          </a:p>
          <a:p>
            <a:pPr lvl="0"/>
            <a:r>
              <a:rPr lang="en-GB"/>
              <a:t>Company</a:t>
            </a:r>
          </a:p>
        </p:txBody>
      </p:sp>
    </p:spTree>
    <p:extLst>
      <p:ext uri="{BB962C8B-B14F-4D97-AF65-F5344CB8AC3E}">
        <p14:creationId xmlns:p14="http://schemas.microsoft.com/office/powerpoint/2010/main" val="4234529738"/>
      </p:ext>
    </p:extLst>
  </p:cSld>
  <p:clrMapOvr>
    <a:masterClrMapping/>
  </p:clrMapOvr>
  <p:extLst>
    <p:ext uri="{DCECCB84-F9BA-43D5-87BE-67443E8EF086}">
      <p15:sldGuideLst xmlns:p15="http://schemas.microsoft.com/office/powerpoint/2012/main">
        <p15:guide id="2" pos="778">
          <p15:clr>
            <a:srgbClr val="FBAE40"/>
          </p15:clr>
        </p15:guide>
        <p15:guide id="4" pos="1036">
          <p15:clr>
            <a:srgbClr val="FBAE40"/>
          </p15:clr>
        </p15:guide>
        <p15:guide id="5" orient="horz" pos="2183" userDrawn="1">
          <p15:clr>
            <a:srgbClr val="FBAE40"/>
          </p15:clr>
        </p15:guide>
        <p15:guide id="6" pos="1037" userDrawn="1">
          <p15:clr>
            <a:srgbClr val="FBAE40"/>
          </p15:clr>
        </p15:guide>
        <p15:guide id="7" orient="horz" pos="2903" userDrawn="1">
          <p15:clr>
            <a:srgbClr val="FBAE40"/>
          </p15:clr>
        </p15:guide>
        <p15:guide id="8" pos="1381"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Image + Quote Option B">
    <p:spTree>
      <p:nvGrpSpPr>
        <p:cNvPr id="1" name=""/>
        <p:cNvGrpSpPr/>
        <p:nvPr/>
      </p:nvGrpSpPr>
      <p:grpSpPr>
        <a:xfrm>
          <a:off x="0" y="0"/>
          <a:ext cx="0" cy="0"/>
          <a:chOff x="0" y="0"/>
          <a:chExt cx="0" cy="0"/>
        </a:xfrm>
      </p:grpSpPr>
      <p:pic>
        <p:nvPicPr>
          <p:cNvPr id="3" name="Picture 2" descr="A picture containing person, indoor, shop&#10;&#10;Description automatically generated">
            <a:extLst>
              <a:ext uri="{FF2B5EF4-FFF2-40B4-BE49-F238E27FC236}">
                <a16:creationId xmlns:a16="http://schemas.microsoft.com/office/drawing/2014/main" id="{C4C03203-BC50-C407-EF12-B565FFC6EAA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9" name="Picture 8" descr="Logo, icon&#10;&#10;Description automatically generated">
            <a:extLst>
              <a:ext uri="{FF2B5EF4-FFF2-40B4-BE49-F238E27FC236}">
                <a16:creationId xmlns:a16="http://schemas.microsoft.com/office/drawing/2014/main" id="{FA1732C3-DD66-6325-1CD8-26B153119B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8" name="Round Single Corner of Rectangle 7">
            <a:extLst>
              <a:ext uri="{FF2B5EF4-FFF2-40B4-BE49-F238E27FC236}">
                <a16:creationId xmlns:a16="http://schemas.microsoft.com/office/drawing/2014/main" id="{842AC46D-797E-1104-DB0B-C7D23791BB9B}"/>
              </a:ext>
            </a:extLst>
          </p:cNvPr>
          <p:cNvSpPr/>
          <p:nvPr/>
        </p:nvSpPr>
        <p:spPr>
          <a:xfrm>
            <a:off x="6938683" y="3112170"/>
            <a:ext cx="4450976" cy="3745831"/>
          </a:xfrm>
          <a:prstGeom prst="round1Rect">
            <a:avLst>
              <a:gd name="adj" fmla="val 14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1">
            <a:extLst>
              <a:ext uri="{FF2B5EF4-FFF2-40B4-BE49-F238E27FC236}">
                <a16:creationId xmlns:a16="http://schemas.microsoft.com/office/drawing/2014/main" id="{5EAEDA76-F389-B4DA-5802-522C0945F331}"/>
              </a:ext>
            </a:extLst>
          </p:cNvPr>
          <p:cNvSpPr>
            <a:spLocks noGrp="1"/>
          </p:cNvSpPr>
          <p:nvPr>
            <p:ph type="body" sz="quarter" idx="10" hasCustomPrompt="1"/>
          </p:nvPr>
        </p:nvSpPr>
        <p:spPr>
          <a:xfrm>
            <a:off x="7283450" y="3473726"/>
            <a:ext cx="3653588" cy="274370"/>
          </a:xfrm>
          <a:prstGeom prst="rect">
            <a:avLst/>
          </a:prstGeom>
        </p:spPr>
        <p:txBody>
          <a:bodyPr wrap="square" lIns="0" tIns="0" rIns="0" bIns="0">
            <a:spAutoFit/>
          </a:bodyPr>
          <a:lstStyle>
            <a:lvl1pPr marL="0" indent="0">
              <a:lnSpc>
                <a:spcPct val="120000"/>
              </a:lnSpc>
              <a:buFontTx/>
              <a:buNone/>
              <a:defRPr sz="1599" b="0" spc="150" baseline="0">
                <a:solidFill>
                  <a:schemeClr val="tx1"/>
                </a:solidFill>
                <a:latin typeface="Consolas" panose="020B0609020204030204" pitchFamily="49" charset="0"/>
              </a:defRPr>
            </a:lvl1pPr>
            <a:lvl2pPr marL="456969" indent="0">
              <a:buFontTx/>
              <a:buNone/>
              <a:defRPr sz="1499" baseline="0">
                <a:latin typeface="Degular Text" pitchFamily="82" charset="77"/>
              </a:defRPr>
            </a:lvl2pPr>
            <a:lvl3pPr marL="913938" indent="0">
              <a:buFontTx/>
              <a:buNone/>
              <a:defRPr sz="1499" baseline="0">
                <a:latin typeface="Degular Text" pitchFamily="82" charset="77"/>
              </a:defRPr>
            </a:lvl3pPr>
            <a:lvl4pPr marL="1370907" indent="0">
              <a:buFontTx/>
              <a:buNone/>
              <a:defRPr sz="1499" baseline="0">
                <a:latin typeface="Degular Text" pitchFamily="82" charset="77"/>
              </a:defRPr>
            </a:lvl4pPr>
            <a:lvl5pPr marL="1827876" indent="0">
              <a:buFontTx/>
              <a:buNone/>
              <a:defRPr sz="1499" baseline="0">
                <a:latin typeface="Degular Text" pitchFamily="82" charset="77"/>
              </a:defRPr>
            </a:lvl5pPr>
          </a:lstStyle>
          <a:p>
            <a:pPr lvl="0"/>
            <a:r>
              <a:rPr lang="en-GB"/>
              <a:t>“Copy to go here.”</a:t>
            </a:r>
          </a:p>
        </p:txBody>
      </p:sp>
      <p:sp>
        <p:nvSpPr>
          <p:cNvPr id="4" name="Text Placeholder 11">
            <a:extLst>
              <a:ext uri="{FF2B5EF4-FFF2-40B4-BE49-F238E27FC236}">
                <a16:creationId xmlns:a16="http://schemas.microsoft.com/office/drawing/2014/main" id="{ADEFF21D-8E5A-1252-CECD-FE30B6B032B3}"/>
              </a:ext>
            </a:extLst>
          </p:cNvPr>
          <p:cNvSpPr>
            <a:spLocks noGrp="1"/>
          </p:cNvSpPr>
          <p:nvPr>
            <p:ph type="body" sz="quarter" idx="11" hasCustomPrompt="1"/>
          </p:nvPr>
        </p:nvSpPr>
        <p:spPr>
          <a:xfrm>
            <a:off x="7283450" y="6004876"/>
            <a:ext cx="3653587" cy="428002"/>
          </a:xfrm>
          <a:prstGeom prst="rect">
            <a:avLst/>
          </a:prstGeom>
        </p:spPr>
        <p:txBody>
          <a:bodyPr wrap="square" lIns="0" tIns="0" rIns="0" bIns="0">
            <a:spAutoFit/>
          </a:bodyPr>
          <a:lstStyle>
            <a:lvl1pPr marL="0" indent="0">
              <a:lnSpc>
                <a:spcPct val="110000"/>
              </a:lnSpc>
              <a:spcBef>
                <a:spcPts val="0"/>
              </a:spcBef>
              <a:spcAft>
                <a:spcPts val="0"/>
              </a:spcAft>
              <a:buFontTx/>
              <a:buNone/>
              <a:defRPr sz="1300" b="1" i="0" cap="none" spc="150" baseline="0">
                <a:solidFill>
                  <a:schemeClr val="tx1"/>
                </a:solidFill>
                <a:latin typeface="Consolas" panose="020B0609020204030204" pitchFamily="49" charset="0"/>
              </a:defRPr>
            </a:lvl1pPr>
            <a:lvl2pPr marL="456969" indent="0">
              <a:buFontTx/>
              <a:buNone/>
              <a:defRPr sz="1499" baseline="0">
                <a:latin typeface="Degular Text" pitchFamily="82" charset="77"/>
              </a:defRPr>
            </a:lvl2pPr>
            <a:lvl3pPr marL="913938" indent="0">
              <a:buFontTx/>
              <a:buNone/>
              <a:defRPr sz="1499" baseline="0">
                <a:latin typeface="Degular Text" pitchFamily="82" charset="77"/>
              </a:defRPr>
            </a:lvl3pPr>
            <a:lvl4pPr marL="1370907" indent="0">
              <a:buFontTx/>
              <a:buNone/>
              <a:defRPr sz="1499" baseline="0">
                <a:latin typeface="Degular Text" pitchFamily="82" charset="77"/>
              </a:defRPr>
            </a:lvl4pPr>
            <a:lvl5pPr marL="1827876" indent="0">
              <a:buFontTx/>
              <a:buNone/>
              <a:defRPr sz="1499" baseline="0">
                <a:latin typeface="Degular Text" pitchFamily="82" charset="77"/>
              </a:defRPr>
            </a:lvl5pPr>
          </a:lstStyle>
          <a:p>
            <a:pPr lvl="0"/>
            <a:r>
              <a:rPr lang="en-GB"/>
              <a:t>Name, Title</a:t>
            </a:r>
          </a:p>
          <a:p>
            <a:pPr lvl="0"/>
            <a:r>
              <a:rPr lang="en-GB"/>
              <a:t>Company</a:t>
            </a:r>
          </a:p>
        </p:txBody>
      </p:sp>
    </p:spTree>
    <p:extLst>
      <p:ext uri="{BB962C8B-B14F-4D97-AF65-F5344CB8AC3E}">
        <p14:creationId xmlns:p14="http://schemas.microsoft.com/office/powerpoint/2010/main" val="3597958912"/>
      </p:ext>
    </p:extLst>
  </p:cSld>
  <p:clrMapOvr>
    <a:masterClrMapping/>
  </p:clrMapOvr>
  <p:extLst>
    <p:ext uri="{DCECCB84-F9BA-43D5-87BE-67443E8EF086}">
      <p15:sldGuideLst xmlns:p15="http://schemas.microsoft.com/office/powerpoint/2012/main">
        <p15:guide id="2" pos="4588">
          <p15:clr>
            <a:srgbClr val="FBAE40"/>
          </p15:clr>
        </p15:guide>
        <p15:guide id="4" pos="6105">
          <p15:clr>
            <a:srgbClr val="FBAE40"/>
          </p15:clr>
        </p15:guide>
        <p15:guide id="5" orient="horz" pos="2183" userDrawn="1">
          <p15:clr>
            <a:srgbClr val="FBAE40"/>
          </p15:clr>
        </p15:guide>
        <p15:guide id="6" pos="6117" userDrawn="1">
          <p15:clr>
            <a:srgbClr val="FBAE40"/>
          </p15:clr>
        </p15:guide>
        <p15:guide id="7" orient="horz" pos="2903" userDrawn="1">
          <p15:clr>
            <a:srgbClr val="FBAE40"/>
          </p15:clr>
        </p15:guide>
        <p15:guide id="8" pos="814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Image + Quote Option 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3F6F11-DBB9-3538-1A1A-77CBF2797055}"/>
              </a:ext>
            </a:extLst>
          </p:cNvPr>
          <p:cNvPicPr>
            <a:picLocks noChangeAspect="1"/>
          </p:cNvPicPr>
          <p:nvPr/>
        </p:nvPicPr>
        <p:blipFill rotWithShape="1">
          <a:blip r:embed="rId2"/>
          <a:srcRect/>
          <a:stretch/>
        </p:blipFill>
        <p:spPr>
          <a:xfrm>
            <a:off x="2" y="2"/>
            <a:ext cx="12191999" cy="6857999"/>
          </a:xfrm>
          <a:prstGeom prst="rect">
            <a:avLst/>
          </a:prstGeom>
        </p:spPr>
      </p:pic>
      <p:pic>
        <p:nvPicPr>
          <p:cNvPr id="4" name="Picture 3" descr="Icon&#10;&#10;Description automatically generated">
            <a:extLst>
              <a:ext uri="{FF2B5EF4-FFF2-40B4-BE49-F238E27FC236}">
                <a16:creationId xmlns:a16="http://schemas.microsoft.com/office/drawing/2014/main" id="{E8E7C8E1-3033-9EF0-2157-C6D9E1CF895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8" y="244263"/>
            <a:ext cx="470989" cy="418564"/>
          </a:xfrm>
          <a:prstGeom prst="rect">
            <a:avLst/>
          </a:prstGeom>
        </p:spPr>
      </p:pic>
      <p:sp>
        <p:nvSpPr>
          <p:cNvPr id="6" name="Round Single Corner of Rectangle 5">
            <a:extLst>
              <a:ext uri="{FF2B5EF4-FFF2-40B4-BE49-F238E27FC236}">
                <a16:creationId xmlns:a16="http://schemas.microsoft.com/office/drawing/2014/main" id="{17C9E1EC-2AF1-545A-9CA8-B8FCA262CAB2}"/>
              </a:ext>
            </a:extLst>
          </p:cNvPr>
          <p:cNvSpPr/>
          <p:nvPr/>
        </p:nvSpPr>
        <p:spPr>
          <a:xfrm>
            <a:off x="6938683" y="3112170"/>
            <a:ext cx="4450976" cy="3745831"/>
          </a:xfrm>
          <a:prstGeom prst="round1Rect">
            <a:avLst>
              <a:gd name="adj" fmla="val 14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6E1A2EAD-9EFB-2D81-40EF-177303DA39DD}"/>
              </a:ext>
            </a:extLst>
          </p:cNvPr>
          <p:cNvSpPr>
            <a:spLocks noGrp="1"/>
          </p:cNvSpPr>
          <p:nvPr>
            <p:ph type="body" sz="quarter" idx="10" hasCustomPrompt="1"/>
          </p:nvPr>
        </p:nvSpPr>
        <p:spPr>
          <a:xfrm>
            <a:off x="7283450" y="3473726"/>
            <a:ext cx="3653588" cy="274370"/>
          </a:xfrm>
          <a:prstGeom prst="rect">
            <a:avLst/>
          </a:prstGeom>
        </p:spPr>
        <p:txBody>
          <a:bodyPr wrap="square" lIns="0" tIns="0" rIns="0" bIns="0">
            <a:spAutoFit/>
          </a:bodyPr>
          <a:lstStyle>
            <a:lvl1pPr marL="0" indent="0">
              <a:lnSpc>
                <a:spcPct val="120000"/>
              </a:lnSpc>
              <a:buFontTx/>
              <a:buNone/>
              <a:defRPr sz="1599" b="0" spc="150" baseline="0">
                <a:solidFill>
                  <a:schemeClr val="tx1"/>
                </a:solidFill>
                <a:latin typeface="Consolas" panose="020B0609020204030204" pitchFamily="49" charset="0"/>
              </a:defRPr>
            </a:lvl1pPr>
            <a:lvl2pPr marL="456969" indent="0">
              <a:buFontTx/>
              <a:buNone/>
              <a:defRPr sz="1499" baseline="0">
                <a:latin typeface="Degular Text" pitchFamily="82" charset="77"/>
              </a:defRPr>
            </a:lvl2pPr>
            <a:lvl3pPr marL="913938" indent="0">
              <a:buFontTx/>
              <a:buNone/>
              <a:defRPr sz="1499" baseline="0">
                <a:latin typeface="Degular Text" pitchFamily="82" charset="77"/>
              </a:defRPr>
            </a:lvl3pPr>
            <a:lvl4pPr marL="1370907" indent="0">
              <a:buFontTx/>
              <a:buNone/>
              <a:defRPr sz="1499" baseline="0">
                <a:latin typeface="Degular Text" pitchFamily="82" charset="77"/>
              </a:defRPr>
            </a:lvl4pPr>
            <a:lvl5pPr marL="1827876" indent="0">
              <a:buFontTx/>
              <a:buNone/>
              <a:defRPr sz="1499" baseline="0">
                <a:latin typeface="Degular Text" pitchFamily="82" charset="77"/>
              </a:defRPr>
            </a:lvl5pPr>
          </a:lstStyle>
          <a:p>
            <a:pPr lvl="0"/>
            <a:r>
              <a:rPr lang="en-GB"/>
              <a:t>“Copy to go here.”</a:t>
            </a:r>
          </a:p>
        </p:txBody>
      </p:sp>
      <p:sp>
        <p:nvSpPr>
          <p:cNvPr id="2" name="Text Placeholder 11">
            <a:extLst>
              <a:ext uri="{FF2B5EF4-FFF2-40B4-BE49-F238E27FC236}">
                <a16:creationId xmlns:a16="http://schemas.microsoft.com/office/drawing/2014/main" id="{B8F6E4A5-84C4-6E83-7305-BEE641510C30}"/>
              </a:ext>
            </a:extLst>
          </p:cNvPr>
          <p:cNvSpPr>
            <a:spLocks noGrp="1"/>
          </p:cNvSpPr>
          <p:nvPr>
            <p:ph type="body" sz="quarter" idx="11" hasCustomPrompt="1"/>
          </p:nvPr>
        </p:nvSpPr>
        <p:spPr>
          <a:xfrm>
            <a:off x="7283450" y="6004876"/>
            <a:ext cx="3653587" cy="428002"/>
          </a:xfrm>
          <a:prstGeom prst="rect">
            <a:avLst/>
          </a:prstGeom>
        </p:spPr>
        <p:txBody>
          <a:bodyPr wrap="square" lIns="0" tIns="0" rIns="0" bIns="0">
            <a:spAutoFit/>
          </a:bodyPr>
          <a:lstStyle>
            <a:lvl1pPr marL="0" indent="0">
              <a:lnSpc>
                <a:spcPct val="110000"/>
              </a:lnSpc>
              <a:spcBef>
                <a:spcPts val="0"/>
              </a:spcBef>
              <a:spcAft>
                <a:spcPts val="0"/>
              </a:spcAft>
              <a:buFontTx/>
              <a:buNone/>
              <a:defRPr sz="1300" b="1" i="0" cap="none" spc="150" baseline="0">
                <a:solidFill>
                  <a:schemeClr val="tx1"/>
                </a:solidFill>
                <a:latin typeface="Consolas" panose="020B0609020204030204" pitchFamily="49" charset="0"/>
              </a:defRPr>
            </a:lvl1pPr>
            <a:lvl2pPr marL="456969" indent="0">
              <a:buFontTx/>
              <a:buNone/>
              <a:defRPr sz="1499" baseline="0">
                <a:latin typeface="Degular Text" pitchFamily="82" charset="77"/>
              </a:defRPr>
            </a:lvl2pPr>
            <a:lvl3pPr marL="913938" indent="0">
              <a:buFontTx/>
              <a:buNone/>
              <a:defRPr sz="1499" baseline="0">
                <a:latin typeface="Degular Text" pitchFamily="82" charset="77"/>
              </a:defRPr>
            </a:lvl3pPr>
            <a:lvl4pPr marL="1370907" indent="0">
              <a:buFontTx/>
              <a:buNone/>
              <a:defRPr sz="1499" baseline="0">
                <a:latin typeface="Degular Text" pitchFamily="82" charset="77"/>
              </a:defRPr>
            </a:lvl4pPr>
            <a:lvl5pPr marL="1827876" indent="0">
              <a:buFontTx/>
              <a:buNone/>
              <a:defRPr sz="1499" baseline="0">
                <a:latin typeface="Degular Text" pitchFamily="82" charset="77"/>
              </a:defRPr>
            </a:lvl5pPr>
          </a:lstStyle>
          <a:p>
            <a:pPr lvl="0"/>
            <a:r>
              <a:rPr lang="en-GB"/>
              <a:t>Name, Title</a:t>
            </a:r>
          </a:p>
          <a:p>
            <a:pPr lvl="0"/>
            <a:r>
              <a:rPr lang="en-GB"/>
              <a:t>Company</a:t>
            </a:r>
          </a:p>
        </p:txBody>
      </p:sp>
    </p:spTree>
    <p:extLst>
      <p:ext uri="{BB962C8B-B14F-4D97-AF65-F5344CB8AC3E}">
        <p14:creationId xmlns:p14="http://schemas.microsoft.com/office/powerpoint/2010/main" val="186346487"/>
      </p:ext>
    </p:extLst>
  </p:cSld>
  <p:clrMapOvr>
    <a:masterClrMapping/>
  </p:clrMapOvr>
  <p:extLst>
    <p:ext uri="{DCECCB84-F9BA-43D5-87BE-67443E8EF086}">
      <p15:sldGuideLst xmlns:p15="http://schemas.microsoft.com/office/powerpoint/2012/main">
        <p15:guide id="2" pos="551">
          <p15:clr>
            <a:srgbClr val="FBAE40"/>
          </p15:clr>
        </p15:guide>
        <p15:guide id="4" pos="733">
          <p15:clr>
            <a:srgbClr val="FBAE40"/>
          </p15:clr>
        </p15:guide>
        <p15:guide id="5" orient="horz" pos="799" userDrawn="1">
          <p15:clr>
            <a:srgbClr val="FBAE40"/>
          </p15:clr>
        </p15:guide>
        <p15:guide id="6" pos="735" userDrawn="1">
          <p15:clr>
            <a:srgbClr val="FBAE40"/>
          </p15:clr>
        </p15:guide>
        <p15:guide id="7" orient="horz" pos="1062" userDrawn="1">
          <p15:clr>
            <a:srgbClr val="FBAE40"/>
          </p15:clr>
        </p15:guide>
        <p15:guide id="8" pos="977"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Image + Quote Option 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223919-2500-5C49-7E77-706DE81E84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202511" cy="6858001"/>
          </a:xfrm>
          <a:prstGeom prst="rect">
            <a:avLst/>
          </a:prstGeom>
        </p:spPr>
      </p:pic>
      <p:sp>
        <p:nvSpPr>
          <p:cNvPr id="8" name="Round Single Corner of Rectangle 7">
            <a:extLst>
              <a:ext uri="{FF2B5EF4-FFF2-40B4-BE49-F238E27FC236}">
                <a16:creationId xmlns:a16="http://schemas.microsoft.com/office/drawing/2014/main" id="{6BF93D7C-05A0-414A-EC44-19BB32707142}"/>
              </a:ext>
            </a:extLst>
          </p:cNvPr>
          <p:cNvSpPr/>
          <p:nvPr/>
        </p:nvSpPr>
        <p:spPr>
          <a:xfrm>
            <a:off x="7408988" y="3429001"/>
            <a:ext cx="3980671" cy="3429000"/>
          </a:xfrm>
          <a:prstGeom prst="round1Rect">
            <a:avLst>
              <a:gd name="adj" fmla="val 14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1">
            <a:extLst>
              <a:ext uri="{FF2B5EF4-FFF2-40B4-BE49-F238E27FC236}">
                <a16:creationId xmlns:a16="http://schemas.microsoft.com/office/drawing/2014/main" id="{6AD0FEB4-AEBC-A46B-4D25-ECFB0521606E}"/>
              </a:ext>
            </a:extLst>
          </p:cNvPr>
          <p:cNvSpPr>
            <a:spLocks noGrp="1"/>
          </p:cNvSpPr>
          <p:nvPr>
            <p:ph type="body" sz="quarter" idx="10" hasCustomPrompt="1"/>
          </p:nvPr>
        </p:nvSpPr>
        <p:spPr>
          <a:xfrm>
            <a:off x="7728682" y="3751688"/>
            <a:ext cx="3258407" cy="274370"/>
          </a:xfrm>
          <a:prstGeom prst="rect">
            <a:avLst/>
          </a:prstGeom>
        </p:spPr>
        <p:txBody>
          <a:bodyPr wrap="square" lIns="0" tIns="0" rIns="0" bIns="0">
            <a:spAutoFit/>
          </a:bodyPr>
          <a:lstStyle>
            <a:lvl1pPr marL="0" indent="0">
              <a:lnSpc>
                <a:spcPct val="120000"/>
              </a:lnSpc>
              <a:buFontTx/>
              <a:buNone/>
              <a:defRPr sz="1599" b="0" spc="150" baseline="0">
                <a:solidFill>
                  <a:schemeClr val="tx1"/>
                </a:solidFill>
                <a:latin typeface="Consolas" panose="020B0609020204030204" pitchFamily="49" charset="0"/>
              </a:defRPr>
            </a:lvl1pPr>
            <a:lvl2pPr marL="456969" indent="0">
              <a:buFontTx/>
              <a:buNone/>
              <a:defRPr sz="1499" baseline="0">
                <a:latin typeface="Degular Text" pitchFamily="82" charset="77"/>
              </a:defRPr>
            </a:lvl2pPr>
            <a:lvl3pPr marL="913938" indent="0">
              <a:buFontTx/>
              <a:buNone/>
              <a:defRPr sz="1499" baseline="0">
                <a:latin typeface="Degular Text" pitchFamily="82" charset="77"/>
              </a:defRPr>
            </a:lvl3pPr>
            <a:lvl4pPr marL="1370907" indent="0">
              <a:buFontTx/>
              <a:buNone/>
              <a:defRPr sz="1499" baseline="0">
                <a:latin typeface="Degular Text" pitchFamily="82" charset="77"/>
              </a:defRPr>
            </a:lvl4pPr>
            <a:lvl5pPr marL="1827876" indent="0">
              <a:buFontTx/>
              <a:buNone/>
              <a:defRPr sz="1499" baseline="0">
                <a:latin typeface="Degular Text" pitchFamily="82" charset="77"/>
              </a:defRPr>
            </a:lvl5pPr>
          </a:lstStyle>
          <a:p>
            <a:pPr lvl="0"/>
            <a:r>
              <a:rPr lang="en-GB"/>
              <a:t>“Copy to go here.”</a:t>
            </a:r>
          </a:p>
        </p:txBody>
      </p:sp>
      <p:pic>
        <p:nvPicPr>
          <p:cNvPr id="13" name="Picture 12" descr="Icon&#10;&#10;Description automatically generated">
            <a:extLst>
              <a:ext uri="{FF2B5EF4-FFF2-40B4-BE49-F238E27FC236}">
                <a16:creationId xmlns:a16="http://schemas.microsoft.com/office/drawing/2014/main" id="{C4ACB3F2-E4B7-0A0E-AEBF-5D95E8D1A2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8" y="244263"/>
            <a:ext cx="470989" cy="418564"/>
          </a:xfrm>
          <a:prstGeom prst="rect">
            <a:avLst/>
          </a:prstGeom>
        </p:spPr>
      </p:pic>
      <p:sp>
        <p:nvSpPr>
          <p:cNvPr id="2" name="Text Placeholder 11">
            <a:extLst>
              <a:ext uri="{FF2B5EF4-FFF2-40B4-BE49-F238E27FC236}">
                <a16:creationId xmlns:a16="http://schemas.microsoft.com/office/drawing/2014/main" id="{1B0BC1F6-9F6D-300A-40C3-A60D9E24D21A}"/>
              </a:ext>
            </a:extLst>
          </p:cNvPr>
          <p:cNvSpPr>
            <a:spLocks noGrp="1"/>
          </p:cNvSpPr>
          <p:nvPr>
            <p:ph type="body" sz="quarter" idx="11" hasCustomPrompt="1"/>
          </p:nvPr>
        </p:nvSpPr>
        <p:spPr>
          <a:xfrm>
            <a:off x="7728682" y="6004876"/>
            <a:ext cx="3258407" cy="428002"/>
          </a:xfrm>
          <a:prstGeom prst="rect">
            <a:avLst/>
          </a:prstGeom>
        </p:spPr>
        <p:txBody>
          <a:bodyPr wrap="square" lIns="0" tIns="0" rIns="0" bIns="0">
            <a:spAutoFit/>
          </a:bodyPr>
          <a:lstStyle>
            <a:lvl1pPr marL="0" indent="0">
              <a:lnSpc>
                <a:spcPct val="110000"/>
              </a:lnSpc>
              <a:spcBef>
                <a:spcPts val="0"/>
              </a:spcBef>
              <a:spcAft>
                <a:spcPts val="0"/>
              </a:spcAft>
              <a:buFontTx/>
              <a:buNone/>
              <a:defRPr sz="1300" b="1" i="0" cap="none" spc="150" baseline="0">
                <a:solidFill>
                  <a:schemeClr val="tx1"/>
                </a:solidFill>
                <a:latin typeface="Consolas" panose="020B0609020204030204" pitchFamily="49" charset="0"/>
              </a:defRPr>
            </a:lvl1pPr>
            <a:lvl2pPr marL="456969" indent="0">
              <a:buFontTx/>
              <a:buNone/>
              <a:defRPr sz="1499" baseline="0">
                <a:latin typeface="Degular Text" pitchFamily="82" charset="77"/>
              </a:defRPr>
            </a:lvl2pPr>
            <a:lvl3pPr marL="913938" indent="0">
              <a:buFontTx/>
              <a:buNone/>
              <a:defRPr sz="1499" baseline="0">
                <a:latin typeface="Degular Text" pitchFamily="82" charset="77"/>
              </a:defRPr>
            </a:lvl3pPr>
            <a:lvl4pPr marL="1370907" indent="0">
              <a:buFontTx/>
              <a:buNone/>
              <a:defRPr sz="1499" baseline="0">
                <a:latin typeface="Degular Text" pitchFamily="82" charset="77"/>
              </a:defRPr>
            </a:lvl4pPr>
            <a:lvl5pPr marL="1827876" indent="0">
              <a:buFontTx/>
              <a:buNone/>
              <a:defRPr sz="1499" baseline="0">
                <a:latin typeface="Degular Text" pitchFamily="82" charset="77"/>
              </a:defRPr>
            </a:lvl5pPr>
          </a:lstStyle>
          <a:p>
            <a:pPr lvl="0"/>
            <a:r>
              <a:rPr lang="en-GB"/>
              <a:t>Name, Title</a:t>
            </a:r>
          </a:p>
          <a:p>
            <a:pPr lvl="0"/>
            <a:r>
              <a:rPr lang="en-GB"/>
              <a:t>Company</a:t>
            </a:r>
          </a:p>
        </p:txBody>
      </p:sp>
    </p:spTree>
    <p:extLst>
      <p:ext uri="{BB962C8B-B14F-4D97-AF65-F5344CB8AC3E}">
        <p14:creationId xmlns:p14="http://schemas.microsoft.com/office/powerpoint/2010/main" val="7645219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Image + Quote Option 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3AC860-B490-9494-029A-7FF074B4D05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 y="0"/>
            <a:ext cx="12191999" cy="6858000"/>
          </a:xfrm>
          <a:prstGeom prst="rect">
            <a:avLst/>
          </a:prstGeom>
        </p:spPr>
      </p:pic>
      <p:pic>
        <p:nvPicPr>
          <p:cNvPr id="13" name="Picture 12" descr="Logo, icon&#10;&#10;Description automatically generated">
            <a:extLst>
              <a:ext uri="{FF2B5EF4-FFF2-40B4-BE49-F238E27FC236}">
                <a16:creationId xmlns:a16="http://schemas.microsoft.com/office/drawing/2014/main" id="{37675577-4D0C-1193-CE98-B0178A299B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20" name="Round Single Corner of Rectangle 19">
            <a:extLst>
              <a:ext uri="{FF2B5EF4-FFF2-40B4-BE49-F238E27FC236}">
                <a16:creationId xmlns:a16="http://schemas.microsoft.com/office/drawing/2014/main" id="{2643EBB7-93E0-0563-EC02-43D76A813736}"/>
              </a:ext>
            </a:extLst>
          </p:cNvPr>
          <p:cNvSpPr/>
          <p:nvPr/>
        </p:nvSpPr>
        <p:spPr>
          <a:xfrm>
            <a:off x="6938683" y="3112170"/>
            <a:ext cx="4450976" cy="3745831"/>
          </a:xfrm>
          <a:prstGeom prst="round1Rect">
            <a:avLst>
              <a:gd name="adj" fmla="val 14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1">
            <a:extLst>
              <a:ext uri="{FF2B5EF4-FFF2-40B4-BE49-F238E27FC236}">
                <a16:creationId xmlns:a16="http://schemas.microsoft.com/office/drawing/2014/main" id="{38425A15-13C9-A9BF-FB48-06A697AD50E1}"/>
              </a:ext>
            </a:extLst>
          </p:cNvPr>
          <p:cNvSpPr>
            <a:spLocks noGrp="1"/>
          </p:cNvSpPr>
          <p:nvPr>
            <p:ph type="body" sz="quarter" idx="10" hasCustomPrompt="1"/>
          </p:nvPr>
        </p:nvSpPr>
        <p:spPr>
          <a:xfrm>
            <a:off x="7283450" y="3473726"/>
            <a:ext cx="3653588" cy="274370"/>
          </a:xfrm>
          <a:prstGeom prst="rect">
            <a:avLst/>
          </a:prstGeom>
        </p:spPr>
        <p:txBody>
          <a:bodyPr wrap="square" lIns="0" tIns="0" rIns="0" bIns="0">
            <a:spAutoFit/>
          </a:bodyPr>
          <a:lstStyle>
            <a:lvl1pPr marL="0" indent="0">
              <a:lnSpc>
                <a:spcPct val="120000"/>
              </a:lnSpc>
              <a:buFontTx/>
              <a:buNone/>
              <a:defRPr sz="1599" b="0" spc="150" baseline="0">
                <a:solidFill>
                  <a:schemeClr val="tx1"/>
                </a:solidFill>
                <a:latin typeface="Consolas" panose="020B0609020204030204" pitchFamily="49" charset="0"/>
              </a:defRPr>
            </a:lvl1pPr>
            <a:lvl2pPr marL="456969" indent="0">
              <a:buFontTx/>
              <a:buNone/>
              <a:defRPr sz="1499" baseline="0">
                <a:latin typeface="Degular Text" pitchFamily="82" charset="77"/>
              </a:defRPr>
            </a:lvl2pPr>
            <a:lvl3pPr marL="913938" indent="0">
              <a:buFontTx/>
              <a:buNone/>
              <a:defRPr sz="1499" baseline="0">
                <a:latin typeface="Degular Text" pitchFamily="82" charset="77"/>
              </a:defRPr>
            </a:lvl3pPr>
            <a:lvl4pPr marL="1370907" indent="0">
              <a:buFontTx/>
              <a:buNone/>
              <a:defRPr sz="1499" baseline="0">
                <a:latin typeface="Degular Text" pitchFamily="82" charset="77"/>
              </a:defRPr>
            </a:lvl4pPr>
            <a:lvl5pPr marL="1827876" indent="0">
              <a:buFontTx/>
              <a:buNone/>
              <a:defRPr sz="1499" baseline="0">
                <a:latin typeface="Degular Text" pitchFamily="82" charset="77"/>
              </a:defRPr>
            </a:lvl5pPr>
          </a:lstStyle>
          <a:p>
            <a:pPr lvl="0"/>
            <a:r>
              <a:rPr lang="en-GB"/>
              <a:t>“Copy to go here.”</a:t>
            </a:r>
          </a:p>
        </p:txBody>
      </p:sp>
      <p:sp>
        <p:nvSpPr>
          <p:cNvPr id="2" name="Text Placeholder 11">
            <a:extLst>
              <a:ext uri="{FF2B5EF4-FFF2-40B4-BE49-F238E27FC236}">
                <a16:creationId xmlns:a16="http://schemas.microsoft.com/office/drawing/2014/main" id="{81433356-BF66-5495-797C-DA4525833C82}"/>
              </a:ext>
            </a:extLst>
          </p:cNvPr>
          <p:cNvSpPr>
            <a:spLocks noGrp="1"/>
          </p:cNvSpPr>
          <p:nvPr>
            <p:ph type="body" sz="quarter" idx="11" hasCustomPrompt="1"/>
          </p:nvPr>
        </p:nvSpPr>
        <p:spPr>
          <a:xfrm>
            <a:off x="7283450" y="6004876"/>
            <a:ext cx="3653587" cy="428002"/>
          </a:xfrm>
          <a:prstGeom prst="rect">
            <a:avLst/>
          </a:prstGeom>
        </p:spPr>
        <p:txBody>
          <a:bodyPr wrap="square" lIns="0" tIns="0" rIns="0" bIns="0">
            <a:spAutoFit/>
          </a:bodyPr>
          <a:lstStyle>
            <a:lvl1pPr marL="0" indent="0">
              <a:lnSpc>
                <a:spcPct val="110000"/>
              </a:lnSpc>
              <a:spcBef>
                <a:spcPts val="0"/>
              </a:spcBef>
              <a:spcAft>
                <a:spcPts val="0"/>
              </a:spcAft>
              <a:buFontTx/>
              <a:buNone/>
              <a:defRPr sz="1300" b="1" i="0" cap="none" spc="150" baseline="0">
                <a:solidFill>
                  <a:schemeClr val="tx1"/>
                </a:solidFill>
                <a:latin typeface="Consolas" panose="020B0609020204030204" pitchFamily="49" charset="0"/>
              </a:defRPr>
            </a:lvl1pPr>
            <a:lvl2pPr marL="456969" indent="0">
              <a:buFontTx/>
              <a:buNone/>
              <a:defRPr sz="1499" baseline="0">
                <a:latin typeface="Degular Text" pitchFamily="82" charset="77"/>
              </a:defRPr>
            </a:lvl2pPr>
            <a:lvl3pPr marL="913938" indent="0">
              <a:buFontTx/>
              <a:buNone/>
              <a:defRPr sz="1499" baseline="0">
                <a:latin typeface="Degular Text" pitchFamily="82" charset="77"/>
              </a:defRPr>
            </a:lvl3pPr>
            <a:lvl4pPr marL="1370907" indent="0">
              <a:buFontTx/>
              <a:buNone/>
              <a:defRPr sz="1499" baseline="0">
                <a:latin typeface="Degular Text" pitchFamily="82" charset="77"/>
              </a:defRPr>
            </a:lvl4pPr>
            <a:lvl5pPr marL="1827876" indent="0">
              <a:buFontTx/>
              <a:buNone/>
              <a:defRPr sz="1499" baseline="0">
                <a:latin typeface="Degular Text" pitchFamily="82" charset="77"/>
              </a:defRPr>
            </a:lvl5pPr>
          </a:lstStyle>
          <a:p>
            <a:pPr lvl="0"/>
            <a:r>
              <a:rPr lang="en-GB"/>
              <a:t>Name, Title</a:t>
            </a:r>
          </a:p>
          <a:p>
            <a:pPr lvl="0"/>
            <a:r>
              <a:rPr lang="en-GB"/>
              <a:t>Company</a:t>
            </a:r>
          </a:p>
        </p:txBody>
      </p:sp>
    </p:spTree>
    <p:extLst>
      <p:ext uri="{BB962C8B-B14F-4D97-AF65-F5344CB8AC3E}">
        <p14:creationId xmlns:p14="http://schemas.microsoft.com/office/powerpoint/2010/main" val="600927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mage + Quote Option B">
    <p:spTree>
      <p:nvGrpSpPr>
        <p:cNvPr id="1" name=""/>
        <p:cNvGrpSpPr/>
        <p:nvPr/>
      </p:nvGrpSpPr>
      <p:grpSpPr>
        <a:xfrm>
          <a:off x="0" y="0"/>
          <a:ext cx="0" cy="0"/>
          <a:chOff x="0" y="0"/>
          <a:chExt cx="0" cy="0"/>
        </a:xfrm>
      </p:grpSpPr>
      <p:pic>
        <p:nvPicPr>
          <p:cNvPr id="3" name="Picture 2" descr="A picture containing person, indoor, shop&#10;&#10;Description automatically generated">
            <a:extLst>
              <a:ext uri="{FF2B5EF4-FFF2-40B4-BE49-F238E27FC236}">
                <a16:creationId xmlns:a16="http://schemas.microsoft.com/office/drawing/2014/main" id="{C4C03203-BC50-C407-EF12-B565FFC6EAA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9" name="Picture 8" descr="Logo, icon&#10;&#10;Description automatically generated">
            <a:extLst>
              <a:ext uri="{FF2B5EF4-FFF2-40B4-BE49-F238E27FC236}">
                <a16:creationId xmlns:a16="http://schemas.microsoft.com/office/drawing/2014/main" id="{FA1732C3-DD66-6325-1CD8-26B153119B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8" name="Round Single Corner of Rectangle 7">
            <a:extLst>
              <a:ext uri="{FF2B5EF4-FFF2-40B4-BE49-F238E27FC236}">
                <a16:creationId xmlns:a16="http://schemas.microsoft.com/office/drawing/2014/main" id="{842AC46D-797E-1104-DB0B-C7D23791BB9B}"/>
              </a:ext>
            </a:extLst>
          </p:cNvPr>
          <p:cNvSpPr/>
          <p:nvPr/>
        </p:nvSpPr>
        <p:spPr>
          <a:xfrm>
            <a:off x="6938684" y="3112171"/>
            <a:ext cx="4450976" cy="3745831"/>
          </a:xfrm>
          <a:prstGeom prst="round1Rect">
            <a:avLst>
              <a:gd name="adj" fmla="val 14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1">
            <a:extLst>
              <a:ext uri="{FF2B5EF4-FFF2-40B4-BE49-F238E27FC236}">
                <a16:creationId xmlns:a16="http://schemas.microsoft.com/office/drawing/2014/main" id="{5EAEDA76-F389-B4DA-5802-522C0945F331}"/>
              </a:ext>
            </a:extLst>
          </p:cNvPr>
          <p:cNvSpPr>
            <a:spLocks noGrp="1"/>
          </p:cNvSpPr>
          <p:nvPr>
            <p:ph type="body" sz="quarter" idx="10" hasCustomPrompt="1"/>
          </p:nvPr>
        </p:nvSpPr>
        <p:spPr>
          <a:xfrm>
            <a:off x="7283451" y="3473726"/>
            <a:ext cx="3653588" cy="205697"/>
          </a:xfrm>
          <a:prstGeom prst="rect">
            <a:avLst/>
          </a:prstGeom>
        </p:spPr>
        <p:txBody>
          <a:bodyPr wrap="square" lIns="0" tIns="0" rIns="0" bIns="0">
            <a:spAutoFit/>
          </a:bodyPr>
          <a:lstStyle>
            <a:lvl1pPr marL="0" indent="0">
              <a:lnSpc>
                <a:spcPct val="120000"/>
              </a:lnSpc>
              <a:buFontTx/>
              <a:buNone/>
              <a:defRPr sz="1199" b="0" spc="113" baseline="0">
                <a:solidFill>
                  <a:schemeClr val="tx1"/>
                </a:solidFill>
                <a:latin typeface="Consolas" panose="020B0609020204030204" pitchFamily="49" charset="0"/>
              </a:defRPr>
            </a:lvl1pPr>
            <a:lvl2pPr marL="342727" indent="0">
              <a:buFontTx/>
              <a:buNone/>
              <a:defRPr sz="1124" baseline="0">
                <a:latin typeface="Degular Text" pitchFamily="82" charset="77"/>
              </a:defRPr>
            </a:lvl2pPr>
            <a:lvl3pPr marL="685454" indent="0">
              <a:buFontTx/>
              <a:buNone/>
              <a:defRPr sz="1124" baseline="0">
                <a:latin typeface="Degular Text" pitchFamily="82" charset="77"/>
              </a:defRPr>
            </a:lvl3pPr>
            <a:lvl4pPr marL="1028181" indent="0">
              <a:buFontTx/>
              <a:buNone/>
              <a:defRPr sz="1124" baseline="0">
                <a:latin typeface="Degular Text" pitchFamily="82" charset="77"/>
              </a:defRPr>
            </a:lvl4pPr>
            <a:lvl5pPr marL="1370907" indent="0">
              <a:buFontTx/>
              <a:buNone/>
              <a:defRPr sz="1124" baseline="0">
                <a:latin typeface="Degular Text" pitchFamily="82" charset="77"/>
              </a:defRPr>
            </a:lvl5pPr>
          </a:lstStyle>
          <a:p>
            <a:pPr lvl="0"/>
            <a:r>
              <a:rPr lang="en-GB"/>
              <a:t>“Copy to go here.”</a:t>
            </a:r>
          </a:p>
        </p:txBody>
      </p:sp>
      <p:sp>
        <p:nvSpPr>
          <p:cNvPr id="4" name="Text Placeholder 11">
            <a:extLst>
              <a:ext uri="{FF2B5EF4-FFF2-40B4-BE49-F238E27FC236}">
                <a16:creationId xmlns:a16="http://schemas.microsoft.com/office/drawing/2014/main" id="{ADEFF21D-8E5A-1252-CECD-FE30B6B032B3}"/>
              </a:ext>
            </a:extLst>
          </p:cNvPr>
          <p:cNvSpPr>
            <a:spLocks noGrp="1"/>
          </p:cNvSpPr>
          <p:nvPr>
            <p:ph type="body" sz="quarter" idx="11" hasCustomPrompt="1"/>
          </p:nvPr>
        </p:nvSpPr>
        <p:spPr>
          <a:xfrm>
            <a:off x="7283449" y="6004877"/>
            <a:ext cx="3653587" cy="320985"/>
          </a:xfrm>
          <a:prstGeom prst="rect">
            <a:avLst/>
          </a:prstGeom>
        </p:spPr>
        <p:txBody>
          <a:bodyPr wrap="square" lIns="0" tIns="0" rIns="0" bIns="0">
            <a:spAutoFit/>
          </a:bodyPr>
          <a:lstStyle>
            <a:lvl1pPr marL="0" indent="0">
              <a:lnSpc>
                <a:spcPct val="110000"/>
              </a:lnSpc>
              <a:spcBef>
                <a:spcPts val="0"/>
              </a:spcBef>
              <a:spcAft>
                <a:spcPts val="0"/>
              </a:spcAft>
              <a:buFontTx/>
              <a:buNone/>
              <a:defRPr sz="975" b="1" i="0" cap="none" spc="113" baseline="0">
                <a:solidFill>
                  <a:schemeClr val="tx1"/>
                </a:solidFill>
                <a:latin typeface="Consolas" panose="020B0609020204030204" pitchFamily="49" charset="0"/>
              </a:defRPr>
            </a:lvl1pPr>
            <a:lvl2pPr marL="342727" indent="0">
              <a:buFontTx/>
              <a:buNone/>
              <a:defRPr sz="1124" baseline="0">
                <a:latin typeface="Degular Text" pitchFamily="82" charset="77"/>
              </a:defRPr>
            </a:lvl2pPr>
            <a:lvl3pPr marL="685454" indent="0">
              <a:buFontTx/>
              <a:buNone/>
              <a:defRPr sz="1124" baseline="0">
                <a:latin typeface="Degular Text" pitchFamily="82" charset="77"/>
              </a:defRPr>
            </a:lvl3pPr>
            <a:lvl4pPr marL="1028181" indent="0">
              <a:buFontTx/>
              <a:buNone/>
              <a:defRPr sz="1124" baseline="0">
                <a:latin typeface="Degular Text" pitchFamily="82" charset="77"/>
              </a:defRPr>
            </a:lvl4pPr>
            <a:lvl5pPr marL="1370907" indent="0">
              <a:buFontTx/>
              <a:buNone/>
              <a:defRPr sz="1124" baseline="0">
                <a:latin typeface="Degular Text" pitchFamily="82" charset="77"/>
              </a:defRPr>
            </a:lvl5pPr>
          </a:lstStyle>
          <a:p>
            <a:pPr lvl="0"/>
            <a:r>
              <a:rPr lang="en-GB"/>
              <a:t>Name, Title</a:t>
            </a:r>
          </a:p>
          <a:p>
            <a:pPr lvl="0"/>
            <a:r>
              <a:rPr lang="en-GB"/>
              <a:t>Company</a:t>
            </a:r>
          </a:p>
        </p:txBody>
      </p:sp>
    </p:spTree>
    <p:extLst>
      <p:ext uri="{BB962C8B-B14F-4D97-AF65-F5344CB8AC3E}">
        <p14:creationId xmlns:p14="http://schemas.microsoft.com/office/powerpoint/2010/main" val="239740203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6117" userDrawn="1">
          <p15:clr>
            <a:srgbClr val="FBAE40"/>
          </p15:clr>
        </p15:guide>
        <p15:guide id="3" orient="horz" pos="2903" userDrawn="1">
          <p15:clr>
            <a:srgbClr val="FBAE40"/>
          </p15:clr>
        </p15:guide>
        <p15:guide id="4" pos="81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Image + Quote Option F">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14C7355-20EB-06B0-E762-D2B8608C829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 y="0"/>
            <a:ext cx="12191999" cy="6858000"/>
          </a:xfrm>
          <a:prstGeom prst="rect">
            <a:avLst/>
          </a:prstGeom>
        </p:spPr>
      </p:pic>
      <p:pic>
        <p:nvPicPr>
          <p:cNvPr id="7" name="Picture 6" descr="Icon&#10;&#10;Description automatically generated">
            <a:extLst>
              <a:ext uri="{FF2B5EF4-FFF2-40B4-BE49-F238E27FC236}">
                <a16:creationId xmlns:a16="http://schemas.microsoft.com/office/drawing/2014/main" id="{8C829550-DDB8-CAC3-52D3-CA5FF7ECC5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8" y="244263"/>
            <a:ext cx="470989" cy="418564"/>
          </a:xfrm>
          <a:prstGeom prst="rect">
            <a:avLst/>
          </a:prstGeom>
        </p:spPr>
      </p:pic>
      <p:sp>
        <p:nvSpPr>
          <p:cNvPr id="11" name="Round Single Corner of Rectangle 10">
            <a:extLst>
              <a:ext uri="{FF2B5EF4-FFF2-40B4-BE49-F238E27FC236}">
                <a16:creationId xmlns:a16="http://schemas.microsoft.com/office/drawing/2014/main" id="{F687EB49-59B2-A1F4-D668-58484FA21683}"/>
              </a:ext>
            </a:extLst>
          </p:cNvPr>
          <p:cNvSpPr/>
          <p:nvPr/>
        </p:nvSpPr>
        <p:spPr>
          <a:xfrm>
            <a:off x="6938683" y="3112170"/>
            <a:ext cx="4450976" cy="3745831"/>
          </a:xfrm>
          <a:prstGeom prst="round1Rect">
            <a:avLst>
              <a:gd name="adj" fmla="val 14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A32F76A-221C-F6EA-0DF0-5F0FF30AD091}"/>
              </a:ext>
            </a:extLst>
          </p:cNvPr>
          <p:cNvSpPr>
            <a:spLocks noGrp="1"/>
          </p:cNvSpPr>
          <p:nvPr>
            <p:ph type="body" sz="quarter" idx="10" hasCustomPrompt="1"/>
          </p:nvPr>
        </p:nvSpPr>
        <p:spPr>
          <a:xfrm>
            <a:off x="7283450" y="3473726"/>
            <a:ext cx="3653588" cy="274370"/>
          </a:xfrm>
          <a:prstGeom prst="rect">
            <a:avLst/>
          </a:prstGeom>
        </p:spPr>
        <p:txBody>
          <a:bodyPr wrap="square" lIns="0" tIns="0" rIns="0" bIns="0">
            <a:spAutoFit/>
          </a:bodyPr>
          <a:lstStyle>
            <a:lvl1pPr marL="0" indent="0">
              <a:lnSpc>
                <a:spcPct val="120000"/>
              </a:lnSpc>
              <a:buFontTx/>
              <a:buNone/>
              <a:defRPr sz="1599" b="0" spc="150" baseline="0">
                <a:solidFill>
                  <a:schemeClr val="tx1"/>
                </a:solidFill>
                <a:latin typeface="Consolas" panose="020B0609020204030204" pitchFamily="49" charset="0"/>
              </a:defRPr>
            </a:lvl1pPr>
            <a:lvl2pPr marL="456969" indent="0">
              <a:buFontTx/>
              <a:buNone/>
              <a:defRPr sz="1499" baseline="0">
                <a:latin typeface="Degular Text" pitchFamily="82" charset="77"/>
              </a:defRPr>
            </a:lvl2pPr>
            <a:lvl3pPr marL="913938" indent="0">
              <a:buFontTx/>
              <a:buNone/>
              <a:defRPr sz="1499" baseline="0">
                <a:latin typeface="Degular Text" pitchFamily="82" charset="77"/>
              </a:defRPr>
            </a:lvl3pPr>
            <a:lvl4pPr marL="1370907" indent="0">
              <a:buFontTx/>
              <a:buNone/>
              <a:defRPr sz="1499" baseline="0">
                <a:latin typeface="Degular Text" pitchFamily="82" charset="77"/>
              </a:defRPr>
            </a:lvl4pPr>
            <a:lvl5pPr marL="1827876" indent="0">
              <a:buFontTx/>
              <a:buNone/>
              <a:defRPr sz="1499" baseline="0">
                <a:latin typeface="Degular Text" pitchFamily="82" charset="77"/>
              </a:defRPr>
            </a:lvl5pPr>
          </a:lstStyle>
          <a:p>
            <a:pPr lvl="0"/>
            <a:r>
              <a:rPr lang="en-GB"/>
              <a:t>“Copy to go here.”</a:t>
            </a:r>
          </a:p>
        </p:txBody>
      </p:sp>
      <p:sp>
        <p:nvSpPr>
          <p:cNvPr id="2" name="Text Placeholder 11">
            <a:extLst>
              <a:ext uri="{FF2B5EF4-FFF2-40B4-BE49-F238E27FC236}">
                <a16:creationId xmlns:a16="http://schemas.microsoft.com/office/drawing/2014/main" id="{31C316CA-4F71-8C3B-7EE4-8B602A9AADB7}"/>
              </a:ext>
            </a:extLst>
          </p:cNvPr>
          <p:cNvSpPr>
            <a:spLocks noGrp="1"/>
          </p:cNvSpPr>
          <p:nvPr>
            <p:ph type="body" sz="quarter" idx="11" hasCustomPrompt="1"/>
          </p:nvPr>
        </p:nvSpPr>
        <p:spPr>
          <a:xfrm>
            <a:off x="7283450" y="6004876"/>
            <a:ext cx="3653587" cy="428002"/>
          </a:xfrm>
          <a:prstGeom prst="rect">
            <a:avLst/>
          </a:prstGeom>
        </p:spPr>
        <p:txBody>
          <a:bodyPr wrap="square" lIns="0" tIns="0" rIns="0" bIns="0">
            <a:spAutoFit/>
          </a:bodyPr>
          <a:lstStyle>
            <a:lvl1pPr marL="0" indent="0">
              <a:lnSpc>
                <a:spcPct val="110000"/>
              </a:lnSpc>
              <a:spcBef>
                <a:spcPts val="0"/>
              </a:spcBef>
              <a:spcAft>
                <a:spcPts val="0"/>
              </a:spcAft>
              <a:buFontTx/>
              <a:buNone/>
              <a:defRPr sz="1300" b="1" i="0" cap="none" spc="150" baseline="0">
                <a:solidFill>
                  <a:schemeClr val="tx1"/>
                </a:solidFill>
                <a:latin typeface="Consolas" panose="020B0609020204030204" pitchFamily="49" charset="0"/>
              </a:defRPr>
            </a:lvl1pPr>
            <a:lvl2pPr marL="456969" indent="0">
              <a:buFontTx/>
              <a:buNone/>
              <a:defRPr sz="1499" baseline="0">
                <a:latin typeface="Degular Text" pitchFamily="82" charset="77"/>
              </a:defRPr>
            </a:lvl2pPr>
            <a:lvl3pPr marL="913938" indent="0">
              <a:buFontTx/>
              <a:buNone/>
              <a:defRPr sz="1499" baseline="0">
                <a:latin typeface="Degular Text" pitchFamily="82" charset="77"/>
              </a:defRPr>
            </a:lvl3pPr>
            <a:lvl4pPr marL="1370907" indent="0">
              <a:buFontTx/>
              <a:buNone/>
              <a:defRPr sz="1499" baseline="0">
                <a:latin typeface="Degular Text" pitchFamily="82" charset="77"/>
              </a:defRPr>
            </a:lvl4pPr>
            <a:lvl5pPr marL="1827876" indent="0">
              <a:buFontTx/>
              <a:buNone/>
              <a:defRPr sz="1499" baseline="0">
                <a:latin typeface="Degular Text" pitchFamily="82" charset="77"/>
              </a:defRPr>
            </a:lvl5pPr>
          </a:lstStyle>
          <a:p>
            <a:pPr lvl="0"/>
            <a:r>
              <a:rPr lang="en-GB"/>
              <a:t>Name, Title</a:t>
            </a:r>
          </a:p>
          <a:p>
            <a:pPr lvl="0"/>
            <a:r>
              <a:rPr lang="en-GB"/>
              <a:t>Company</a:t>
            </a:r>
          </a:p>
        </p:txBody>
      </p:sp>
    </p:spTree>
    <p:extLst>
      <p:ext uri="{BB962C8B-B14F-4D97-AF65-F5344CB8AC3E}">
        <p14:creationId xmlns:p14="http://schemas.microsoft.com/office/powerpoint/2010/main" val="1391682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Image + Quote Option G">
    <p:spTree>
      <p:nvGrpSpPr>
        <p:cNvPr id="1" name=""/>
        <p:cNvGrpSpPr/>
        <p:nvPr/>
      </p:nvGrpSpPr>
      <p:grpSpPr>
        <a:xfrm>
          <a:off x="0" y="0"/>
          <a:ext cx="0" cy="0"/>
          <a:chOff x="0" y="0"/>
          <a:chExt cx="0" cy="0"/>
        </a:xfrm>
      </p:grpSpPr>
      <p:pic>
        <p:nvPicPr>
          <p:cNvPr id="7" name="Picture 6" descr="A picture containing person, child, family&#10;&#10;Description automatically generated">
            <a:extLst>
              <a:ext uri="{FF2B5EF4-FFF2-40B4-BE49-F238E27FC236}">
                <a16:creationId xmlns:a16="http://schemas.microsoft.com/office/drawing/2014/main" id="{E8FDBCDA-816A-8985-236B-810407E54C9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9" name="Round Single Corner of Rectangle 8">
            <a:extLst>
              <a:ext uri="{FF2B5EF4-FFF2-40B4-BE49-F238E27FC236}">
                <a16:creationId xmlns:a16="http://schemas.microsoft.com/office/drawing/2014/main" id="{62AB4AAD-0DF5-6B7E-525D-A65ABDCA971B}"/>
              </a:ext>
            </a:extLst>
          </p:cNvPr>
          <p:cNvSpPr/>
          <p:nvPr/>
        </p:nvSpPr>
        <p:spPr>
          <a:xfrm>
            <a:off x="6938683" y="3429001"/>
            <a:ext cx="4450976" cy="3429000"/>
          </a:xfrm>
          <a:prstGeom prst="round1Rect">
            <a:avLst>
              <a:gd name="adj" fmla="val 14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3FDCF906-B73A-02C6-9B19-C8165FA27E87}"/>
              </a:ext>
            </a:extLst>
          </p:cNvPr>
          <p:cNvSpPr>
            <a:spLocks noGrp="1"/>
          </p:cNvSpPr>
          <p:nvPr>
            <p:ph type="body" sz="quarter" idx="10" hasCustomPrompt="1"/>
          </p:nvPr>
        </p:nvSpPr>
        <p:spPr>
          <a:xfrm>
            <a:off x="7283450" y="3764480"/>
            <a:ext cx="3653588" cy="274370"/>
          </a:xfrm>
          <a:prstGeom prst="rect">
            <a:avLst/>
          </a:prstGeom>
        </p:spPr>
        <p:txBody>
          <a:bodyPr wrap="square" lIns="0" tIns="0" rIns="0" bIns="0">
            <a:spAutoFit/>
          </a:bodyPr>
          <a:lstStyle>
            <a:lvl1pPr marL="0" indent="0">
              <a:lnSpc>
                <a:spcPct val="120000"/>
              </a:lnSpc>
              <a:buFontTx/>
              <a:buNone/>
              <a:defRPr sz="1599" b="0" spc="150" baseline="0">
                <a:solidFill>
                  <a:schemeClr val="tx1"/>
                </a:solidFill>
                <a:latin typeface="Consolas" panose="020B0609020204030204" pitchFamily="49" charset="0"/>
              </a:defRPr>
            </a:lvl1pPr>
            <a:lvl2pPr marL="456969" indent="0">
              <a:buFontTx/>
              <a:buNone/>
              <a:defRPr sz="1499" baseline="0">
                <a:latin typeface="Degular Text" pitchFamily="82" charset="77"/>
              </a:defRPr>
            </a:lvl2pPr>
            <a:lvl3pPr marL="913938" indent="0">
              <a:buFontTx/>
              <a:buNone/>
              <a:defRPr sz="1499" baseline="0">
                <a:latin typeface="Degular Text" pitchFamily="82" charset="77"/>
              </a:defRPr>
            </a:lvl3pPr>
            <a:lvl4pPr marL="1370907" indent="0">
              <a:buFontTx/>
              <a:buNone/>
              <a:defRPr sz="1499" baseline="0">
                <a:latin typeface="Degular Text" pitchFamily="82" charset="77"/>
              </a:defRPr>
            </a:lvl4pPr>
            <a:lvl5pPr marL="1827876" indent="0">
              <a:buFontTx/>
              <a:buNone/>
              <a:defRPr sz="1499" baseline="0">
                <a:latin typeface="Degular Text" pitchFamily="82" charset="77"/>
              </a:defRPr>
            </a:lvl5pPr>
          </a:lstStyle>
          <a:p>
            <a:pPr lvl="0"/>
            <a:r>
              <a:rPr lang="en-GB"/>
              <a:t>“Copy to go here.”</a:t>
            </a:r>
          </a:p>
        </p:txBody>
      </p:sp>
      <p:pic>
        <p:nvPicPr>
          <p:cNvPr id="12" name="Picture 11" descr="Icon&#10;&#10;Description automatically generated">
            <a:extLst>
              <a:ext uri="{FF2B5EF4-FFF2-40B4-BE49-F238E27FC236}">
                <a16:creationId xmlns:a16="http://schemas.microsoft.com/office/drawing/2014/main" id="{CDF3329D-518A-1502-B211-FF3DAA7C3B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8" y="244263"/>
            <a:ext cx="470989" cy="418564"/>
          </a:xfrm>
          <a:prstGeom prst="rect">
            <a:avLst/>
          </a:prstGeom>
        </p:spPr>
      </p:pic>
      <p:sp>
        <p:nvSpPr>
          <p:cNvPr id="2" name="Text Placeholder 11">
            <a:extLst>
              <a:ext uri="{FF2B5EF4-FFF2-40B4-BE49-F238E27FC236}">
                <a16:creationId xmlns:a16="http://schemas.microsoft.com/office/drawing/2014/main" id="{FAE8A52F-2F01-B7ED-1BC9-F1639AD06451}"/>
              </a:ext>
            </a:extLst>
          </p:cNvPr>
          <p:cNvSpPr>
            <a:spLocks noGrp="1"/>
          </p:cNvSpPr>
          <p:nvPr>
            <p:ph type="body" sz="quarter" idx="11" hasCustomPrompt="1"/>
          </p:nvPr>
        </p:nvSpPr>
        <p:spPr>
          <a:xfrm>
            <a:off x="7283450" y="6004876"/>
            <a:ext cx="3653587" cy="428002"/>
          </a:xfrm>
          <a:prstGeom prst="rect">
            <a:avLst/>
          </a:prstGeom>
        </p:spPr>
        <p:txBody>
          <a:bodyPr wrap="square" lIns="0" tIns="0" rIns="0" bIns="0">
            <a:spAutoFit/>
          </a:bodyPr>
          <a:lstStyle>
            <a:lvl1pPr marL="0" indent="0">
              <a:lnSpc>
                <a:spcPct val="110000"/>
              </a:lnSpc>
              <a:spcBef>
                <a:spcPts val="0"/>
              </a:spcBef>
              <a:spcAft>
                <a:spcPts val="0"/>
              </a:spcAft>
              <a:buFontTx/>
              <a:buNone/>
              <a:defRPr sz="1300" b="1" i="0" cap="none" spc="150" baseline="0">
                <a:solidFill>
                  <a:schemeClr val="tx1"/>
                </a:solidFill>
                <a:latin typeface="Consolas" panose="020B0609020204030204" pitchFamily="49" charset="0"/>
              </a:defRPr>
            </a:lvl1pPr>
            <a:lvl2pPr marL="456969" indent="0">
              <a:buFontTx/>
              <a:buNone/>
              <a:defRPr sz="1499" baseline="0">
                <a:latin typeface="Degular Text" pitchFamily="82" charset="77"/>
              </a:defRPr>
            </a:lvl2pPr>
            <a:lvl3pPr marL="913938" indent="0">
              <a:buFontTx/>
              <a:buNone/>
              <a:defRPr sz="1499" baseline="0">
                <a:latin typeface="Degular Text" pitchFamily="82" charset="77"/>
              </a:defRPr>
            </a:lvl3pPr>
            <a:lvl4pPr marL="1370907" indent="0">
              <a:buFontTx/>
              <a:buNone/>
              <a:defRPr sz="1499" baseline="0">
                <a:latin typeface="Degular Text" pitchFamily="82" charset="77"/>
              </a:defRPr>
            </a:lvl4pPr>
            <a:lvl5pPr marL="1827876" indent="0">
              <a:buFontTx/>
              <a:buNone/>
              <a:defRPr sz="1499" baseline="0">
                <a:latin typeface="Degular Text" pitchFamily="82" charset="77"/>
              </a:defRPr>
            </a:lvl5pPr>
          </a:lstStyle>
          <a:p>
            <a:pPr lvl="0"/>
            <a:r>
              <a:rPr lang="en-GB"/>
              <a:t>Name, Title</a:t>
            </a:r>
          </a:p>
          <a:p>
            <a:pPr lvl="0"/>
            <a:r>
              <a:rPr lang="en-GB"/>
              <a:t>Company</a:t>
            </a:r>
          </a:p>
        </p:txBody>
      </p:sp>
    </p:spTree>
    <p:extLst>
      <p:ext uri="{BB962C8B-B14F-4D97-AF65-F5344CB8AC3E}">
        <p14:creationId xmlns:p14="http://schemas.microsoft.com/office/powerpoint/2010/main" val="32536356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Image + Quote Option H">
    <p:spTree>
      <p:nvGrpSpPr>
        <p:cNvPr id="1" name=""/>
        <p:cNvGrpSpPr/>
        <p:nvPr/>
      </p:nvGrpSpPr>
      <p:grpSpPr>
        <a:xfrm>
          <a:off x="0" y="0"/>
          <a:ext cx="0" cy="0"/>
          <a:chOff x="0" y="0"/>
          <a:chExt cx="0" cy="0"/>
        </a:xfrm>
      </p:grpSpPr>
      <p:pic>
        <p:nvPicPr>
          <p:cNvPr id="7" name="Picture 6" descr="A couple of men sitting at a table looking at a phone&#10;&#10;Description automatically generated with medium confidence">
            <a:extLst>
              <a:ext uri="{FF2B5EF4-FFF2-40B4-BE49-F238E27FC236}">
                <a16:creationId xmlns:a16="http://schemas.microsoft.com/office/drawing/2014/main" id="{5503403E-F04B-4C18-0F5B-6DD93CD3702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88043" cy="6858000"/>
          </a:xfrm>
          <a:prstGeom prst="rect">
            <a:avLst/>
          </a:prstGeom>
        </p:spPr>
      </p:pic>
      <p:pic>
        <p:nvPicPr>
          <p:cNvPr id="8" name="Picture 7" descr="Logo, icon&#10;&#10;Description automatically generated">
            <a:extLst>
              <a:ext uri="{FF2B5EF4-FFF2-40B4-BE49-F238E27FC236}">
                <a16:creationId xmlns:a16="http://schemas.microsoft.com/office/drawing/2014/main" id="{D7D331B9-A7C7-3E15-D3B5-B7E53B7806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9" name="Round Single Corner of Rectangle 8">
            <a:extLst>
              <a:ext uri="{FF2B5EF4-FFF2-40B4-BE49-F238E27FC236}">
                <a16:creationId xmlns:a16="http://schemas.microsoft.com/office/drawing/2014/main" id="{E39AFCC0-417D-BDE1-85CD-098435211389}"/>
              </a:ext>
            </a:extLst>
          </p:cNvPr>
          <p:cNvSpPr/>
          <p:nvPr/>
        </p:nvSpPr>
        <p:spPr>
          <a:xfrm>
            <a:off x="893328" y="3429001"/>
            <a:ext cx="4507347" cy="3429000"/>
          </a:xfrm>
          <a:prstGeom prst="round1Rect">
            <a:avLst>
              <a:gd name="adj" fmla="val 14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97AB70D3-3072-4A42-4E24-A7753CEB7A23}"/>
              </a:ext>
            </a:extLst>
          </p:cNvPr>
          <p:cNvSpPr>
            <a:spLocks noGrp="1"/>
          </p:cNvSpPr>
          <p:nvPr>
            <p:ph type="body" sz="quarter" idx="10" hasCustomPrompt="1"/>
          </p:nvPr>
        </p:nvSpPr>
        <p:spPr>
          <a:xfrm>
            <a:off x="1239072" y="3793055"/>
            <a:ext cx="3653588" cy="274370"/>
          </a:xfrm>
          <a:prstGeom prst="rect">
            <a:avLst/>
          </a:prstGeom>
        </p:spPr>
        <p:txBody>
          <a:bodyPr wrap="square" lIns="0" tIns="0" rIns="0" bIns="0">
            <a:spAutoFit/>
          </a:bodyPr>
          <a:lstStyle>
            <a:lvl1pPr marL="0" indent="0">
              <a:lnSpc>
                <a:spcPct val="120000"/>
              </a:lnSpc>
              <a:buFontTx/>
              <a:buNone/>
              <a:defRPr sz="1599" b="0" spc="150" baseline="0">
                <a:solidFill>
                  <a:schemeClr val="tx1"/>
                </a:solidFill>
                <a:latin typeface="Consolas" panose="020B0609020204030204" pitchFamily="49" charset="0"/>
              </a:defRPr>
            </a:lvl1pPr>
            <a:lvl2pPr marL="456969" indent="0">
              <a:buFontTx/>
              <a:buNone/>
              <a:defRPr sz="1499" baseline="0">
                <a:latin typeface="Degular Text" pitchFamily="82" charset="77"/>
              </a:defRPr>
            </a:lvl2pPr>
            <a:lvl3pPr marL="913938" indent="0">
              <a:buFontTx/>
              <a:buNone/>
              <a:defRPr sz="1499" baseline="0">
                <a:latin typeface="Degular Text" pitchFamily="82" charset="77"/>
              </a:defRPr>
            </a:lvl3pPr>
            <a:lvl4pPr marL="1370907" indent="0">
              <a:buFontTx/>
              <a:buNone/>
              <a:defRPr sz="1499" baseline="0">
                <a:latin typeface="Degular Text" pitchFamily="82" charset="77"/>
              </a:defRPr>
            </a:lvl4pPr>
            <a:lvl5pPr marL="1827876" indent="0">
              <a:buFontTx/>
              <a:buNone/>
              <a:defRPr sz="1499" baseline="0">
                <a:latin typeface="Degular Text" pitchFamily="82" charset="77"/>
              </a:defRPr>
            </a:lvl5pPr>
          </a:lstStyle>
          <a:p>
            <a:pPr lvl="0"/>
            <a:r>
              <a:rPr lang="en-GB"/>
              <a:t>“Copy to go here.”</a:t>
            </a:r>
          </a:p>
        </p:txBody>
      </p:sp>
      <p:sp>
        <p:nvSpPr>
          <p:cNvPr id="2" name="Text Placeholder 11">
            <a:extLst>
              <a:ext uri="{FF2B5EF4-FFF2-40B4-BE49-F238E27FC236}">
                <a16:creationId xmlns:a16="http://schemas.microsoft.com/office/drawing/2014/main" id="{11B53716-634D-698F-E8DD-D90612FDE18F}"/>
              </a:ext>
            </a:extLst>
          </p:cNvPr>
          <p:cNvSpPr>
            <a:spLocks noGrp="1"/>
          </p:cNvSpPr>
          <p:nvPr>
            <p:ph type="body" sz="quarter" idx="11" hasCustomPrompt="1"/>
          </p:nvPr>
        </p:nvSpPr>
        <p:spPr>
          <a:xfrm>
            <a:off x="1239072" y="6004876"/>
            <a:ext cx="3653587" cy="428002"/>
          </a:xfrm>
          <a:prstGeom prst="rect">
            <a:avLst/>
          </a:prstGeom>
        </p:spPr>
        <p:txBody>
          <a:bodyPr wrap="square" lIns="0" tIns="0" rIns="0" bIns="0">
            <a:spAutoFit/>
          </a:bodyPr>
          <a:lstStyle>
            <a:lvl1pPr marL="0" indent="0">
              <a:lnSpc>
                <a:spcPct val="110000"/>
              </a:lnSpc>
              <a:spcBef>
                <a:spcPts val="0"/>
              </a:spcBef>
              <a:spcAft>
                <a:spcPts val="0"/>
              </a:spcAft>
              <a:buFontTx/>
              <a:buNone/>
              <a:defRPr sz="1300" b="1" i="0" cap="none" spc="150" baseline="0">
                <a:solidFill>
                  <a:schemeClr val="tx1"/>
                </a:solidFill>
                <a:latin typeface="Consolas" panose="020B0609020204030204" pitchFamily="49" charset="0"/>
              </a:defRPr>
            </a:lvl1pPr>
            <a:lvl2pPr marL="456969" indent="0">
              <a:buFontTx/>
              <a:buNone/>
              <a:defRPr sz="1499" baseline="0">
                <a:latin typeface="Degular Text" pitchFamily="82" charset="77"/>
              </a:defRPr>
            </a:lvl2pPr>
            <a:lvl3pPr marL="913938" indent="0">
              <a:buFontTx/>
              <a:buNone/>
              <a:defRPr sz="1499" baseline="0">
                <a:latin typeface="Degular Text" pitchFamily="82" charset="77"/>
              </a:defRPr>
            </a:lvl3pPr>
            <a:lvl4pPr marL="1370907" indent="0">
              <a:buFontTx/>
              <a:buNone/>
              <a:defRPr sz="1499" baseline="0">
                <a:latin typeface="Degular Text" pitchFamily="82" charset="77"/>
              </a:defRPr>
            </a:lvl4pPr>
            <a:lvl5pPr marL="1827876" indent="0">
              <a:buFontTx/>
              <a:buNone/>
              <a:defRPr sz="1499" baseline="0">
                <a:latin typeface="Degular Text" pitchFamily="82" charset="77"/>
              </a:defRPr>
            </a:lvl5pPr>
          </a:lstStyle>
          <a:p>
            <a:pPr lvl="0"/>
            <a:r>
              <a:rPr lang="en-GB"/>
              <a:t>Name, Title</a:t>
            </a:r>
          </a:p>
          <a:p>
            <a:pPr lvl="0"/>
            <a:r>
              <a:rPr lang="en-GB"/>
              <a:t>Company</a:t>
            </a:r>
          </a:p>
        </p:txBody>
      </p:sp>
    </p:spTree>
    <p:extLst>
      <p:ext uri="{BB962C8B-B14F-4D97-AF65-F5344CB8AC3E}">
        <p14:creationId xmlns:p14="http://schemas.microsoft.com/office/powerpoint/2010/main" val="1152003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ustom Image + Quot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BF2C5B1-B78B-2072-C17A-2651195E3785}"/>
              </a:ext>
            </a:extLst>
          </p:cNvPr>
          <p:cNvSpPr>
            <a:spLocks noGrp="1"/>
          </p:cNvSpPr>
          <p:nvPr>
            <p:ph type="pic" sz="quarter" idx="12" hasCustomPrompt="1"/>
          </p:nvPr>
        </p:nvSpPr>
        <p:spPr>
          <a:xfrm>
            <a:off x="0" y="0"/>
            <a:ext cx="12192000" cy="6858000"/>
          </a:xfrm>
        </p:spPr>
        <p:txBody>
          <a:bodyPr anchor="ctr"/>
          <a:lstStyle>
            <a:lvl1pPr algn="ctr">
              <a:defRPr b="0"/>
            </a:lvl1pPr>
          </a:lstStyle>
          <a:p>
            <a:r>
              <a:rPr lang="en-US" b="0"/>
              <a:t>Insert image here</a:t>
            </a:r>
            <a:endParaRPr lang="en-US"/>
          </a:p>
        </p:txBody>
      </p:sp>
      <p:pic>
        <p:nvPicPr>
          <p:cNvPr id="7" name="Picture 6" descr="Logo, icon&#10;&#10;Description automatically generated">
            <a:extLst>
              <a:ext uri="{FF2B5EF4-FFF2-40B4-BE49-F238E27FC236}">
                <a16:creationId xmlns:a16="http://schemas.microsoft.com/office/drawing/2014/main" id="{5831EBCA-739F-D78F-E38E-92C8103D46E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8" name="Round Single Corner of Rectangle 7">
            <a:extLst>
              <a:ext uri="{FF2B5EF4-FFF2-40B4-BE49-F238E27FC236}">
                <a16:creationId xmlns:a16="http://schemas.microsoft.com/office/drawing/2014/main" id="{AC58B4F2-6083-72A3-39C9-BA51C6BF686B}"/>
              </a:ext>
            </a:extLst>
          </p:cNvPr>
          <p:cNvSpPr/>
          <p:nvPr/>
        </p:nvSpPr>
        <p:spPr>
          <a:xfrm>
            <a:off x="6938683" y="3112170"/>
            <a:ext cx="4450976" cy="3745831"/>
          </a:xfrm>
          <a:prstGeom prst="round1Rect">
            <a:avLst>
              <a:gd name="adj" fmla="val 14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1">
            <a:extLst>
              <a:ext uri="{FF2B5EF4-FFF2-40B4-BE49-F238E27FC236}">
                <a16:creationId xmlns:a16="http://schemas.microsoft.com/office/drawing/2014/main" id="{5023A9BC-133D-D01B-B2E9-94BBDBDC32CF}"/>
              </a:ext>
            </a:extLst>
          </p:cNvPr>
          <p:cNvSpPr>
            <a:spLocks noGrp="1"/>
          </p:cNvSpPr>
          <p:nvPr>
            <p:ph type="body" sz="quarter" idx="10" hasCustomPrompt="1"/>
          </p:nvPr>
        </p:nvSpPr>
        <p:spPr>
          <a:xfrm>
            <a:off x="7283450" y="3473726"/>
            <a:ext cx="3653588" cy="274370"/>
          </a:xfrm>
          <a:prstGeom prst="rect">
            <a:avLst/>
          </a:prstGeom>
        </p:spPr>
        <p:txBody>
          <a:bodyPr wrap="square" lIns="0" tIns="0" rIns="0" bIns="0">
            <a:spAutoFit/>
          </a:bodyPr>
          <a:lstStyle>
            <a:lvl1pPr marL="0" indent="0">
              <a:lnSpc>
                <a:spcPct val="120000"/>
              </a:lnSpc>
              <a:buFontTx/>
              <a:buNone/>
              <a:defRPr sz="1599" b="0" spc="150" baseline="0">
                <a:solidFill>
                  <a:schemeClr val="tx1"/>
                </a:solidFill>
                <a:latin typeface="Consolas" panose="020B0609020204030204" pitchFamily="49" charset="0"/>
              </a:defRPr>
            </a:lvl1pPr>
            <a:lvl2pPr marL="456969" indent="0">
              <a:buFontTx/>
              <a:buNone/>
              <a:defRPr sz="1499" baseline="0">
                <a:latin typeface="Degular Text" pitchFamily="82" charset="77"/>
              </a:defRPr>
            </a:lvl2pPr>
            <a:lvl3pPr marL="913938" indent="0">
              <a:buFontTx/>
              <a:buNone/>
              <a:defRPr sz="1499" baseline="0">
                <a:latin typeface="Degular Text" pitchFamily="82" charset="77"/>
              </a:defRPr>
            </a:lvl3pPr>
            <a:lvl4pPr marL="1370907" indent="0">
              <a:buFontTx/>
              <a:buNone/>
              <a:defRPr sz="1499" baseline="0">
                <a:latin typeface="Degular Text" pitchFamily="82" charset="77"/>
              </a:defRPr>
            </a:lvl4pPr>
            <a:lvl5pPr marL="1827876" indent="0">
              <a:buFontTx/>
              <a:buNone/>
              <a:defRPr sz="1499" baseline="0">
                <a:latin typeface="Degular Text" pitchFamily="82" charset="77"/>
              </a:defRPr>
            </a:lvl5pPr>
          </a:lstStyle>
          <a:p>
            <a:pPr lvl="0"/>
            <a:r>
              <a:rPr lang="en-GB"/>
              <a:t>“Copy to go here.”</a:t>
            </a:r>
          </a:p>
        </p:txBody>
      </p:sp>
      <p:sp>
        <p:nvSpPr>
          <p:cNvPr id="2" name="Text Placeholder 11">
            <a:extLst>
              <a:ext uri="{FF2B5EF4-FFF2-40B4-BE49-F238E27FC236}">
                <a16:creationId xmlns:a16="http://schemas.microsoft.com/office/drawing/2014/main" id="{A69B4D84-A3DA-70FB-1C89-F9932FAC1CDC}"/>
              </a:ext>
            </a:extLst>
          </p:cNvPr>
          <p:cNvSpPr>
            <a:spLocks noGrp="1"/>
          </p:cNvSpPr>
          <p:nvPr>
            <p:ph type="body" sz="quarter" idx="11" hasCustomPrompt="1"/>
          </p:nvPr>
        </p:nvSpPr>
        <p:spPr>
          <a:xfrm>
            <a:off x="7283450" y="6004876"/>
            <a:ext cx="3653587" cy="428002"/>
          </a:xfrm>
          <a:prstGeom prst="rect">
            <a:avLst/>
          </a:prstGeom>
        </p:spPr>
        <p:txBody>
          <a:bodyPr wrap="square" lIns="0" tIns="0" rIns="0" bIns="0">
            <a:spAutoFit/>
          </a:bodyPr>
          <a:lstStyle>
            <a:lvl1pPr marL="0" indent="0">
              <a:lnSpc>
                <a:spcPct val="110000"/>
              </a:lnSpc>
              <a:spcBef>
                <a:spcPts val="0"/>
              </a:spcBef>
              <a:spcAft>
                <a:spcPts val="0"/>
              </a:spcAft>
              <a:buFontTx/>
              <a:buNone/>
              <a:defRPr sz="1300" b="1" i="0" cap="none" spc="150" baseline="0">
                <a:solidFill>
                  <a:schemeClr val="tx1"/>
                </a:solidFill>
                <a:latin typeface="Consolas" panose="020B0609020204030204" pitchFamily="49" charset="0"/>
              </a:defRPr>
            </a:lvl1pPr>
            <a:lvl2pPr marL="456969" indent="0">
              <a:buFontTx/>
              <a:buNone/>
              <a:defRPr sz="1499" baseline="0">
                <a:latin typeface="Degular Text" pitchFamily="82" charset="77"/>
              </a:defRPr>
            </a:lvl2pPr>
            <a:lvl3pPr marL="913938" indent="0">
              <a:buFontTx/>
              <a:buNone/>
              <a:defRPr sz="1499" baseline="0">
                <a:latin typeface="Degular Text" pitchFamily="82" charset="77"/>
              </a:defRPr>
            </a:lvl3pPr>
            <a:lvl4pPr marL="1370907" indent="0">
              <a:buFontTx/>
              <a:buNone/>
              <a:defRPr sz="1499" baseline="0">
                <a:latin typeface="Degular Text" pitchFamily="82" charset="77"/>
              </a:defRPr>
            </a:lvl4pPr>
            <a:lvl5pPr marL="1827876" indent="0">
              <a:buFontTx/>
              <a:buNone/>
              <a:defRPr sz="1499" baseline="0">
                <a:latin typeface="Degular Text" pitchFamily="82" charset="77"/>
              </a:defRPr>
            </a:lvl5pPr>
          </a:lstStyle>
          <a:p>
            <a:pPr lvl="0"/>
            <a:r>
              <a:rPr lang="en-GB"/>
              <a:t>Name, Title</a:t>
            </a:r>
          </a:p>
          <a:p>
            <a:pPr lvl="0"/>
            <a:r>
              <a:rPr lang="en-GB"/>
              <a:t>Company</a:t>
            </a:r>
          </a:p>
        </p:txBody>
      </p:sp>
    </p:spTree>
    <p:extLst>
      <p:ext uri="{BB962C8B-B14F-4D97-AF65-F5344CB8AC3E}">
        <p14:creationId xmlns:p14="http://schemas.microsoft.com/office/powerpoint/2010/main" val="13278580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Overview slide">
    <p:bg>
      <p:bgPr>
        <a:solidFill>
          <a:schemeClr val="tx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08C1EF9-85C8-753F-C359-B9BEEBA2451D}"/>
              </a:ext>
            </a:extLst>
          </p:cNvPr>
          <p:cNvSpPr>
            <a:spLocks noGrp="1"/>
          </p:cNvSpPr>
          <p:nvPr>
            <p:ph type="ctrTitle" hasCustomPrompt="1"/>
          </p:nvPr>
        </p:nvSpPr>
        <p:spPr>
          <a:xfrm>
            <a:off x="1244645" y="1513540"/>
            <a:ext cx="6412297" cy="623248"/>
          </a:xfrm>
          <a:prstGeom prst="rect">
            <a:avLst/>
          </a:prstGeom>
        </p:spPr>
        <p:txBody>
          <a:bodyPr wrap="square" lIns="0" tIns="0" rIns="0" bIns="0" anchor="b">
            <a:spAutoFit/>
          </a:bodyPr>
          <a:lstStyle>
            <a:lvl1pPr algn="l">
              <a:defRPr sz="4498" b="0" i="0" spc="100" baseline="0">
                <a:solidFill>
                  <a:schemeClr val="bg1"/>
                </a:solidFill>
                <a:latin typeface="Aptos" panose="020B0004020202020204" pitchFamily="34" charset="0"/>
              </a:defRPr>
            </a:lvl1pPr>
          </a:lstStyle>
          <a:p>
            <a:r>
              <a:rPr lang="en-GB"/>
              <a:t>Overview</a:t>
            </a:r>
            <a:endParaRPr lang="en-US"/>
          </a:p>
        </p:txBody>
      </p:sp>
      <p:pic>
        <p:nvPicPr>
          <p:cNvPr id="12" name="Picture 11" descr="Shape&#10;&#10;Description automatically generated">
            <a:extLst>
              <a:ext uri="{FF2B5EF4-FFF2-40B4-BE49-F238E27FC236}">
                <a16:creationId xmlns:a16="http://schemas.microsoft.com/office/drawing/2014/main" id="{86317AC9-EF0C-7769-0A64-6E12FAB313E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43042" y="3485560"/>
            <a:ext cx="3248959" cy="3372439"/>
          </a:xfrm>
          <a:prstGeom prst="rect">
            <a:avLst/>
          </a:prstGeom>
        </p:spPr>
      </p:pic>
      <p:cxnSp>
        <p:nvCxnSpPr>
          <p:cNvPr id="16" name="Straight Connector 15">
            <a:extLst>
              <a:ext uri="{FF2B5EF4-FFF2-40B4-BE49-F238E27FC236}">
                <a16:creationId xmlns:a16="http://schemas.microsoft.com/office/drawing/2014/main" id="{07788DA6-C683-27A3-659E-E6AB1438BE0A}"/>
              </a:ext>
            </a:extLst>
          </p:cNvPr>
          <p:cNvCxnSpPr>
            <a:cxnSpLocks/>
          </p:cNvCxnSpPr>
          <p:nvPr/>
        </p:nvCxnSpPr>
        <p:spPr>
          <a:xfrm>
            <a:off x="1246290" y="2283471"/>
            <a:ext cx="6400819" cy="0"/>
          </a:xfrm>
          <a:prstGeom prst="line">
            <a:avLst/>
          </a:prstGeom>
          <a:ln w="9525">
            <a:solidFill>
              <a:schemeClr val="bg1"/>
            </a:solidFill>
          </a:ln>
        </p:spPr>
        <p:style>
          <a:lnRef idx="1">
            <a:schemeClr val="accent3"/>
          </a:lnRef>
          <a:fillRef idx="0">
            <a:schemeClr val="accent3"/>
          </a:fillRef>
          <a:effectRef idx="0">
            <a:schemeClr val="accent3"/>
          </a:effectRef>
          <a:fontRef idx="minor">
            <a:schemeClr val="tx1"/>
          </a:fontRef>
        </p:style>
      </p:cxnSp>
      <p:pic>
        <p:nvPicPr>
          <p:cNvPr id="19" name="Picture 18" descr="Icon&#10;&#10;Description automatically generated">
            <a:extLst>
              <a:ext uri="{FF2B5EF4-FFF2-40B4-BE49-F238E27FC236}">
                <a16:creationId xmlns:a16="http://schemas.microsoft.com/office/drawing/2014/main" id="{1C8C32E4-413A-6194-FCA7-C0194C5A62F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8" y="244263"/>
            <a:ext cx="470989" cy="418564"/>
          </a:xfrm>
          <a:prstGeom prst="rect">
            <a:avLst/>
          </a:prstGeom>
        </p:spPr>
      </p:pic>
      <p:sp>
        <p:nvSpPr>
          <p:cNvPr id="2" name="Text Placeholder 17">
            <a:extLst>
              <a:ext uri="{FF2B5EF4-FFF2-40B4-BE49-F238E27FC236}">
                <a16:creationId xmlns:a16="http://schemas.microsoft.com/office/drawing/2014/main" id="{CCCF0A16-9513-B3DC-2497-E4D221686D01}"/>
              </a:ext>
            </a:extLst>
          </p:cNvPr>
          <p:cNvSpPr>
            <a:spLocks noGrp="1"/>
          </p:cNvSpPr>
          <p:nvPr>
            <p:ph type="body" sz="quarter" idx="10" hasCustomPrompt="1"/>
          </p:nvPr>
        </p:nvSpPr>
        <p:spPr>
          <a:xfrm>
            <a:off x="1233993" y="2537573"/>
            <a:ext cx="6422947" cy="257186"/>
          </a:xfrm>
          <a:prstGeom prst="rect">
            <a:avLst/>
          </a:prstGeom>
        </p:spPr>
        <p:txBody>
          <a:bodyPr wrap="square" lIns="0" tIns="0" rIns="0" bIns="0">
            <a:spAutoFit/>
          </a:bodyPr>
          <a:lstStyle>
            <a:lvl1pPr marL="0" marR="0" indent="0" algn="l" defTabSz="913938" rtl="0" eaLnBrk="1" fontAlgn="auto" latinLnBrk="0" hangingPunct="1">
              <a:lnSpc>
                <a:spcPct val="120000"/>
              </a:lnSpc>
              <a:spcBef>
                <a:spcPts val="600"/>
              </a:spcBef>
              <a:spcAft>
                <a:spcPts val="0"/>
              </a:spcAft>
              <a:buClrTx/>
              <a:buSzTx/>
              <a:buFontTx/>
              <a:buNone/>
              <a:tabLst/>
              <a:defRPr sz="1499" b="0" i="0" cap="none" spc="100" baseline="0">
                <a:solidFill>
                  <a:schemeClr val="bg1"/>
                </a:solidFill>
                <a:latin typeface="Consolas" panose="020B0609020204030204" pitchFamily="49" charset="0"/>
                <a:cs typeface="Consolas" panose="020B0609020204030204" pitchFamily="49" charset="0"/>
              </a:defRPr>
            </a:lvl1pPr>
          </a:lstStyle>
          <a:p>
            <a:r>
              <a:rPr lang="en-GB"/>
              <a:t>Click to edit master subtitle style</a:t>
            </a:r>
          </a:p>
        </p:txBody>
      </p:sp>
    </p:spTree>
    <p:extLst>
      <p:ext uri="{BB962C8B-B14F-4D97-AF65-F5344CB8AC3E}">
        <p14:creationId xmlns:p14="http://schemas.microsoft.com/office/powerpoint/2010/main" val="2194624432"/>
      </p:ext>
    </p:extLst>
  </p:cSld>
  <p:clrMapOvr>
    <a:masterClrMapping/>
  </p:clrMapOvr>
  <p:extLst>
    <p:ext uri="{DCECCB84-F9BA-43D5-87BE-67443E8EF086}">
      <p15:sldGuideLst xmlns:p15="http://schemas.microsoft.com/office/powerpoint/2012/main">
        <p15:guide id="2" pos="778">
          <p15:clr>
            <a:srgbClr val="FBAE40"/>
          </p15:clr>
        </p15:guide>
        <p15:guide id="5" pos="1036">
          <p15:clr>
            <a:srgbClr val="FBAE40"/>
          </p15:clr>
        </p15:guide>
        <p15:guide id="7" orient="horz" pos="1253" userDrawn="1">
          <p15:clr>
            <a:srgbClr val="FBAE40"/>
          </p15:clr>
        </p15:guide>
        <p15:guide id="8" pos="1037" userDrawn="1">
          <p15:clr>
            <a:srgbClr val="FBAE40"/>
          </p15:clr>
        </p15:guide>
        <p15:guide id="9" orient="horz" pos="1638" userDrawn="1">
          <p15:clr>
            <a:srgbClr val="FBAE40"/>
          </p15:clr>
        </p15:guide>
        <p15:guide id="10" orient="horz" pos="1666" userDrawn="1">
          <p15:clr>
            <a:srgbClr val="FBAE40"/>
          </p15:clr>
        </p15:guide>
        <p15:guide id="11" pos="1381" userDrawn="1">
          <p15:clr>
            <a:srgbClr val="FBAE40"/>
          </p15:clr>
        </p15:guide>
        <p15:guide id="12" orient="horz" pos="2178"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ection Header Option A">
    <p:bg>
      <p:bgPr>
        <a:solidFill>
          <a:schemeClr val="tx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08C1EF9-85C8-753F-C359-B9BEEBA2451D}"/>
              </a:ext>
            </a:extLst>
          </p:cNvPr>
          <p:cNvSpPr>
            <a:spLocks noGrp="1"/>
          </p:cNvSpPr>
          <p:nvPr>
            <p:ph type="ctrTitle" hasCustomPrompt="1"/>
          </p:nvPr>
        </p:nvSpPr>
        <p:spPr>
          <a:xfrm>
            <a:off x="1244645" y="2840535"/>
            <a:ext cx="6412297" cy="623248"/>
          </a:xfrm>
          <a:prstGeom prst="rect">
            <a:avLst/>
          </a:prstGeom>
        </p:spPr>
        <p:txBody>
          <a:bodyPr wrap="square" lIns="0" tIns="0" rIns="0" bIns="0" anchor="b">
            <a:spAutoFit/>
          </a:bodyPr>
          <a:lstStyle>
            <a:lvl1pPr algn="l">
              <a:defRPr sz="4498" b="0" i="0" spc="100" baseline="0">
                <a:solidFill>
                  <a:schemeClr val="bg1"/>
                </a:solidFill>
                <a:latin typeface="Aptos" panose="020B0004020202020204" pitchFamily="34" charset="0"/>
              </a:defRPr>
            </a:lvl1pPr>
          </a:lstStyle>
          <a:p>
            <a:r>
              <a:rPr lang="en-GB"/>
              <a:t>Click to edit Section title</a:t>
            </a:r>
            <a:endParaRPr lang="en-US"/>
          </a:p>
        </p:txBody>
      </p:sp>
      <p:pic>
        <p:nvPicPr>
          <p:cNvPr id="12" name="Picture 11" descr="Shape&#10;&#10;Description automatically generated">
            <a:extLst>
              <a:ext uri="{FF2B5EF4-FFF2-40B4-BE49-F238E27FC236}">
                <a16:creationId xmlns:a16="http://schemas.microsoft.com/office/drawing/2014/main" id="{86317AC9-EF0C-7769-0A64-6E12FAB313E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43042" y="3485560"/>
            <a:ext cx="3248959" cy="3372439"/>
          </a:xfrm>
          <a:prstGeom prst="rect">
            <a:avLst/>
          </a:prstGeom>
        </p:spPr>
      </p:pic>
      <p:cxnSp>
        <p:nvCxnSpPr>
          <p:cNvPr id="16" name="Straight Connector 15">
            <a:extLst>
              <a:ext uri="{FF2B5EF4-FFF2-40B4-BE49-F238E27FC236}">
                <a16:creationId xmlns:a16="http://schemas.microsoft.com/office/drawing/2014/main" id="{07788DA6-C683-27A3-659E-E6AB1438BE0A}"/>
              </a:ext>
            </a:extLst>
          </p:cNvPr>
          <p:cNvCxnSpPr>
            <a:cxnSpLocks/>
          </p:cNvCxnSpPr>
          <p:nvPr/>
        </p:nvCxnSpPr>
        <p:spPr>
          <a:xfrm>
            <a:off x="1246290" y="3610466"/>
            <a:ext cx="6400819" cy="0"/>
          </a:xfrm>
          <a:prstGeom prst="line">
            <a:avLst/>
          </a:prstGeom>
          <a:ln w="9525">
            <a:solidFill>
              <a:schemeClr val="bg1"/>
            </a:solidFill>
          </a:ln>
        </p:spPr>
        <p:style>
          <a:lnRef idx="1">
            <a:schemeClr val="accent3"/>
          </a:lnRef>
          <a:fillRef idx="0">
            <a:schemeClr val="accent3"/>
          </a:fillRef>
          <a:effectRef idx="0">
            <a:schemeClr val="accent3"/>
          </a:effectRef>
          <a:fontRef idx="minor">
            <a:schemeClr val="tx1"/>
          </a:fontRef>
        </p:style>
      </p:cxnSp>
      <p:pic>
        <p:nvPicPr>
          <p:cNvPr id="19" name="Picture 18" descr="Icon&#10;&#10;Description automatically generated">
            <a:extLst>
              <a:ext uri="{FF2B5EF4-FFF2-40B4-BE49-F238E27FC236}">
                <a16:creationId xmlns:a16="http://schemas.microsoft.com/office/drawing/2014/main" id="{1C8C32E4-413A-6194-FCA7-C0194C5A62F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8" y="244263"/>
            <a:ext cx="470989" cy="418564"/>
          </a:xfrm>
          <a:prstGeom prst="rect">
            <a:avLst/>
          </a:prstGeom>
        </p:spPr>
      </p:pic>
      <p:sp>
        <p:nvSpPr>
          <p:cNvPr id="2" name="Text Placeholder 17">
            <a:extLst>
              <a:ext uri="{FF2B5EF4-FFF2-40B4-BE49-F238E27FC236}">
                <a16:creationId xmlns:a16="http://schemas.microsoft.com/office/drawing/2014/main" id="{D774F59B-F720-9D9A-6B73-1A7FF9153817}"/>
              </a:ext>
            </a:extLst>
          </p:cNvPr>
          <p:cNvSpPr>
            <a:spLocks noGrp="1"/>
          </p:cNvSpPr>
          <p:nvPr>
            <p:ph type="body" sz="quarter" idx="10" hasCustomPrompt="1"/>
          </p:nvPr>
        </p:nvSpPr>
        <p:spPr>
          <a:xfrm>
            <a:off x="1233993" y="3835889"/>
            <a:ext cx="6422947" cy="257186"/>
          </a:xfrm>
          <a:prstGeom prst="rect">
            <a:avLst/>
          </a:prstGeom>
        </p:spPr>
        <p:txBody>
          <a:bodyPr wrap="square" lIns="0" tIns="0" rIns="0" bIns="0">
            <a:spAutoFit/>
          </a:bodyPr>
          <a:lstStyle>
            <a:lvl1pPr marL="0" marR="0" indent="0" algn="l" defTabSz="913938" rtl="0" eaLnBrk="1" fontAlgn="auto" latinLnBrk="0" hangingPunct="1">
              <a:lnSpc>
                <a:spcPct val="120000"/>
              </a:lnSpc>
              <a:spcBef>
                <a:spcPts val="600"/>
              </a:spcBef>
              <a:spcAft>
                <a:spcPts val="0"/>
              </a:spcAft>
              <a:buClrTx/>
              <a:buSzTx/>
              <a:buFontTx/>
              <a:buNone/>
              <a:tabLst/>
              <a:defRPr sz="1499" b="0" i="0" cap="none" spc="100" baseline="0">
                <a:solidFill>
                  <a:schemeClr val="bg1"/>
                </a:solidFill>
                <a:latin typeface="Consolas" panose="020B0609020204030204" pitchFamily="49" charset="0"/>
                <a:cs typeface="Consolas" panose="020B0609020204030204" pitchFamily="49" charset="0"/>
              </a:defRPr>
            </a:lvl1pPr>
          </a:lstStyle>
          <a:p>
            <a:r>
              <a:rPr lang="en-GB"/>
              <a:t>Click to edit master subtitle style</a:t>
            </a:r>
          </a:p>
        </p:txBody>
      </p:sp>
    </p:spTree>
    <p:extLst>
      <p:ext uri="{BB962C8B-B14F-4D97-AF65-F5344CB8AC3E}">
        <p14:creationId xmlns:p14="http://schemas.microsoft.com/office/powerpoint/2010/main" val="1306968438"/>
      </p:ext>
    </p:extLst>
  </p:cSld>
  <p:clrMapOvr>
    <a:masterClrMapping/>
  </p:clrMapOvr>
  <p:extLst>
    <p:ext uri="{DCECCB84-F9BA-43D5-87BE-67443E8EF086}">
      <p15:sldGuideLst xmlns:p15="http://schemas.microsoft.com/office/powerpoint/2012/main">
        <p15:guide id="2" pos="778">
          <p15:clr>
            <a:srgbClr val="FBAE40"/>
          </p15:clr>
        </p15:guide>
        <p15:guide id="5" pos="1036">
          <p15:clr>
            <a:srgbClr val="FBAE40"/>
          </p15:clr>
        </p15:guide>
        <p15:guide id="7" orient="horz" pos="2092" userDrawn="1">
          <p15:clr>
            <a:srgbClr val="FBAE40"/>
          </p15:clr>
        </p15:guide>
        <p15:guide id="8" pos="1037" userDrawn="1">
          <p15:clr>
            <a:srgbClr val="FBAE40"/>
          </p15:clr>
        </p15:guide>
        <p15:guide id="9" orient="horz" pos="2455" userDrawn="1">
          <p15:clr>
            <a:srgbClr val="FBAE40"/>
          </p15:clr>
        </p15:guide>
        <p15:guide id="10" orient="horz" pos="2783" userDrawn="1">
          <p15:clr>
            <a:srgbClr val="FBAE40"/>
          </p15:clr>
        </p15:guide>
        <p15:guide id="11" pos="1381" userDrawn="1">
          <p15:clr>
            <a:srgbClr val="FBAE40"/>
          </p15:clr>
        </p15:guide>
        <p15:guide id="12" orient="horz" pos="3265"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ection Header Option B">
    <p:bg>
      <p:bgPr>
        <a:solidFill>
          <a:schemeClr val="tx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08C1EF9-85C8-753F-C359-B9BEEBA2451D}"/>
              </a:ext>
            </a:extLst>
          </p:cNvPr>
          <p:cNvSpPr>
            <a:spLocks noGrp="1"/>
          </p:cNvSpPr>
          <p:nvPr>
            <p:ph type="ctrTitle" hasCustomPrompt="1"/>
          </p:nvPr>
        </p:nvSpPr>
        <p:spPr>
          <a:xfrm>
            <a:off x="1244645" y="2840535"/>
            <a:ext cx="6412297" cy="623248"/>
          </a:xfrm>
          <a:prstGeom prst="rect">
            <a:avLst/>
          </a:prstGeom>
        </p:spPr>
        <p:txBody>
          <a:bodyPr wrap="square" lIns="0" tIns="0" rIns="0" bIns="0" anchor="b">
            <a:spAutoFit/>
          </a:bodyPr>
          <a:lstStyle>
            <a:lvl1pPr algn="l">
              <a:defRPr sz="4498" b="0" i="0" spc="100" baseline="0">
                <a:solidFill>
                  <a:schemeClr val="bg1"/>
                </a:solidFill>
                <a:latin typeface="Aptos" panose="020B0004020202020204" pitchFamily="34" charset="0"/>
              </a:defRPr>
            </a:lvl1pPr>
          </a:lstStyle>
          <a:p>
            <a:r>
              <a:rPr lang="en-GB"/>
              <a:t>Click to edit Section title</a:t>
            </a:r>
            <a:endParaRPr lang="en-US"/>
          </a:p>
        </p:txBody>
      </p:sp>
      <p:cxnSp>
        <p:nvCxnSpPr>
          <p:cNvPr id="16" name="Straight Connector 15">
            <a:extLst>
              <a:ext uri="{FF2B5EF4-FFF2-40B4-BE49-F238E27FC236}">
                <a16:creationId xmlns:a16="http://schemas.microsoft.com/office/drawing/2014/main" id="{07788DA6-C683-27A3-659E-E6AB1438BE0A}"/>
              </a:ext>
            </a:extLst>
          </p:cNvPr>
          <p:cNvCxnSpPr>
            <a:cxnSpLocks/>
          </p:cNvCxnSpPr>
          <p:nvPr/>
        </p:nvCxnSpPr>
        <p:spPr>
          <a:xfrm>
            <a:off x="1246290" y="3610466"/>
            <a:ext cx="6400819" cy="0"/>
          </a:xfrm>
          <a:prstGeom prst="line">
            <a:avLst/>
          </a:prstGeom>
          <a:ln w="9525">
            <a:solidFill>
              <a:schemeClr val="bg1"/>
            </a:solidFill>
          </a:ln>
        </p:spPr>
        <p:style>
          <a:lnRef idx="1">
            <a:schemeClr val="accent3"/>
          </a:lnRef>
          <a:fillRef idx="0">
            <a:schemeClr val="accent3"/>
          </a:fillRef>
          <a:effectRef idx="0">
            <a:schemeClr val="accent3"/>
          </a:effectRef>
          <a:fontRef idx="minor">
            <a:schemeClr val="tx1"/>
          </a:fontRef>
        </p:style>
      </p:cxnSp>
      <p:pic>
        <p:nvPicPr>
          <p:cNvPr id="19" name="Picture 18" descr="Icon&#10;&#10;Description automatically generated">
            <a:extLst>
              <a:ext uri="{FF2B5EF4-FFF2-40B4-BE49-F238E27FC236}">
                <a16:creationId xmlns:a16="http://schemas.microsoft.com/office/drawing/2014/main" id="{1C8C32E4-413A-6194-FCA7-C0194C5A62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8" y="244263"/>
            <a:ext cx="470989" cy="418564"/>
          </a:xfrm>
          <a:prstGeom prst="rect">
            <a:avLst/>
          </a:prstGeom>
        </p:spPr>
      </p:pic>
      <p:pic>
        <p:nvPicPr>
          <p:cNvPr id="3" name="Picture 2" descr="Shape&#10;&#10;Description automatically generated">
            <a:extLst>
              <a:ext uri="{FF2B5EF4-FFF2-40B4-BE49-F238E27FC236}">
                <a16:creationId xmlns:a16="http://schemas.microsoft.com/office/drawing/2014/main" id="{755083AE-AD05-7D42-803C-C7FB682B13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flipH="1">
            <a:off x="331935" y="-351431"/>
            <a:ext cx="2644218" cy="3308088"/>
          </a:xfrm>
          <a:prstGeom prst="rect">
            <a:avLst/>
          </a:prstGeom>
        </p:spPr>
      </p:pic>
      <p:sp>
        <p:nvSpPr>
          <p:cNvPr id="4" name="Text Placeholder 17">
            <a:extLst>
              <a:ext uri="{FF2B5EF4-FFF2-40B4-BE49-F238E27FC236}">
                <a16:creationId xmlns:a16="http://schemas.microsoft.com/office/drawing/2014/main" id="{E5804E10-4DDF-BF7E-C9BE-D1C4A0C557A0}"/>
              </a:ext>
            </a:extLst>
          </p:cNvPr>
          <p:cNvSpPr>
            <a:spLocks noGrp="1"/>
          </p:cNvSpPr>
          <p:nvPr>
            <p:ph type="body" sz="quarter" idx="10" hasCustomPrompt="1"/>
          </p:nvPr>
        </p:nvSpPr>
        <p:spPr>
          <a:xfrm>
            <a:off x="1233993" y="3835889"/>
            <a:ext cx="6422947" cy="257186"/>
          </a:xfrm>
          <a:prstGeom prst="rect">
            <a:avLst/>
          </a:prstGeom>
        </p:spPr>
        <p:txBody>
          <a:bodyPr wrap="square" lIns="0" tIns="0" rIns="0" bIns="0">
            <a:spAutoFit/>
          </a:bodyPr>
          <a:lstStyle>
            <a:lvl1pPr marL="0" marR="0" indent="0" algn="l" defTabSz="913938" rtl="0" eaLnBrk="1" fontAlgn="auto" latinLnBrk="0" hangingPunct="1">
              <a:lnSpc>
                <a:spcPct val="120000"/>
              </a:lnSpc>
              <a:spcBef>
                <a:spcPts val="600"/>
              </a:spcBef>
              <a:spcAft>
                <a:spcPts val="0"/>
              </a:spcAft>
              <a:buClrTx/>
              <a:buSzTx/>
              <a:buFontTx/>
              <a:buNone/>
              <a:tabLst/>
              <a:defRPr sz="1499" b="0" i="0" cap="none" spc="100" baseline="0">
                <a:solidFill>
                  <a:schemeClr val="bg1"/>
                </a:solidFill>
                <a:latin typeface="Consolas" panose="020B0609020204030204" pitchFamily="49" charset="0"/>
                <a:cs typeface="Consolas" panose="020B0609020204030204" pitchFamily="49" charset="0"/>
              </a:defRPr>
            </a:lvl1pPr>
          </a:lstStyle>
          <a:p>
            <a:r>
              <a:rPr lang="en-GB"/>
              <a:t>Click to edit master subtitle style</a:t>
            </a:r>
          </a:p>
        </p:txBody>
      </p:sp>
    </p:spTree>
    <p:extLst>
      <p:ext uri="{BB962C8B-B14F-4D97-AF65-F5344CB8AC3E}">
        <p14:creationId xmlns:p14="http://schemas.microsoft.com/office/powerpoint/2010/main" val="3451329547"/>
      </p:ext>
    </p:extLst>
  </p:cSld>
  <p:clrMapOvr>
    <a:masterClrMapping/>
  </p:clrMapOvr>
  <p:extLst>
    <p:ext uri="{DCECCB84-F9BA-43D5-87BE-67443E8EF086}">
      <p15:sldGuideLst xmlns:p15="http://schemas.microsoft.com/office/powerpoint/2012/main">
        <p15:guide id="2" pos="778">
          <p15:clr>
            <a:srgbClr val="FBAE40"/>
          </p15:clr>
        </p15:guide>
        <p15:guide id="5" pos="1036">
          <p15:clr>
            <a:srgbClr val="FBAE40"/>
          </p15:clr>
        </p15:guide>
        <p15:guide id="7" orient="horz" pos="2092" userDrawn="1">
          <p15:clr>
            <a:srgbClr val="FBAE40"/>
          </p15:clr>
        </p15:guide>
        <p15:guide id="8" pos="1037" userDrawn="1">
          <p15:clr>
            <a:srgbClr val="FBAE40"/>
          </p15:clr>
        </p15:guide>
        <p15:guide id="9" orient="horz" pos="2455" userDrawn="1">
          <p15:clr>
            <a:srgbClr val="FBAE40"/>
          </p15:clr>
        </p15:guide>
        <p15:guide id="10" orient="horz" pos="2783" userDrawn="1">
          <p15:clr>
            <a:srgbClr val="FBAE40"/>
          </p15:clr>
        </p15:guide>
        <p15:guide id="11" pos="1381" userDrawn="1">
          <p15:clr>
            <a:srgbClr val="FBAE40"/>
          </p15:clr>
        </p15:guide>
        <p15:guide id="12" orient="horz" pos="3265"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ection Header Option C">
    <p:bg>
      <p:bgPr>
        <a:solidFill>
          <a:schemeClr val="tx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08C1EF9-85C8-753F-C359-B9BEEBA2451D}"/>
              </a:ext>
            </a:extLst>
          </p:cNvPr>
          <p:cNvSpPr>
            <a:spLocks noGrp="1"/>
          </p:cNvSpPr>
          <p:nvPr>
            <p:ph type="ctrTitle" hasCustomPrompt="1"/>
          </p:nvPr>
        </p:nvSpPr>
        <p:spPr>
          <a:xfrm>
            <a:off x="1244645" y="2840535"/>
            <a:ext cx="6412297" cy="623248"/>
          </a:xfrm>
          <a:prstGeom prst="rect">
            <a:avLst/>
          </a:prstGeom>
        </p:spPr>
        <p:txBody>
          <a:bodyPr wrap="square" lIns="0" tIns="0" rIns="0" bIns="0" anchor="b">
            <a:spAutoFit/>
          </a:bodyPr>
          <a:lstStyle>
            <a:lvl1pPr algn="l">
              <a:defRPr sz="4498" b="0" i="0" spc="100" baseline="0">
                <a:solidFill>
                  <a:schemeClr val="bg1"/>
                </a:solidFill>
                <a:latin typeface="Aptos" panose="020B0004020202020204" pitchFamily="34" charset="0"/>
              </a:defRPr>
            </a:lvl1pPr>
          </a:lstStyle>
          <a:p>
            <a:r>
              <a:rPr lang="en-GB"/>
              <a:t>Click to edit Section title</a:t>
            </a:r>
            <a:endParaRPr lang="en-US"/>
          </a:p>
        </p:txBody>
      </p:sp>
      <p:cxnSp>
        <p:nvCxnSpPr>
          <p:cNvPr id="16" name="Straight Connector 15">
            <a:extLst>
              <a:ext uri="{FF2B5EF4-FFF2-40B4-BE49-F238E27FC236}">
                <a16:creationId xmlns:a16="http://schemas.microsoft.com/office/drawing/2014/main" id="{07788DA6-C683-27A3-659E-E6AB1438BE0A}"/>
              </a:ext>
            </a:extLst>
          </p:cNvPr>
          <p:cNvCxnSpPr>
            <a:cxnSpLocks/>
          </p:cNvCxnSpPr>
          <p:nvPr/>
        </p:nvCxnSpPr>
        <p:spPr>
          <a:xfrm>
            <a:off x="1246290" y="3610466"/>
            <a:ext cx="6400819" cy="0"/>
          </a:xfrm>
          <a:prstGeom prst="line">
            <a:avLst/>
          </a:prstGeom>
          <a:ln w="9525">
            <a:solidFill>
              <a:schemeClr val="bg1"/>
            </a:solidFill>
          </a:ln>
        </p:spPr>
        <p:style>
          <a:lnRef idx="1">
            <a:schemeClr val="accent3"/>
          </a:lnRef>
          <a:fillRef idx="0">
            <a:schemeClr val="accent3"/>
          </a:fillRef>
          <a:effectRef idx="0">
            <a:schemeClr val="accent3"/>
          </a:effectRef>
          <a:fontRef idx="minor">
            <a:schemeClr val="tx1"/>
          </a:fontRef>
        </p:style>
      </p:cxnSp>
      <p:pic>
        <p:nvPicPr>
          <p:cNvPr id="19" name="Picture 18" descr="Icon&#10;&#10;Description automatically generated">
            <a:extLst>
              <a:ext uri="{FF2B5EF4-FFF2-40B4-BE49-F238E27FC236}">
                <a16:creationId xmlns:a16="http://schemas.microsoft.com/office/drawing/2014/main" id="{1C8C32E4-413A-6194-FCA7-C0194C5A62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8" y="244263"/>
            <a:ext cx="470989" cy="418564"/>
          </a:xfrm>
          <a:prstGeom prst="rect">
            <a:avLst/>
          </a:prstGeom>
        </p:spPr>
      </p:pic>
      <p:pic>
        <p:nvPicPr>
          <p:cNvPr id="2" name="Picture 1" descr="Shape&#10;&#10;Description automatically generated">
            <a:extLst>
              <a:ext uri="{FF2B5EF4-FFF2-40B4-BE49-F238E27FC236}">
                <a16:creationId xmlns:a16="http://schemas.microsoft.com/office/drawing/2014/main" id="{2B0E2288-ABCA-B8EC-C165-42A87AD8AA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flipH="1">
            <a:off x="9215848" y="3881848"/>
            <a:ext cx="2644218" cy="3308088"/>
          </a:xfrm>
          <a:prstGeom prst="rect">
            <a:avLst/>
          </a:prstGeom>
        </p:spPr>
      </p:pic>
      <p:sp>
        <p:nvSpPr>
          <p:cNvPr id="3" name="Text Placeholder 17">
            <a:extLst>
              <a:ext uri="{FF2B5EF4-FFF2-40B4-BE49-F238E27FC236}">
                <a16:creationId xmlns:a16="http://schemas.microsoft.com/office/drawing/2014/main" id="{9C4648EF-4226-84A3-B797-6C96BA19EA6F}"/>
              </a:ext>
            </a:extLst>
          </p:cNvPr>
          <p:cNvSpPr>
            <a:spLocks noGrp="1"/>
          </p:cNvSpPr>
          <p:nvPr>
            <p:ph type="body" sz="quarter" idx="10" hasCustomPrompt="1"/>
          </p:nvPr>
        </p:nvSpPr>
        <p:spPr>
          <a:xfrm>
            <a:off x="1233993" y="3835889"/>
            <a:ext cx="6422947" cy="257186"/>
          </a:xfrm>
          <a:prstGeom prst="rect">
            <a:avLst/>
          </a:prstGeom>
        </p:spPr>
        <p:txBody>
          <a:bodyPr wrap="square" lIns="0" tIns="0" rIns="0" bIns="0">
            <a:spAutoFit/>
          </a:bodyPr>
          <a:lstStyle>
            <a:lvl1pPr marL="0" marR="0" indent="0" algn="l" defTabSz="913938" rtl="0" eaLnBrk="1" fontAlgn="auto" latinLnBrk="0" hangingPunct="1">
              <a:lnSpc>
                <a:spcPct val="120000"/>
              </a:lnSpc>
              <a:spcBef>
                <a:spcPts val="600"/>
              </a:spcBef>
              <a:spcAft>
                <a:spcPts val="0"/>
              </a:spcAft>
              <a:buClrTx/>
              <a:buSzTx/>
              <a:buFontTx/>
              <a:buNone/>
              <a:tabLst/>
              <a:defRPr sz="1499" b="0" i="0" cap="none" spc="100" baseline="0">
                <a:solidFill>
                  <a:schemeClr val="bg1"/>
                </a:solidFill>
                <a:latin typeface="Consolas" panose="020B0609020204030204" pitchFamily="49" charset="0"/>
                <a:cs typeface="Consolas" panose="020B0609020204030204" pitchFamily="49" charset="0"/>
              </a:defRPr>
            </a:lvl1pPr>
          </a:lstStyle>
          <a:p>
            <a:r>
              <a:rPr lang="en-GB"/>
              <a:t>Click to edit master subtitle style</a:t>
            </a:r>
          </a:p>
        </p:txBody>
      </p:sp>
    </p:spTree>
    <p:extLst>
      <p:ext uri="{BB962C8B-B14F-4D97-AF65-F5344CB8AC3E}">
        <p14:creationId xmlns:p14="http://schemas.microsoft.com/office/powerpoint/2010/main" val="1816913376"/>
      </p:ext>
    </p:extLst>
  </p:cSld>
  <p:clrMapOvr>
    <a:masterClrMapping/>
  </p:clrMapOvr>
  <p:extLst>
    <p:ext uri="{DCECCB84-F9BA-43D5-87BE-67443E8EF086}">
      <p15:sldGuideLst xmlns:p15="http://schemas.microsoft.com/office/powerpoint/2012/main">
        <p15:guide id="2" pos="778">
          <p15:clr>
            <a:srgbClr val="FBAE40"/>
          </p15:clr>
        </p15:guide>
        <p15:guide id="5" pos="1036">
          <p15:clr>
            <a:srgbClr val="FBAE40"/>
          </p15:clr>
        </p15:guide>
        <p15:guide id="7" orient="horz" pos="2092" userDrawn="1">
          <p15:clr>
            <a:srgbClr val="FBAE40"/>
          </p15:clr>
        </p15:guide>
        <p15:guide id="8" pos="1037" userDrawn="1">
          <p15:clr>
            <a:srgbClr val="FBAE40"/>
          </p15:clr>
        </p15:guide>
        <p15:guide id="9" orient="horz" pos="2455" userDrawn="1">
          <p15:clr>
            <a:srgbClr val="FBAE40"/>
          </p15:clr>
        </p15:guide>
        <p15:guide id="10" orient="horz" pos="2783" userDrawn="1">
          <p15:clr>
            <a:srgbClr val="FBAE40"/>
          </p15:clr>
        </p15:guide>
        <p15:guide id="11" pos="1381" userDrawn="1">
          <p15:clr>
            <a:srgbClr val="FBAE40"/>
          </p15:clr>
        </p15:guide>
        <p15:guide id="12" orient="horz" pos="3265"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line headline/2col text+subheads">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BC93C282-C996-E0EC-D00C-1286C296153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3116" b="5594"/>
          <a:stretch/>
        </p:blipFill>
        <p:spPr>
          <a:xfrm>
            <a:off x="9135508" y="3429001"/>
            <a:ext cx="3056492" cy="3429000"/>
          </a:xfrm>
          <a:prstGeom prst="rect">
            <a:avLst/>
          </a:prstGeom>
        </p:spPr>
      </p:pic>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37672" y="868543"/>
            <a:ext cx="7195123" cy="409151"/>
          </a:xfrm>
          <a:prstGeom prst="rect">
            <a:avLst/>
          </a:prstGeom>
        </p:spPr>
        <p:txBody>
          <a:bodyPr wrap="square" lIns="0" tIns="0" rIns="0" bIns="0">
            <a:spAutoFit/>
          </a:bodyPr>
          <a:lstStyle>
            <a:lvl1pPr marL="0" indent="0">
              <a:lnSpc>
                <a:spcPct val="80000"/>
              </a:lnSpc>
              <a:buNone/>
              <a:defRPr sz="3198" b="0" i="0" cap="none" spc="100" baseline="0">
                <a:solidFill>
                  <a:schemeClr val="tx2"/>
                </a:solidFill>
                <a:latin typeface="Aptos" panose="020B0004020202020204" pitchFamily="34" charset="0"/>
              </a:defRPr>
            </a:lvl1pPr>
          </a:lstStyle>
          <a:p>
            <a:pPr lvl="0"/>
            <a:r>
              <a:rPr lang="en-GB"/>
              <a:t>Headline requiring only one line</a:t>
            </a:r>
            <a:endParaRPr lang="en-US"/>
          </a:p>
        </p:txBody>
      </p:sp>
      <p:sp>
        <p:nvSpPr>
          <p:cNvPr id="5" name="Text Placeholder 4">
            <a:extLst>
              <a:ext uri="{FF2B5EF4-FFF2-40B4-BE49-F238E27FC236}">
                <a16:creationId xmlns:a16="http://schemas.microsoft.com/office/drawing/2014/main" id="{F9098BCD-5478-D97D-C908-B808F94B029A}"/>
              </a:ext>
            </a:extLst>
          </p:cNvPr>
          <p:cNvSpPr>
            <a:spLocks noGrp="1"/>
          </p:cNvSpPr>
          <p:nvPr>
            <p:ph type="body" sz="quarter" idx="19" hasCustomPrompt="1"/>
          </p:nvPr>
        </p:nvSpPr>
        <p:spPr>
          <a:xfrm>
            <a:off x="1246916" y="1569002"/>
            <a:ext cx="3408218" cy="430887"/>
          </a:xfrm>
          <a:prstGeom prst="rect">
            <a:avLst/>
          </a:prstGeom>
        </p:spPr>
        <p:txBody>
          <a:bodyPr lIns="0" tIns="0" rIns="0" bIns="0">
            <a:noAutofit/>
          </a:bodyPr>
          <a:lstStyle>
            <a:lvl1pPr>
              <a:lnSpc>
                <a:spcPct val="100000"/>
              </a:lnSpc>
              <a:spcAft>
                <a:spcPts val="600"/>
              </a:spcAft>
              <a:defRPr sz="1300" b="1" i="0" cap="none" spc="100" baseline="0">
                <a:solidFill>
                  <a:schemeClr val="tx2"/>
                </a:solidFill>
                <a:latin typeface="Consolas" panose="020B0609020204030204" pitchFamily="49" charset="0"/>
                <a:cs typeface="Consolas" panose="020B0609020204030204" pitchFamily="49" charset="0"/>
              </a:defRPr>
            </a:lvl1pPr>
          </a:lstStyle>
          <a:p>
            <a:pPr lvl="0"/>
            <a:r>
              <a:rPr lang="en-GB"/>
              <a:t>Click to edit master subheading styles</a:t>
            </a:r>
            <a:endParaRPr lang="en-US"/>
          </a:p>
        </p:txBody>
      </p:sp>
      <p:sp>
        <p:nvSpPr>
          <p:cNvPr id="4" name="Text Placeholder 4">
            <a:extLst>
              <a:ext uri="{FF2B5EF4-FFF2-40B4-BE49-F238E27FC236}">
                <a16:creationId xmlns:a16="http://schemas.microsoft.com/office/drawing/2014/main" id="{26CFCEC5-A5B4-3F99-8D8F-55E884815F25}"/>
              </a:ext>
            </a:extLst>
          </p:cNvPr>
          <p:cNvSpPr>
            <a:spLocks noGrp="1"/>
          </p:cNvSpPr>
          <p:nvPr>
            <p:ph type="body" sz="quarter" idx="20" hasCustomPrompt="1"/>
          </p:nvPr>
        </p:nvSpPr>
        <p:spPr>
          <a:xfrm>
            <a:off x="5033469" y="1569002"/>
            <a:ext cx="3408218" cy="430887"/>
          </a:xfrm>
          <a:prstGeom prst="rect">
            <a:avLst/>
          </a:prstGeom>
        </p:spPr>
        <p:txBody>
          <a:bodyPr lIns="0" tIns="0" rIns="0" bIns="0">
            <a:noAutofit/>
          </a:bodyPr>
          <a:lstStyle>
            <a:lvl1pPr>
              <a:lnSpc>
                <a:spcPct val="100000"/>
              </a:lnSpc>
              <a:spcAft>
                <a:spcPts val="600"/>
              </a:spcAft>
              <a:defRPr sz="1300" b="1" i="0" cap="none" spc="100" baseline="0">
                <a:solidFill>
                  <a:schemeClr val="tx2"/>
                </a:solidFill>
                <a:latin typeface="Consolas" panose="020B0609020204030204" pitchFamily="49" charset="0"/>
                <a:cs typeface="Consolas" panose="020B0609020204030204" pitchFamily="49" charset="0"/>
              </a:defRPr>
            </a:lvl1pPr>
          </a:lstStyle>
          <a:p>
            <a:pPr lvl="0"/>
            <a:r>
              <a:rPr lang="en-GB"/>
              <a:t>Click to edit master subheading styles</a:t>
            </a:r>
            <a:endParaRPr lang="en-US"/>
          </a:p>
        </p:txBody>
      </p:sp>
      <p:sp>
        <p:nvSpPr>
          <p:cNvPr id="10" name="Text Placeholder 9">
            <a:extLst>
              <a:ext uri="{FF2B5EF4-FFF2-40B4-BE49-F238E27FC236}">
                <a16:creationId xmlns:a16="http://schemas.microsoft.com/office/drawing/2014/main" id="{466FD622-E24A-F3AC-5E86-BAE41920674B}"/>
              </a:ext>
            </a:extLst>
          </p:cNvPr>
          <p:cNvSpPr>
            <a:spLocks noGrp="1"/>
          </p:cNvSpPr>
          <p:nvPr>
            <p:ph type="body" sz="quarter" idx="22"/>
          </p:nvPr>
        </p:nvSpPr>
        <p:spPr>
          <a:xfrm>
            <a:off x="1237671" y="2120349"/>
            <a:ext cx="3408217" cy="4151715"/>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9">
            <a:extLst>
              <a:ext uri="{FF2B5EF4-FFF2-40B4-BE49-F238E27FC236}">
                <a16:creationId xmlns:a16="http://schemas.microsoft.com/office/drawing/2014/main" id="{EE8947CA-37AD-445E-A72D-6124150ECBB6}"/>
              </a:ext>
            </a:extLst>
          </p:cNvPr>
          <p:cNvSpPr>
            <a:spLocks noGrp="1"/>
          </p:cNvSpPr>
          <p:nvPr>
            <p:ph type="body" sz="quarter" idx="23"/>
          </p:nvPr>
        </p:nvSpPr>
        <p:spPr>
          <a:xfrm>
            <a:off x="5021396" y="2120349"/>
            <a:ext cx="3408217" cy="4151715"/>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13107979"/>
      </p:ext>
    </p:extLst>
  </p:cSld>
  <p:clrMapOvr>
    <a:masterClrMapping/>
  </p:clrMapOvr>
  <p:extLst>
    <p:ext uri="{DCECCB84-F9BA-43D5-87BE-67443E8EF086}">
      <p15:sldGuideLst xmlns:p15="http://schemas.microsoft.com/office/powerpoint/2012/main">
        <p15:guide id="2" pos="3160">
          <p15:clr>
            <a:srgbClr val="FBAE40"/>
          </p15:clr>
        </p15:guide>
        <p15:guide id="3" pos="2933">
          <p15:clr>
            <a:srgbClr val="FBAE40"/>
          </p15:clr>
        </p15:guide>
        <p15:guide id="4" pos="778">
          <p15:clr>
            <a:srgbClr val="FBAE40"/>
          </p15:clr>
        </p15:guide>
        <p15:guide id="5" pos="5314">
          <p15:clr>
            <a:srgbClr val="FBAE40"/>
          </p15:clr>
        </p15:guide>
        <p15:guide id="9" pos="4205">
          <p15:clr>
            <a:srgbClr val="FBAE40"/>
          </p15:clr>
        </p15:guide>
        <p15:guide id="10" pos="3903">
          <p15:clr>
            <a:srgbClr val="FBAE40"/>
          </p15:clr>
        </p15:guide>
        <p15:guide id="11" pos="1036">
          <p15:clr>
            <a:srgbClr val="FBAE40"/>
          </p15:clr>
        </p15:guide>
        <p15:guide id="12" pos="7071">
          <p15:clr>
            <a:srgbClr val="FBAE40"/>
          </p15:clr>
        </p15:guide>
        <p15:guide id="15" orient="horz" pos="3974" userDrawn="1">
          <p15:clr>
            <a:srgbClr val="FBAE40"/>
          </p15:clr>
        </p15:guide>
        <p15:guide id="16" pos="4213" userDrawn="1">
          <p15:clr>
            <a:srgbClr val="FBAE40"/>
          </p15:clr>
        </p15:guide>
        <p15:guide id="17" pos="3911" userDrawn="1">
          <p15:clr>
            <a:srgbClr val="FBAE40"/>
          </p15:clr>
        </p15:guide>
        <p15:guide id="18" pos="1037" userDrawn="1">
          <p15:clr>
            <a:srgbClr val="FBAE40"/>
          </p15:clr>
        </p15:guide>
        <p15:guide id="19" pos="7085" userDrawn="1">
          <p15:clr>
            <a:srgbClr val="FBAE40"/>
          </p15:clr>
        </p15:guide>
        <p15:guide id="20" orient="horz" pos="1026" userDrawn="1">
          <p15:clr>
            <a:srgbClr val="FBAE40"/>
          </p15:clr>
        </p15:guide>
        <p15:guide id="21" orient="horz" pos="572" userDrawn="1">
          <p15:clr>
            <a:srgbClr val="FBAE40"/>
          </p15:clr>
        </p15:guide>
        <p15:guide id="22" orient="horz" pos="5286" userDrawn="1">
          <p15:clr>
            <a:srgbClr val="FBAE40"/>
          </p15:clr>
        </p15:guide>
        <p15:guide id="23" pos="5607" userDrawn="1">
          <p15:clr>
            <a:srgbClr val="FBAE40"/>
          </p15:clr>
        </p15:guide>
        <p15:guide id="24" pos="5204" userDrawn="1">
          <p15:clr>
            <a:srgbClr val="FBAE40"/>
          </p15:clr>
        </p15:guide>
        <p15:guide id="25" pos="1381" userDrawn="1">
          <p15:clr>
            <a:srgbClr val="FBAE40"/>
          </p15:clr>
        </p15:guide>
        <p15:guide id="26" pos="9428" userDrawn="1">
          <p15:clr>
            <a:srgbClr val="FBAE40"/>
          </p15:clr>
        </p15:guide>
        <p15:guide id="27" orient="horz" pos="1365" userDrawn="1">
          <p15:clr>
            <a:srgbClr val="FBAE40"/>
          </p15:clr>
        </p15:guide>
        <p15:guide id="28" orient="horz" pos="761"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line headline/2col text+subheads">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BC93C282-C996-E0EC-D00C-1286C296153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3116" b="5594"/>
          <a:stretch/>
        </p:blipFill>
        <p:spPr>
          <a:xfrm>
            <a:off x="9135508" y="3429001"/>
            <a:ext cx="3056492" cy="3429000"/>
          </a:xfrm>
          <a:prstGeom prst="rect">
            <a:avLst/>
          </a:prstGeom>
        </p:spPr>
      </p:pic>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37673" y="868543"/>
            <a:ext cx="7204014" cy="797719"/>
          </a:xfrm>
          <a:prstGeom prst="rect">
            <a:avLst/>
          </a:prstGeom>
        </p:spPr>
        <p:txBody>
          <a:bodyPr wrap="square" lIns="0" tIns="0" rIns="0" bIns="0">
            <a:spAutoFit/>
          </a:bodyPr>
          <a:lstStyle>
            <a:lvl1pPr marL="0" indent="0">
              <a:lnSpc>
                <a:spcPct val="80000"/>
              </a:lnSpc>
              <a:buNone/>
              <a:defRPr sz="3198" b="0" i="0" cap="none" spc="100" baseline="0">
                <a:solidFill>
                  <a:schemeClr val="tx2"/>
                </a:solidFill>
                <a:latin typeface="Aptos" panose="020B0004020202020204" pitchFamily="34" charset="0"/>
              </a:defRPr>
            </a:lvl1pPr>
          </a:lstStyle>
          <a:p>
            <a:pPr lvl="0"/>
            <a:r>
              <a:rPr lang="en-GB"/>
              <a:t>Longer headlines that require </a:t>
            </a:r>
            <a:br>
              <a:rPr lang="en-GB"/>
            </a:br>
            <a:r>
              <a:rPr lang="en-GB"/>
              <a:t>two lines to fit the text </a:t>
            </a:r>
            <a:endParaRPr lang="en-US"/>
          </a:p>
        </p:txBody>
      </p:sp>
      <p:sp>
        <p:nvSpPr>
          <p:cNvPr id="12" name="Text Placeholder 4">
            <a:extLst>
              <a:ext uri="{FF2B5EF4-FFF2-40B4-BE49-F238E27FC236}">
                <a16:creationId xmlns:a16="http://schemas.microsoft.com/office/drawing/2014/main" id="{DF8E36EB-31DF-B496-BAC4-517E5436C79E}"/>
              </a:ext>
            </a:extLst>
          </p:cNvPr>
          <p:cNvSpPr>
            <a:spLocks noGrp="1"/>
          </p:cNvSpPr>
          <p:nvPr>
            <p:ph type="body" sz="quarter" idx="22" hasCustomPrompt="1"/>
          </p:nvPr>
        </p:nvSpPr>
        <p:spPr>
          <a:xfrm>
            <a:off x="1246916" y="1927590"/>
            <a:ext cx="3408218" cy="430887"/>
          </a:xfrm>
          <a:prstGeom prst="rect">
            <a:avLst/>
          </a:prstGeom>
        </p:spPr>
        <p:txBody>
          <a:bodyPr lIns="0" tIns="0" rIns="0" bIns="0">
            <a:noAutofit/>
          </a:bodyPr>
          <a:lstStyle>
            <a:lvl1pPr>
              <a:lnSpc>
                <a:spcPct val="100000"/>
              </a:lnSpc>
              <a:spcAft>
                <a:spcPts val="600"/>
              </a:spcAft>
              <a:defRPr sz="1300" b="1" i="0" cap="none" spc="100" baseline="0">
                <a:solidFill>
                  <a:schemeClr val="tx2"/>
                </a:solidFill>
                <a:latin typeface="Consolas" panose="020B0609020204030204" pitchFamily="49" charset="0"/>
                <a:cs typeface="Consolas" panose="020B0609020204030204" pitchFamily="49" charset="0"/>
              </a:defRPr>
            </a:lvl1pPr>
          </a:lstStyle>
          <a:p>
            <a:pPr lvl="0"/>
            <a:r>
              <a:rPr lang="en-GB"/>
              <a:t>Click to edit master subheading styles</a:t>
            </a:r>
            <a:endParaRPr lang="en-US"/>
          </a:p>
        </p:txBody>
      </p:sp>
      <p:sp>
        <p:nvSpPr>
          <p:cNvPr id="13" name="Text Placeholder 4">
            <a:extLst>
              <a:ext uri="{FF2B5EF4-FFF2-40B4-BE49-F238E27FC236}">
                <a16:creationId xmlns:a16="http://schemas.microsoft.com/office/drawing/2014/main" id="{AF6C556A-CD47-BE02-2074-B7362BF49D42}"/>
              </a:ext>
            </a:extLst>
          </p:cNvPr>
          <p:cNvSpPr>
            <a:spLocks noGrp="1"/>
          </p:cNvSpPr>
          <p:nvPr>
            <p:ph type="body" sz="quarter" idx="23" hasCustomPrompt="1"/>
          </p:nvPr>
        </p:nvSpPr>
        <p:spPr>
          <a:xfrm>
            <a:off x="5033469" y="1927590"/>
            <a:ext cx="3408218" cy="430887"/>
          </a:xfrm>
          <a:prstGeom prst="rect">
            <a:avLst/>
          </a:prstGeom>
        </p:spPr>
        <p:txBody>
          <a:bodyPr lIns="0" tIns="0" rIns="0" bIns="0">
            <a:noAutofit/>
          </a:bodyPr>
          <a:lstStyle>
            <a:lvl1pPr>
              <a:lnSpc>
                <a:spcPct val="100000"/>
              </a:lnSpc>
              <a:spcAft>
                <a:spcPts val="600"/>
              </a:spcAft>
              <a:defRPr sz="1300" b="1" i="0" cap="none" spc="100" baseline="0">
                <a:solidFill>
                  <a:schemeClr val="tx2"/>
                </a:solidFill>
                <a:latin typeface="Consolas" panose="020B0609020204030204" pitchFamily="49" charset="0"/>
                <a:cs typeface="Consolas" panose="020B0609020204030204" pitchFamily="49" charset="0"/>
              </a:defRPr>
            </a:lvl1pPr>
          </a:lstStyle>
          <a:p>
            <a:pPr lvl="0"/>
            <a:r>
              <a:rPr lang="en-GB"/>
              <a:t>Click to edit master subheading styles</a:t>
            </a:r>
            <a:endParaRPr lang="en-US"/>
          </a:p>
        </p:txBody>
      </p:sp>
      <p:sp>
        <p:nvSpPr>
          <p:cNvPr id="14" name="Text Placeholder 9">
            <a:extLst>
              <a:ext uri="{FF2B5EF4-FFF2-40B4-BE49-F238E27FC236}">
                <a16:creationId xmlns:a16="http://schemas.microsoft.com/office/drawing/2014/main" id="{26F865DF-3682-34FC-2362-7E9304CC4BCA}"/>
              </a:ext>
            </a:extLst>
          </p:cNvPr>
          <p:cNvSpPr>
            <a:spLocks noGrp="1"/>
          </p:cNvSpPr>
          <p:nvPr>
            <p:ph type="body" sz="quarter" idx="24"/>
          </p:nvPr>
        </p:nvSpPr>
        <p:spPr>
          <a:xfrm>
            <a:off x="1237671" y="2478936"/>
            <a:ext cx="3408217" cy="4151715"/>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836383DE-29BA-CCD9-AE92-874007677CB1}"/>
              </a:ext>
            </a:extLst>
          </p:cNvPr>
          <p:cNvSpPr>
            <a:spLocks noGrp="1"/>
          </p:cNvSpPr>
          <p:nvPr>
            <p:ph type="body" sz="quarter" idx="25"/>
          </p:nvPr>
        </p:nvSpPr>
        <p:spPr>
          <a:xfrm>
            <a:off x="5021396" y="2478936"/>
            <a:ext cx="3408217" cy="4151715"/>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54278740"/>
      </p:ext>
    </p:extLst>
  </p:cSld>
  <p:clrMapOvr>
    <a:masterClrMapping/>
  </p:clrMapOvr>
  <p:extLst>
    <p:ext uri="{DCECCB84-F9BA-43D5-87BE-67443E8EF086}">
      <p15:sldGuideLst xmlns:p15="http://schemas.microsoft.com/office/powerpoint/2012/main">
        <p15:guide id="2" pos="3160">
          <p15:clr>
            <a:srgbClr val="FBAE40"/>
          </p15:clr>
        </p15:guide>
        <p15:guide id="3" pos="2933">
          <p15:clr>
            <a:srgbClr val="FBAE40"/>
          </p15:clr>
        </p15:guide>
        <p15:guide id="4" pos="778">
          <p15:clr>
            <a:srgbClr val="FBAE40"/>
          </p15:clr>
        </p15:guide>
        <p15:guide id="5" pos="5314">
          <p15:clr>
            <a:srgbClr val="FBAE40"/>
          </p15:clr>
        </p15:guide>
        <p15:guide id="9" pos="4205">
          <p15:clr>
            <a:srgbClr val="FBAE40"/>
          </p15:clr>
        </p15:guide>
        <p15:guide id="10" pos="3903">
          <p15:clr>
            <a:srgbClr val="FBAE40"/>
          </p15:clr>
        </p15:guide>
        <p15:guide id="11" pos="1036">
          <p15:clr>
            <a:srgbClr val="FBAE40"/>
          </p15:clr>
        </p15:guide>
        <p15:guide id="12" pos="7071">
          <p15:clr>
            <a:srgbClr val="FBAE40"/>
          </p15:clr>
        </p15:guide>
        <p15:guide id="15" orient="horz" pos="3974" userDrawn="1">
          <p15:clr>
            <a:srgbClr val="FBAE40"/>
          </p15:clr>
        </p15:guide>
        <p15:guide id="16" pos="4213" userDrawn="1">
          <p15:clr>
            <a:srgbClr val="FBAE40"/>
          </p15:clr>
        </p15:guide>
        <p15:guide id="17" pos="3911" userDrawn="1">
          <p15:clr>
            <a:srgbClr val="FBAE40"/>
          </p15:clr>
        </p15:guide>
        <p15:guide id="18" pos="1037" userDrawn="1">
          <p15:clr>
            <a:srgbClr val="FBAE40"/>
          </p15:clr>
        </p15:guide>
        <p15:guide id="19" pos="7085" userDrawn="1">
          <p15:clr>
            <a:srgbClr val="FBAE40"/>
          </p15:clr>
        </p15:guide>
        <p15:guide id="20" orient="horz" pos="1253" userDrawn="1">
          <p15:clr>
            <a:srgbClr val="FBAE40"/>
          </p15:clr>
        </p15:guide>
        <p15:guide id="21" orient="horz" pos="572" userDrawn="1">
          <p15:clr>
            <a:srgbClr val="FBAE40"/>
          </p15:clr>
        </p15:guide>
        <p15:guide id="22" orient="horz" pos="5286" userDrawn="1">
          <p15:clr>
            <a:srgbClr val="FBAE40"/>
          </p15:clr>
        </p15:guide>
        <p15:guide id="23" pos="5607" userDrawn="1">
          <p15:clr>
            <a:srgbClr val="FBAE40"/>
          </p15:clr>
        </p15:guide>
        <p15:guide id="24" pos="5204" userDrawn="1">
          <p15:clr>
            <a:srgbClr val="FBAE40"/>
          </p15:clr>
        </p15:guide>
        <p15:guide id="25" pos="1381" userDrawn="1">
          <p15:clr>
            <a:srgbClr val="FBAE40"/>
          </p15:clr>
        </p15:guide>
        <p15:guide id="26" pos="9428" userDrawn="1">
          <p15:clr>
            <a:srgbClr val="FBAE40"/>
          </p15:clr>
        </p15:guide>
        <p15:guide id="27" orient="horz" pos="1666" userDrawn="1">
          <p15:clr>
            <a:srgbClr val="FBAE40"/>
          </p15:clr>
        </p15:guide>
        <p15:guide id="28" orient="horz" pos="76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 + Quote Option 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3F6F11-DBB9-3538-1A1A-77CBF2797055}"/>
              </a:ext>
            </a:extLst>
          </p:cNvPr>
          <p:cNvPicPr>
            <a:picLocks noChangeAspect="1"/>
          </p:cNvPicPr>
          <p:nvPr/>
        </p:nvPicPr>
        <p:blipFill rotWithShape="1">
          <a:blip r:embed="rId2"/>
          <a:srcRect/>
          <a:stretch/>
        </p:blipFill>
        <p:spPr>
          <a:xfrm>
            <a:off x="2" y="2"/>
            <a:ext cx="12191999" cy="6857999"/>
          </a:xfrm>
          <a:prstGeom prst="rect">
            <a:avLst/>
          </a:prstGeom>
        </p:spPr>
      </p:pic>
      <p:pic>
        <p:nvPicPr>
          <p:cNvPr id="4" name="Picture 3" descr="Icon&#10;&#10;Description automatically generated">
            <a:extLst>
              <a:ext uri="{FF2B5EF4-FFF2-40B4-BE49-F238E27FC236}">
                <a16:creationId xmlns:a16="http://schemas.microsoft.com/office/drawing/2014/main" id="{E8E7C8E1-3033-9EF0-2157-C6D9E1CF895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9" y="244263"/>
            <a:ext cx="470989" cy="418564"/>
          </a:xfrm>
          <a:prstGeom prst="rect">
            <a:avLst/>
          </a:prstGeom>
        </p:spPr>
      </p:pic>
      <p:sp>
        <p:nvSpPr>
          <p:cNvPr id="6" name="Round Single Corner of Rectangle 5">
            <a:extLst>
              <a:ext uri="{FF2B5EF4-FFF2-40B4-BE49-F238E27FC236}">
                <a16:creationId xmlns:a16="http://schemas.microsoft.com/office/drawing/2014/main" id="{17C9E1EC-2AF1-545A-9CA8-B8FCA262CAB2}"/>
              </a:ext>
            </a:extLst>
          </p:cNvPr>
          <p:cNvSpPr/>
          <p:nvPr/>
        </p:nvSpPr>
        <p:spPr>
          <a:xfrm>
            <a:off x="6938684" y="3112171"/>
            <a:ext cx="4450976" cy="3745831"/>
          </a:xfrm>
          <a:prstGeom prst="round1Rect">
            <a:avLst>
              <a:gd name="adj" fmla="val 14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6E1A2EAD-9EFB-2D81-40EF-177303DA39DD}"/>
              </a:ext>
            </a:extLst>
          </p:cNvPr>
          <p:cNvSpPr>
            <a:spLocks noGrp="1"/>
          </p:cNvSpPr>
          <p:nvPr>
            <p:ph type="body" sz="quarter" idx="10" hasCustomPrompt="1"/>
          </p:nvPr>
        </p:nvSpPr>
        <p:spPr>
          <a:xfrm>
            <a:off x="7283451" y="3473726"/>
            <a:ext cx="3653588" cy="205697"/>
          </a:xfrm>
          <a:prstGeom prst="rect">
            <a:avLst/>
          </a:prstGeom>
        </p:spPr>
        <p:txBody>
          <a:bodyPr wrap="square" lIns="0" tIns="0" rIns="0" bIns="0">
            <a:spAutoFit/>
          </a:bodyPr>
          <a:lstStyle>
            <a:lvl1pPr marL="0" indent="0">
              <a:lnSpc>
                <a:spcPct val="120000"/>
              </a:lnSpc>
              <a:buFontTx/>
              <a:buNone/>
              <a:defRPr sz="1199" b="0" spc="113" baseline="0">
                <a:solidFill>
                  <a:schemeClr val="tx1"/>
                </a:solidFill>
                <a:latin typeface="Consolas" panose="020B0609020204030204" pitchFamily="49" charset="0"/>
              </a:defRPr>
            </a:lvl1pPr>
            <a:lvl2pPr marL="342727" indent="0">
              <a:buFontTx/>
              <a:buNone/>
              <a:defRPr sz="1124" baseline="0">
                <a:latin typeface="Degular Text" pitchFamily="82" charset="77"/>
              </a:defRPr>
            </a:lvl2pPr>
            <a:lvl3pPr marL="685454" indent="0">
              <a:buFontTx/>
              <a:buNone/>
              <a:defRPr sz="1124" baseline="0">
                <a:latin typeface="Degular Text" pitchFamily="82" charset="77"/>
              </a:defRPr>
            </a:lvl3pPr>
            <a:lvl4pPr marL="1028181" indent="0">
              <a:buFontTx/>
              <a:buNone/>
              <a:defRPr sz="1124" baseline="0">
                <a:latin typeface="Degular Text" pitchFamily="82" charset="77"/>
              </a:defRPr>
            </a:lvl4pPr>
            <a:lvl5pPr marL="1370907" indent="0">
              <a:buFontTx/>
              <a:buNone/>
              <a:defRPr sz="1124" baseline="0">
                <a:latin typeface="Degular Text" pitchFamily="82" charset="77"/>
              </a:defRPr>
            </a:lvl5pPr>
          </a:lstStyle>
          <a:p>
            <a:pPr lvl="0"/>
            <a:r>
              <a:rPr lang="en-GB"/>
              <a:t>“Copy to go here.”</a:t>
            </a:r>
          </a:p>
        </p:txBody>
      </p:sp>
      <p:sp>
        <p:nvSpPr>
          <p:cNvPr id="2" name="Text Placeholder 11">
            <a:extLst>
              <a:ext uri="{FF2B5EF4-FFF2-40B4-BE49-F238E27FC236}">
                <a16:creationId xmlns:a16="http://schemas.microsoft.com/office/drawing/2014/main" id="{B8F6E4A5-84C4-6E83-7305-BEE641510C30}"/>
              </a:ext>
            </a:extLst>
          </p:cNvPr>
          <p:cNvSpPr>
            <a:spLocks noGrp="1"/>
          </p:cNvSpPr>
          <p:nvPr>
            <p:ph type="body" sz="quarter" idx="11" hasCustomPrompt="1"/>
          </p:nvPr>
        </p:nvSpPr>
        <p:spPr>
          <a:xfrm>
            <a:off x="7283449" y="6004877"/>
            <a:ext cx="3653587" cy="320985"/>
          </a:xfrm>
          <a:prstGeom prst="rect">
            <a:avLst/>
          </a:prstGeom>
        </p:spPr>
        <p:txBody>
          <a:bodyPr wrap="square" lIns="0" tIns="0" rIns="0" bIns="0">
            <a:spAutoFit/>
          </a:bodyPr>
          <a:lstStyle>
            <a:lvl1pPr marL="0" indent="0">
              <a:lnSpc>
                <a:spcPct val="110000"/>
              </a:lnSpc>
              <a:spcBef>
                <a:spcPts val="0"/>
              </a:spcBef>
              <a:spcAft>
                <a:spcPts val="0"/>
              </a:spcAft>
              <a:buFontTx/>
              <a:buNone/>
              <a:defRPr sz="975" b="1" i="0" cap="none" spc="113" baseline="0">
                <a:solidFill>
                  <a:schemeClr val="tx1"/>
                </a:solidFill>
                <a:latin typeface="Consolas" panose="020B0609020204030204" pitchFamily="49" charset="0"/>
              </a:defRPr>
            </a:lvl1pPr>
            <a:lvl2pPr marL="342727" indent="0">
              <a:buFontTx/>
              <a:buNone/>
              <a:defRPr sz="1124" baseline="0">
                <a:latin typeface="Degular Text" pitchFamily="82" charset="77"/>
              </a:defRPr>
            </a:lvl2pPr>
            <a:lvl3pPr marL="685454" indent="0">
              <a:buFontTx/>
              <a:buNone/>
              <a:defRPr sz="1124" baseline="0">
                <a:latin typeface="Degular Text" pitchFamily="82" charset="77"/>
              </a:defRPr>
            </a:lvl3pPr>
            <a:lvl4pPr marL="1028181" indent="0">
              <a:buFontTx/>
              <a:buNone/>
              <a:defRPr sz="1124" baseline="0">
                <a:latin typeface="Degular Text" pitchFamily="82" charset="77"/>
              </a:defRPr>
            </a:lvl4pPr>
            <a:lvl5pPr marL="1370907" indent="0">
              <a:buFontTx/>
              <a:buNone/>
              <a:defRPr sz="1124" baseline="0">
                <a:latin typeface="Degular Text" pitchFamily="82" charset="77"/>
              </a:defRPr>
            </a:lvl5pPr>
          </a:lstStyle>
          <a:p>
            <a:pPr lvl="0"/>
            <a:r>
              <a:rPr lang="en-GB"/>
              <a:t>Name, Title</a:t>
            </a:r>
          </a:p>
          <a:p>
            <a:pPr lvl="0"/>
            <a:r>
              <a:rPr lang="en-GB"/>
              <a:t>Company</a:t>
            </a:r>
          </a:p>
        </p:txBody>
      </p:sp>
    </p:spTree>
    <p:extLst>
      <p:ext uri="{BB962C8B-B14F-4D97-AF65-F5344CB8AC3E}">
        <p14:creationId xmlns:p14="http://schemas.microsoft.com/office/powerpoint/2010/main" val="1946456213"/>
      </p:ext>
    </p:extLst>
  </p:cSld>
  <p:clrMapOvr>
    <a:masterClrMapping/>
  </p:clrMapOvr>
  <p:extLst>
    <p:ext uri="{DCECCB84-F9BA-43D5-87BE-67443E8EF086}">
      <p15:sldGuideLst xmlns:p15="http://schemas.microsoft.com/office/powerpoint/2012/main">
        <p15:guide id="1" orient="horz" pos="799" userDrawn="1">
          <p15:clr>
            <a:srgbClr val="FBAE40"/>
          </p15:clr>
        </p15:guide>
        <p15:guide id="2" pos="735" userDrawn="1">
          <p15:clr>
            <a:srgbClr val="FBAE40"/>
          </p15:clr>
        </p15:guide>
        <p15:guide id="3" orient="horz" pos="1062" userDrawn="1">
          <p15:clr>
            <a:srgbClr val="FBAE40"/>
          </p15:clr>
        </p15:guide>
        <p15:guide id="4" pos="977"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lineHeadline_2colText">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37672" y="868543"/>
            <a:ext cx="7195123" cy="409151"/>
          </a:xfrm>
          <a:prstGeom prst="rect">
            <a:avLst/>
          </a:prstGeom>
        </p:spPr>
        <p:txBody>
          <a:bodyPr wrap="square" lIns="0" tIns="0" rIns="0" bIns="0">
            <a:spAutoFit/>
          </a:bodyPr>
          <a:lstStyle>
            <a:lvl1pPr marL="0" indent="0">
              <a:lnSpc>
                <a:spcPct val="80000"/>
              </a:lnSpc>
              <a:buNone/>
              <a:defRPr sz="3198" b="0" i="0" cap="none" spc="100" baseline="0">
                <a:solidFill>
                  <a:schemeClr val="tx2"/>
                </a:solidFill>
                <a:latin typeface="Aptos" panose="020B0004020202020204" pitchFamily="34" charset="0"/>
              </a:defRPr>
            </a:lvl1pPr>
          </a:lstStyle>
          <a:p>
            <a:pPr lvl="0"/>
            <a:r>
              <a:rPr lang="en-GB"/>
              <a:t>Headline requiring only one line</a:t>
            </a:r>
            <a:endParaRPr lang="en-US"/>
          </a:p>
        </p:txBody>
      </p:sp>
      <p:pic>
        <p:nvPicPr>
          <p:cNvPr id="6" name="Picture 5" descr="A picture containing shape&#10;&#10;Description automatically generated">
            <a:extLst>
              <a:ext uri="{FF2B5EF4-FFF2-40B4-BE49-F238E27FC236}">
                <a16:creationId xmlns:a16="http://schemas.microsoft.com/office/drawing/2014/main" id="{FF8772F0-B84C-B130-36CD-AC7BF55EE3E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8346"/>
          <a:stretch/>
        </p:blipFill>
        <p:spPr>
          <a:xfrm>
            <a:off x="10388600" y="5170192"/>
            <a:ext cx="1803400" cy="1687809"/>
          </a:xfrm>
          <a:prstGeom prst="rect">
            <a:avLst/>
          </a:prstGeom>
        </p:spPr>
      </p:pic>
      <p:sp>
        <p:nvSpPr>
          <p:cNvPr id="2" name="Text Placeholder 9">
            <a:extLst>
              <a:ext uri="{FF2B5EF4-FFF2-40B4-BE49-F238E27FC236}">
                <a16:creationId xmlns:a16="http://schemas.microsoft.com/office/drawing/2014/main" id="{68346733-73E9-428A-F8DA-DC2D042BDFCE}"/>
              </a:ext>
            </a:extLst>
          </p:cNvPr>
          <p:cNvSpPr>
            <a:spLocks noGrp="1"/>
          </p:cNvSpPr>
          <p:nvPr>
            <p:ph type="body" sz="quarter" idx="22"/>
          </p:nvPr>
        </p:nvSpPr>
        <p:spPr>
          <a:xfrm>
            <a:off x="1246915" y="1628776"/>
            <a:ext cx="7195123" cy="4599747"/>
          </a:xfrm>
        </p:spPr>
        <p:txBody>
          <a:bodyPr lIns="0" tIns="0" rIns="0" bIns="0" numCol="2" spcCol="39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35087109"/>
      </p:ext>
    </p:extLst>
  </p:cSld>
  <p:clrMapOvr>
    <a:masterClrMapping/>
  </p:clrMapOvr>
  <p:extLst>
    <p:ext uri="{DCECCB84-F9BA-43D5-87BE-67443E8EF086}">
      <p15:sldGuideLst xmlns:p15="http://schemas.microsoft.com/office/powerpoint/2012/main">
        <p15:guide id="2" pos="3160">
          <p15:clr>
            <a:srgbClr val="FBAE40"/>
          </p15:clr>
        </p15:guide>
        <p15:guide id="3" pos="2933">
          <p15:clr>
            <a:srgbClr val="FBAE40"/>
          </p15:clr>
        </p15:guide>
        <p15:guide id="4" pos="778">
          <p15:clr>
            <a:srgbClr val="FBAE40"/>
          </p15:clr>
        </p15:guide>
        <p15:guide id="5" pos="5314">
          <p15:clr>
            <a:srgbClr val="FBAE40"/>
          </p15:clr>
        </p15:guide>
        <p15:guide id="9" pos="4205">
          <p15:clr>
            <a:srgbClr val="FBAE40"/>
          </p15:clr>
        </p15:guide>
        <p15:guide id="10" pos="3903">
          <p15:clr>
            <a:srgbClr val="FBAE40"/>
          </p15:clr>
        </p15:guide>
        <p15:guide id="11" pos="1036">
          <p15:clr>
            <a:srgbClr val="FBAE40"/>
          </p15:clr>
        </p15:guide>
        <p15:guide id="12" pos="7071">
          <p15:clr>
            <a:srgbClr val="FBAE40"/>
          </p15:clr>
        </p15:guide>
        <p15:guide id="15" orient="horz" pos="3974" userDrawn="1">
          <p15:clr>
            <a:srgbClr val="FBAE40"/>
          </p15:clr>
        </p15:guide>
        <p15:guide id="16" pos="4213" userDrawn="1">
          <p15:clr>
            <a:srgbClr val="FBAE40"/>
          </p15:clr>
        </p15:guide>
        <p15:guide id="17" pos="3911" userDrawn="1">
          <p15:clr>
            <a:srgbClr val="FBAE40"/>
          </p15:clr>
        </p15:guide>
        <p15:guide id="18" pos="1037" userDrawn="1">
          <p15:clr>
            <a:srgbClr val="FBAE40"/>
          </p15:clr>
        </p15:guide>
        <p15:guide id="19" pos="7085" userDrawn="1">
          <p15:clr>
            <a:srgbClr val="FBAE40"/>
          </p15:clr>
        </p15:guide>
        <p15:guide id="20" orient="horz" pos="1026" userDrawn="1">
          <p15:clr>
            <a:srgbClr val="FBAE40"/>
          </p15:clr>
        </p15:guide>
        <p15:guide id="21" orient="horz" pos="572" userDrawn="1">
          <p15:clr>
            <a:srgbClr val="FBAE40"/>
          </p15:clr>
        </p15:guide>
        <p15:guide id="22" orient="horz" pos="5286" userDrawn="1">
          <p15:clr>
            <a:srgbClr val="FBAE40"/>
          </p15:clr>
        </p15:guide>
        <p15:guide id="23" pos="5607" userDrawn="1">
          <p15:clr>
            <a:srgbClr val="FBAE40"/>
          </p15:clr>
        </p15:guide>
        <p15:guide id="24" pos="5204" userDrawn="1">
          <p15:clr>
            <a:srgbClr val="FBAE40"/>
          </p15:clr>
        </p15:guide>
        <p15:guide id="25" pos="1381" userDrawn="1">
          <p15:clr>
            <a:srgbClr val="FBAE40"/>
          </p15:clr>
        </p15:guide>
        <p15:guide id="26" pos="9428" userDrawn="1">
          <p15:clr>
            <a:srgbClr val="FBAE40"/>
          </p15:clr>
        </p15:guide>
        <p15:guide id="27" orient="horz" pos="1365" userDrawn="1">
          <p15:clr>
            <a:srgbClr val="FBAE40"/>
          </p15:clr>
        </p15:guide>
        <p15:guide id="28" orient="horz" pos="761"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lineHeadline_2colText">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37673" y="877009"/>
            <a:ext cx="5823527" cy="803105"/>
          </a:xfrm>
          <a:prstGeom prst="rect">
            <a:avLst/>
          </a:prstGeom>
        </p:spPr>
        <p:txBody>
          <a:bodyPr wrap="square" lIns="0" tIns="0" rIns="0" bIns="0">
            <a:spAutoFit/>
          </a:bodyPr>
          <a:lstStyle>
            <a:lvl1pPr marL="0" indent="0">
              <a:lnSpc>
                <a:spcPct val="80000"/>
              </a:lnSpc>
              <a:buNone/>
              <a:defRPr sz="3198" b="0" i="0" cap="none" spc="100" baseline="0">
                <a:solidFill>
                  <a:schemeClr val="tx2"/>
                </a:solidFill>
                <a:latin typeface="Aptos" panose="020B0004020202020204" pitchFamily="34" charset="0"/>
              </a:defRPr>
            </a:lvl1pPr>
          </a:lstStyle>
          <a:p>
            <a:pPr lvl="0"/>
            <a:r>
              <a:rPr lang="en-GB"/>
              <a:t>Longer headlines that require two lines to fit the text </a:t>
            </a:r>
            <a:endParaRPr lang="en-US"/>
          </a:p>
        </p:txBody>
      </p:sp>
      <p:pic>
        <p:nvPicPr>
          <p:cNvPr id="8" name="Picture 7" descr="A picture containing shape&#10;&#10;Description automatically generated">
            <a:extLst>
              <a:ext uri="{FF2B5EF4-FFF2-40B4-BE49-F238E27FC236}">
                <a16:creationId xmlns:a16="http://schemas.microsoft.com/office/drawing/2014/main" id="{D878AACE-57B4-A497-8563-273F8C058ED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8346"/>
          <a:stretch/>
        </p:blipFill>
        <p:spPr>
          <a:xfrm>
            <a:off x="10388600" y="5170192"/>
            <a:ext cx="1803400" cy="1687809"/>
          </a:xfrm>
          <a:prstGeom prst="rect">
            <a:avLst/>
          </a:prstGeom>
        </p:spPr>
      </p:pic>
      <p:sp>
        <p:nvSpPr>
          <p:cNvPr id="2" name="Text Placeholder 9">
            <a:extLst>
              <a:ext uri="{FF2B5EF4-FFF2-40B4-BE49-F238E27FC236}">
                <a16:creationId xmlns:a16="http://schemas.microsoft.com/office/drawing/2014/main" id="{85F02C78-3762-FD07-CF29-A01D4FEA4BCB}"/>
              </a:ext>
            </a:extLst>
          </p:cNvPr>
          <p:cNvSpPr>
            <a:spLocks noGrp="1"/>
          </p:cNvSpPr>
          <p:nvPr>
            <p:ph type="body" sz="quarter" idx="22"/>
          </p:nvPr>
        </p:nvSpPr>
        <p:spPr>
          <a:xfrm>
            <a:off x="1237672" y="1989138"/>
            <a:ext cx="7195123" cy="4279140"/>
          </a:xfrm>
        </p:spPr>
        <p:txBody>
          <a:bodyPr lIns="0" tIns="0" rIns="0" bIns="0" numCol="2" spcCol="39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68676072"/>
      </p:ext>
    </p:extLst>
  </p:cSld>
  <p:clrMapOvr>
    <a:masterClrMapping/>
  </p:clrMapOvr>
  <p:extLst>
    <p:ext uri="{DCECCB84-F9BA-43D5-87BE-67443E8EF086}">
      <p15:sldGuideLst xmlns:p15="http://schemas.microsoft.com/office/powerpoint/2012/main">
        <p15:guide id="2" pos="3160">
          <p15:clr>
            <a:srgbClr val="FBAE40"/>
          </p15:clr>
        </p15:guide>
        <p15:guide id="3" pos="2933">
          <p15:clr>
            <a:srgbClr val="FBAE40"/>
          </p15:clr>
        </p15:guide>
        <p15:guide id="4" pos="778">
          <p15:clr>
            <a:srgbClr val="FBAE40"/>
          </p15:clr>
        </p15:guide>
        <p15:guide id="5" pos="5314">
          <p15:clr>
            <a:srgbClr val="FBAE40"/>
          </p15:clr>
        </p15:guide>
        <p15:guide id="9" pos="4205">
          <p15:clr>
            <a:srgbClr val="FBAE40"/>
          </p15:clr>
        </p15:guide>
        <p15:guide id="10" pos="3903">
          <p15:clr>
            <a:srgbClr val="FBAE40"/>
          </p15:clr>
        </p15:guide>
        <p15:guide id="11" pos="1036">
          <p15:clr>
            <a:srgbClr val="FBAE40"/>
          </p15:clr>
        </p15:guide>
        <p15:guide id="12" pos="7071">
          <p15:clr>
            <a:srgbClr val="FBAE40"/>
          </p15:clr>
        </p15:guide>
        <p15:guide id="15" orient="horz" pos="3974" userDrawn="1">
          <p15:clr>
            <a:srgbClr val="FBAE40"/>
          </p15:clr>
        </p15:guide>
        <p15:guide id="16" pos="4213" userDrawn="1">
          <p15:clr>
            <a:srgbClr val="FBAE40"/>
          </p15:clr>
        </p15:guide>
        <p15:guide id="17" pos="3911" userDrawn="1">
          <p15:clr>
            <a:srgbClr val="FBAE40"/>
          </p15:clr>
        </p15:guide>
        <p15:guide id="18" pos="1037" userDrawn="1">
          <p15:clr>
            <a:srgbClr val="FBAE40"/>
          </p15:clr>
        </p15:guide>
        <p15:guide id="19" pos="7085" userDrawn="1">
          <p15:clr>
            <a:srgbClr val="FBAE40"/>
          </p15:clr>
        </p15:guide>
        <p15:guide id="20" orient="horz" pos="1253" userDrawn="1">
          <p15:clr>
            <a:srgbClr val="FBAE40"/>
          </p15:clr>
        </p15:guide>
        <p15:guide id="21" orient="horz" pos="572" userDrawn="1">
          <p15:clr>
            <a:srgbClr val="FBAE40"/>
          </p15:clr>
        </p15:guide>
        <p15:guide id="22" orient="horz" pos="5286" userDrawn="1">
          <p15:clr>
            <a:srgbClr val="FBAE40"/>
          </p15:clr>
        </p15:guide>
        <p15:guide id="23" pos="5607" userDrawn="1">
          <p15:clr>
            <a:srgbClr val="FBAE40"/>
          </p15:clr>
        </p15:guide>
        <p15:guide id="24" pos="5204" userDrawn="1">
          <p15:clr>
            <a:srgbClr val="FBAE40"/>
          </p15:clr>
        </p15:guide>
        <p15:guide id="25" pos="1381" userDrawn="1">
          <p15:clr>
            <a:srgbClr val="FBAE40"/>
          </p15:clr>
        </p15:guide>
        <p15:guide id="26" pos="9428" userDrawn="1">
          <p15:clr>
            <a:srgbClr val="FBAE40"/>
          </p15:clr>
        </p15:guide>
        <p15:guide id="27" orient="horz" pos="1666" userDrawn="1">
          <p15:clr>
            <a:srgbClr val="FBAE40"/>
          </p15:clr>
        </p15:guide>
        <p15:guide id="28" orient="horz" pos="761"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lineHeadline_1colText">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BC93C282-C996-E0EC-D00C-1286C296153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3116" b="5594"/>
          <a:stretch/>
        </p:blipFill>
        <p:spPr>
          <a:xfrm>
            <a:off x="9135508" y="3429001"/>
            <a:ext cx="3056492" cy="3429000"/>
          </a:xfrm>
          <a:prstGeom prst="rect">
            <a:avLst/>
          </a:prstGeom>
        </p:spPr>
      </p:pic>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50925" y="868543"/>
            <a:ext cx="3418466" cy="409151"/>
          </a:xfrm>
          <a:prstGeom prst="rect">
            <a:avLst/>
          </a:prstGeom>
        </p:spPr>
        <p:txBody>
          <a:bodyPr wrap="square" lIns="0" tIns="0" rIns="0" bIns="0">
            <a:spAutoFit/>
          </a:bodyPr>
          <a:lstStyle>
            <a:lvl1pPr marL="0" indent="0">
              <a:lnSpc>
                <a:spcPct val="80000"/>
              </a:lnSpc>
              <a:buNone/>
              <a:defRPr sz="3198" b="0" i="0" cap="none" spc="100" baseline="0">
                <a:solidFill>
                  <a:schemeClr val="tx2"/>
                </a:solidFill>
                <a:latin typeface="Aptos" panose="020B0004020202020204" pitchFamily="34" charset="0"/>
              </a:defRPr>
            </a:lvl1pPr>
          </a:lstStyle>
          <a:p>
            <a:pPr lvl="0"/>
            <a:r>
              <a:rPr lang="en-GB"/>
              <a:t>One line headline</a:t>
            </a:r>
            <a:endParaRPr lang="en-US"/>
          </a:p>
        </p:txBody>
      </p:sp>
      <p:sp>
        <p:nvSpPr>
          <p:cNvPr id="5" name="Text Placeholder 4">
            <a:extLst>
              <a:ext uri="{FF2B5EF4-FFF2-40B4-BE49-F238E27FC236}">
                <a16:creationId xmlns:a16="http://schemas.microsoft.com/office/drawing/2014/main" id="{A8BEBE3B-00EA-9595-BF7C-7D0FA2E815C4}"/>
              </a:ext>
            </a:extLst>
          </p:cNvPr>
          <p:cNvSpPr>
            <a:spLocks noGrp="1"/>
          </p:cNvSpPr>
          <p:nvPr>
            <p:ph type="body" sz="quarter" idx="19"/>
          </p:nvPr>
        </p:nvSpPr>
        <p:spPr>
          <a:xfrm>
            <a:off x="1253887" y="1628775"/>
            <a:ext cx="3405257" cy="4679950"/>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32966761"/>
      </p:ext>
    </p:extLst>
  </p:cSld>
  <p:clrMapOvr>
    <a:masterClrMapping/>
  </p:clrMapOvr>
  <p:extLst>
    <p:ext uri="{DCECCB84-F9BA-43D5-87BE-67443E8EF086}">
      <p15:sldGuideLst xmlns:p15="http://schemas.microsoft.com/office/powerpoint/2012/main">
        <p15:guide id="2" pos="3160">
          <p15:clr>
            <a:srgbClr val="FBAE40"/>
          </p15:clr>
        </p15:guide>
        <p15:guide id="3" pos="2933">
          <p15:clr>
            <a:srgbClr val="FBAE40"/>
          </p15:clr>
        </p15:guide>
        <p15:guide id="4" pos="778">
          <p15:clr>
            <a:srgbClr val="FBAE40"/>
          </p15:clr>
        </p15:guide>
        <p15:guide id="5" pos="5314">
          <p15:clr>
            <a:srgbClr val="FBAE40"/>
          </p15:clr>
        </p15:guide>
        <p15:guide id="9" pos="4205">
          <p15:clr>
            <a:srgbClr val="FBAE40"/>
          </p15:clr>
        </p15:guide>
        <p15:guide id="10" pos="3903">
          <p15:clr>
            <a:srgbClr val="FBAE40"/>
          </p15:clr>
        </p15:guide>
        <p15:guide id="11" pos="1036">
          <p15:clr>
            <a:srgbClr val="FBAE40"/>
          </p15:clr>
        </p15:guide>
        <p15:guide id="12" pos="7071">
          <p15:clr>
            <a:srgbClr val="FBAE40"/>
          </p15:clr>
        </p15:guide>
        <p15:guide id="15" orient="horz" pos="3974" userDrawn="1">
          <p15:clr>
            <a:srgbClr val="FBAE40"/>
          </p15:clr>
        </p15:guide>
        <p15:guide id="16" pos="4213" userDrawn="1">
          <p15:clr>
            <a:srgbClr val="FBAE40"/>
          </p15:clr>
        </p15:guide>
        <p15:guide id="17" pos="3911" userDrawn="1">
          <p15:clr>
            <a:srgbClr val="FBAE40"/>
          </p15:clr>
        </p15:guide>
        <p15:guide id="18" pos="1037" userDrawn="1">
          <p15:clr>
            <a:srgbClr val="FBAE40"/>
          </p15:clr>
        </p15:guide>
        <p15:guide id="19" pos="7085" userDrawn="1">
          <p15:clr>
            <a:srgbClr val="FBAE40"/>
          </p15:clr>
        </p15:guide>
        <p15:guide id="20" orient="horz" pos="1026" userDrawn="1">
          <p15:clr>
            <a:srgbClr val="FBAE40"/>
          </p15:clr>
        </p15:guide>
        <p15:guide id="21" orient="horz" pos="572" userDrawn="1">
          <p15:clr>
            <a:srgbClr val="FBAE40"/>
          </p15:clr>
        </p15:guide>
        <p15:guide id="22" orient="horz" pos="5286" userDrawn="1">
          <p15:clr>
            <a:srgbClr val="FBAE40"/>
          </p15:clr>
        </p15:guide>
        <p15:guide id="23" pos="5607" userDrawn="1">
          <p15:clr>
            <a:srgbClr val="FBAE40"/>
          </p15:clr>
        </p15:guide>
        <p15:guide id="24" pos="5204" userDrawn="1">
          <p15:clr>
            <a:srgbClr val="FBAE40"/>
          </p15:clr>
        </p15:guide>
        <p15:guide id="25" pos="1381" userDrawn="1">
          <p15:clr>
            <a:srgbClr val="FBAE40"/>
          </p15:clr>
        </p15:guide>
        <p15:guide id="26" pos="9428" userDrawn="1">
          <p15:clr>
            <a:srgbClr val="FBAE40"/>
          </p15:clr>
        </p15:guide>
        <p15:guide id="27" orient="horz" pos="1365" userDrawn="1">
          <p15:clr>
            <a:srgbClr val="FBAE40"/>
          </p15:clr>
        </p15:guide>
        <p15:guide id="28" orient="horz" pos="761"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2lineHeadline_1colText">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BC93C282-C996-E0EC-D00C-1286C296153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3116" b="5594"/>
          <a:stretch/>
        </p:blipFill>
        <p:spPr>
          <a:xfrm>
            <a:off x="9135508" y="3429001"/>
            <a:ext cx="3056492" cy="3429000"/>
          </a:xfrm>
          <a:prstGeom prst="rect">
            <a:avLst/>
          </a:prstGeom>
        </p:spPr>
      </p:pic>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50925" y="868543"/>
            <a:ext cx="3405257" cy="1191673"/>
          </a:xfrm>
          <a:prstGeom prst="rect">
            <a:avLst/>
          </a:prstGeom>
        </p:spPr>
        <p:txBody>
          <a:bodyPr wrap="square" lIns="0" tIns="0" rIns="0" bIns="0">
            <a:spAutoFit/>
          </a:bodyPr>
          <a:lstStyle>
            <a:lvl1pPr marL="0" indent="0">
              <a:lnSpc>
                <a:spcPct val="80000"/>
              </a:lnSpc>
              <a:buNone/>
              <a:defRPr sz="3198" b="0" i="0" cap="none" spc="100" baseline="0">
                <a:solidFill>
                  <a:schemeClr val="tx2"/>
                </a:solidFill>
                <a:latin typeface="Aptos" panose="020B0004020202020204" pitchFamily="34" charset="0"/>
              </a:defRPr>
            </a:lvl1pPr>
          </a:lstStyle>
          <a:p>
            <a:pPr lvl="0"/>
            <a:r>
              <a:rPr lang="en-GB"/>
              <a:t>Headlines that require three lines to fit the text </a:t>
            </a:r>
            <a:endParaRPr lang="en-US"/>
          </a:p>
        </p:txBody>
      </p:sp>
      <p:sp>
        <p:nvSpPr>
          <p:cNvPr id="4" name="Text Placeholder 4">
            <a:extLst>
              <a:ext uri="{FF2B5EF4-FFF2-40B4-BE49-F238E27FC236}">
                <a16:creationId xmlns:a16="http://schemas.microsoft.com/office/drawing/2014/main" id="{2DE47A4C-186F-2944-9C6E-9B124F990C51}"/>
              </a:ext>
            </a:extLst>
          </p:cNvPr>
          <p:cNvSpPr>
            <a:spLocks noGrp="1"/>
          </p:cNvSpPr>
          <p:nvPr>
            <p:ph type="body" sz="quarter" idx="19"/>
          </p:nvPr>
        </p:nvSpPr>
        <p:spPr>
          <a:xfrm>
            <a:off x="1253887" y="2385390"/>
            <a:ext cx="3405257" cy="4029350"/>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54647742"/>
      </p:ext>
    </p:extLst>
  </p:cSld>
  <p:clrMapOvr>
    <a:masterClrMapping/>
  </p:clrMapOvr>
  <p:extLst>
    <p:ext uri="{DCECCB84-F9BA-43D5-87BE-67443E8EF086}">
      <p15:sldGuideLst xmlns:p15="http://schemas.microsoft.com/office/powerpoint/2012/main">
        <p15:guide id="2" pos="3160">
          <p15:clr>
            <a:srgbClr val="FBAE40"/>
          </p15:clr>
        </p15:guide>
        <p15:guide id="3" pos="2933">
          <p15:clr>
            <a:srgbClr val="FBAE40"/>
          </p15:clr>
        </p15:guide>
        <p15:guide id="4" pos="778">
          <p15:clr>
            <a:srgbClr val="FBAE40"/>
          </p15:clr>
        </p15:guide>
        <p15:guide id="5" pos="5314">
          <p15:clr>
            <a:srgbClr val="FBAE40"/>
          </p15:clr>
        </p15:guide>
        <p15:guide id="9" pos="4205">
          <p15:clr>
            <a:srgbClr val="FBAE40"/>
          </p15:clr>
        </p15:guide>
        <p15:guide id="10" pos="3903">
          <p15:clr>
            <a:srgbClr val="FBAE40"/>
          </p15:clr>
        </p15:guide>
        <p15:guide id="11" pos="1036">
          <p15:clr>
            <a:srgbClr val="FBAE40"/>
          </p15:clr>
        </p15:guide>
        <p15:guide id="12" pos="7071">
          <p15:clr>
            <a:srgbClr val="FBAE40"/>
          </p15:clr>
        </p15:guide>
        <p15:guide id="15" orient="horz" pos="3974" userDrawn="1">
          <p15:clr>
            <a:srgbClr val="FBAE40"/>
          </p15:clr>
        </p15:guide>
        <p15:guide id="16" pos="4213" userDrawn="1">
          <p15:clr>
            <a:srgbClr val="FBAE40"/>
          </p15:clr>
        </p15:guide>
        <p15:guide id="17" pos="3911" userDrawn="1">
          <p15:clr>
            <a:srgbClr val="FBAE40"/>
          </p15:clr>
        </p15:guide>
        <p15:guide id="18" pos="1037" userDrawn="1">
          <p15:clr>
            <a:srgbClr val="FBAE40"/>
          </p15:clr>
        </p15:guide>
        <p15:guide id="19" pos="7085" userDrawn="1">
          <p15:clr>
            <a:srgbClr val="FBAE40"/>
          </p15:clr>
        </p15:guide>
        <p15:guide id="20" orient="horz" pos="1253" userDrawn="1">
          <p15:clr>
            <a:srgbClr val="FBAE40"/>
          </p15:clr>
        </p15:guide>
        <p15:guide id="21" orient="horz" pos="572" userDrawn="1">
          <p15:clr>
            <a:srgbClr val="FBAE40"/>
          </p15:clr>
        </p15:guide>
        <p15:guide id="22" orient="horz" pos="5286" userDrawn="1">
          <p15:clr>
            <a:srgbClr val="FBAE40"/>
          </p15:clr>
        </p15:guide>
        <p15:guide id="23" pos="5607" userDrawn="1">
          <p15:clr>
            <a:srgbClr val="FBAE40"/>
          </p15:clr>
        </p15:guide>
        <p15:guide id="24" pos="5204" userDrawn="1">
          <p15:clr>
            <a:srgbClr val="FBAE40"/>
          </p15:clr>
        </p15:guide>
        <p15:guide id="25" pos="1381" userDrawn="1">
          <p15:clr>
            <a:srgbClr val="FBAE40"/>
          </p15:clr>
        </p15:guide>
        <p15:guide id="26" pos="9428" userDrawn="1">
          <p15:clr>
            <a:srgbClr val="FBAE40"/>
          </p15:clr>
        </p15:guide>
        <p15:guide id="27" orient="horz" pos="1666" userDrawn="1">
          <p15:clr>
            <a:srgbClr val="FBAE40"/>
          </p15:clr>
        </p15:guide>
        <p15:guide id="28" orient="horz" pos="761"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lineHeadline_1colText alt">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6073886" y="868543"/>
            <a:ext cx="3418466" cy="409151"/>
          </a:xfrm>
          <a:prstGeom prst="rect">
            <a:avLst/>
          </a:prstGeom>
        </p:spPr>
        <p:txBody>
          <a:bodyPr wrap="square" lIns="0" tIns="0" rIns="0" bIns="0">
            <a:spAutoFit/>
          </a:bodyPr>
          <a:lstStyle>
            <a:lvl1pPr marL="0" indent="0">
              <a:lnSpc>
                <a:spcPct val="80000"/>
              </a:lnSpc>
              <a:buNone/>
              <a:defRPr sz="3198" b="0" i="0" cap="none" spc="100" baseline="0">
                <a:solidFill>
                  <a:schemeClr val="tx2"/>
                </a:solidFill>
                <a:latin typeface="Aptos" panose="020B0004020202020204" pitchFamily="34" charset="0"/>
              </a:defRPr>
            </a:lvl1pPr>
          </a:lstStyle>
          <a:p>
            <a:pPr lvl="0"/>
            <a:r>
              <a:rPr lang="en-GB"/>
              <a:t>One line headline</a:t>
            </a:r>
            <a:endParaRPr lang="en-US"/>
          </a:p>
        </p:txBody>
      </p:sp>
      <p:pic>
        <p:nvPicPr>
          <p:cNvPr id="13" name="Picture 12" descr="Shape, rectangle&#10;&#10;Description automatically generated">
            <a:extLst>
              <a:ext uri="{FF2B5EF4-FFF2-40B4-BE49-F238E27FC236}">
                <a16:creationId xmlns:a16="http://schemas.microsoft.com/office/drawing/2014/main" id="{0FAD7712-151B-43ED-9807-B824E57CB8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3116" b="5594"/>
          <a:stretch/>
        </p:blipFill>
        <p:spPr>
          <a:xfrm flipH="1">
            <a:off x="0" y="3429001"/>
            <a:ext cx="3056492" cy="3429000"/>
          </a:xfrm>
          <a:prstGeom prst="rect">
            <a:avLst/>
          </a:prstGeom>
        </p:spPr>
      </p:pic>
      <p:sp>
        <p:nvSpPr>
          <p:cNvPr id="2" name="Text Placeholder 4">
            <a:extLst>
              <a:ext uri="{FF2B5EF4-FFF2-40B4-BE49-F238E27FC236}">
                <a16:creationId xmlns:a16="http://schemas.microsoft.com/office/drawing/2014/main" id="{FE03F67A-1B92-6936-960A-23467370B24B}"/>
              </a:ext>
            </a:extLst>
          </p:cNvPr>
          <p:cNvSpPr>
            <a:spLocks noGrp="1"/>
          </p:cNvSpPr>
          <p:nvPr>
            <p:ph type="body" sz="quarter" idx="19"/>
          </p:nvPr>
        </p:nvSpPr>
        <p:spPr>
          <a:xfrm>
            <a:off x="6111806" y="1628776"/>
            <a:ext cx="3405257" cy="4666008"/>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76855064"/>
      </p:ext>
    </p:extLst>
  </p:cSld>
  <p:clrMapOvr>
    <a:masterClrMapping/>
  </p:clrMapOvr>
  <p:extLst>
    <p:ext uri="{DCECCB84-F9BA-43D5-87BE-67443E8EF086}">
      <p15:sldGuideLst xmlns:p15="http://schemas.microsoft.com/office/powerpoint/2012/main">
        <p15:guide id="2" pos="5995">
          <p15:clr>
            <a:srgbClr val="FBAE40"/>
          </p15:clr>
        </p15:guide>
        <p15:guide id="3" pos="3817">
          <p15:clr>
            <a:srgbClr val="FBAE40"/>
          </p15:clr>
        </p15:guide>
        <p15:guide id="5" pos="6244">
          <p15:clr>
            <a:srgbClr val="FBAE40"/>
          </p15:clr>
        </p15:guide>
        <p15:guide id="9" pos="7978">
          <p15:clr>
            <a:srgbClr val="FBAE40"/>
          </p15:clr>
        </p15:guide>
        <p15:guide id="10" pos="5079">
          <p15:clr>
            <a:srgbClr val="FBAE40"/>
          </p15:clr>
        </p15:guide>
        <p15:guide id="11" pos="8310">
          <p15:clr>
            <a:srgbClr val="FBAE40"/>
          </p15:clr>
        </p15:guide>
        <p15:guide id="14" orient="horz" pos="3974" userDrawn="1">
          <p15:clr>
            <a:srgbClr val="FBAE40"/>
          </p15:clr>
        </p15:guide>
        <p15:guide id="15" pos="7993" userDrawn="1">
          <p15:clr>
            <a:srgbClr val="FBAE40"/>
          </p15:clr>
        </p15:guide>
        <p15:guide id="16" pos="5089" userDrawn="1">
          <p15:clr>
            <a:srgbClr val="FBAE40"/>
          </p15:clr>
        </p15:guide>
        <p15:guide id="17" pos="8325" userDrawn="1">
          <p15:clr>
            <a:srgbClr val="FBAE40"/>
          </p15:clr>
        </p15:guide>
        <p15:guide id="18" orient="horz" pos="1026" userDrawn="1">
          <p15:clr>
            <a:srgbClr val="FBAE40"/>
          </p15:clr>
        </p15:guide>
        <p15:guide id="19" orient="horz" pos="572" userDrawn="1">
          <p15:clr>
            <a:srgbClr val="FBAE40"/>
          </p15:clr>
        </p15:guide>
        <p15:guide id="20" orient="horz" pos="5286" userDrawn="1">
          <p15:clr>
            <a:srgbClr val="FBAE40"/>
          </p15:clr>
        </p15:guide>
        <p15:guide id="21" pos="10637" userDrawn="1">
          <p15:clr>
            <a:srgbClr val="FBAE40"/>
          </p15:clr>
        </p15:guide>
        <p15:guide id="22" pos="6772" userDrawn="1">
          <p15:clr>
            <a:srgbClr val="FBAE40"/>
          </p15:clr>
        </p15:guide>
        <p15:guide id="23" pos="11080" userDrawn="1">
          <p15:clr>
            <a:srgbClr val="FBAE40"/>
          </p15:clr>
        </p15:guide>
        <p15:guide id="24" orient="horz" pos="1365" userDrawn="1">
          <p15:clr>
            <a:srgbClr val="FBAE40"/>
          </p15:clr>
        </p15:guide>
        <p15:guide id="25" orient="horz" pos="761"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2lineHeadline_1colText alt">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pic>
        <p:nvPicPr>
          <p:cNvPr id="13" name="Picture 12" descr="Shape, rectangle&#10;&#10;Description automatically generated">
            <a:extLst>
              <a:ext uri="{FF2B5EF4-FFF2-40B4-BE49-F238E27FC236}">
                <a16:creationId xmlns:a16="http://schemas.microsoft.com/office/drawing/2014/main" id="{0FAD7712-151B-43ED-9807-B824E57CB8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3116" b="5594"/>
          <a:stretch/>
        </p:blipFill>
        <p:spPr>
          <a:xfrm flipH="1">
            <a:off x="0" y="3429001"/>
            <a:ext cx="3056492" cy="3429000"/>
          </a:xfrm>
          <a:prstGeom prst="rect">
            <a:avLst/>
          </a:prstGeom>
        </p:spPr>
      </p:pic>
      <p:sp>
        <p:nvSpPr>
          <p:cNvPr id="2" name="Text Placeholder 16">
            <a:extLst>
              <a:ext uri="{FF2B5EF4-FFF2-40B4-BE49-F238E27FC236}">
                <a16:creationId xmlns:a16="http://schemas.microsoft.com/office/drawing/2014/main" id="{F744C5BE-6CBC-C63F-7611-86011E0773B5}"/>
              </a:ext>
            </a:extLst>
          </p:cNvPr>
          <p:cNvSpPr>
            <a:spLocks noGrp="1"/>
          </p:cNvSpPr>
          <p:nvPr>
            <p:ph type="body" sz="quarter" idx="10" hasCustomPrompt="1"/>
          </p:nvPr>
        </p:nvSpPr>
        <p:spPr>
          <a:xfrm>
            <a:off x="6069497" y="868543"/>
            <a:ext cx="3419061" cy="1191673"/>
          </a:xfrm>
          <a:prstGeom prst="rect">
            <a:avLst/>
          </a:prstGeom>
        </p:spPr>
        <p:txBody>
          <a:bodyPr wrap="square" lIns="0" tIns="0" rIns="0" bIns="0">
            <a:spAutoFit/>
          </a:bodyPr>
          <a:lstStyle>
            <a:lvl1pPr marL="0" indent="0">
              <a:lnSpc>
                <a:spcPct val="80000"/>
              </a:lnSpc>
              <a:buNone/>
              <a:defRPr sz="3198" b="0" i="0" cap="none" spc="100" baseline="0">
                <a:solidFill>
                  <a:schemeClr val="tx2"/>
                </a:solidFill>
                <a:latin typeface="Aptos" panose="020B0004020202020204" pitchFamily="34" charset="0"/>
              </a:defRPr>
            </a:lvl1pPr>
          </a:lstStyle>
          <a:p>
            <a:pPr lvl="0"/>
            <a:r>
              <a:rPr lang="en-GB"/>
              <a:t>Headlines that require three lines to fit the text </a:t>
            </a:r>
            <a:endParaRPr lang="en-US"/>
          </a:p>
        </p:txBody>
      </p:sp>
      <p:sp>
        <p:nvSpPr>
          <p:cNvPr id="5" name="Text Placeholder 4">
            <a:extLst>
              <a:ext uri="{FF2B5EF4-FFF2-40B4-BE49-F238E27FC236}">
                <a16:creationId xmlns:a16="http://schemas.microsoft.com/office/drawing/2014/main" id="{358C921B-6B3E-83C3-06C7-806890F08A3C}"/>
              </a:ext>
            </a:extLst>
          </p:cNvPr>
          <p:cNvSpPr>
            <a:spLocks noGrp="1"/>
          </p:cNvSpPr>
          <p:nvPr>
            <p:ph type="body" sz="quarter" idx="19"/>
          </p:nvPr>
        </p:nvSpPr>
        <p:spPr>
          <a:xfrm>
            <a:off x="6069495" y="2385391"/>
            <a:ext cx="3538331" cy="4029350"/>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52207526"/>
      </p:ext>
    </p:extLst>
  </p:cSld>
  <p:clrMapOvr>
    <a:masterClrMapping/>
  </p:clrMapOvr>
  <p:extLst>
    <p:ext uri="{DCECCB84-F9BA-43D5-87BE-67443E8EF086}">
      <p15:sldGuideLst xmlns:p15="http://schemas.microsoft.com/office/powerpoint/2012/main">
        <p15:guide id="2" pos="5995">
          <p15:clr>
            <a:srgbClr val="FBAE40"/>
          </p15:clr>
        </p15:guide>
        <p15:guide id="3" pos="3817">
          <p15:clr>
            <a:srgbClr val="FBAE40"/>
          </p15:clr>
        </p15:guide>
        <p15:guide id="5" pos="6244">
          <p15:clr>
            <a:srgbClr val="FBAE40"/>
          </p15:clr>
        </p15:guide>
        <p15:guide id="9" pos="7978">
          <p15:clr>
            <a:srgbClr val="FBAE40"/>
          </p15:clr>
        </p15:guide>
        <p15:guide id="10" pos="5079">
          <p15:clr>
            <a:srgbClr val="FBAE40"/>
          </p15:clr>
        </p15:guide>
        <p15:guide id="11" pos="8310">
          <p15:clr>
            <a:srgbClr val="FBAE40"/>
          </p15:clr>
        </p15:guide>
        <p15:guide id="14" orient="horz" pos="3974" userDrawn="1">
          <p15:clr>
            <a:srgbClr val="FBAE40"/>
          </p15:clr>
        </p15:guide>
        <p15:guide id="15" pos="7993" userDrawn="1">
          <p15:clr>
            <a:srgbClr val="FBAE40"/>
          </p15:clr>
        </p15:guide>
        <p15:guide id="16" pos="5089" userDrawn="1">
          <p15:clr>
            <a:srgbClr val="FBAE40"/>
          </p15:clr>
        </p15:guide>
        <p15:guide id="17" pos="8325" userDrawn="1">
          <p15:clr>
            <a:srgbClr val="FBAE40"/>
          </p15:clr>
        </p15:guide>
        <p15:guide id="18" orient="horz" pos="1253" userDrawn="1">
          <p15:clr>
            <a:srgbClr val="FBAE40"/>
          </p15:clr>
        </p15:guide>
        <p15:guide id="19" orient="horz" pos="572" userDrawn="1">
          <p15:clr>
            <a:srgbClr val="FBAE40"/>
          </p15:clr>
        </p15:guide>
        <p15:guide id="20" orient="horz" pos="5286" userDrawn="1">
          <p15:clr>
            <a:srgbClr val="FBAE40"/>
          </p15:clr>
        </p15:guide>
        <p15:guide id="21" pos="10637" userDrawn="1">
          <p15:clr>
            <a:srgbClr val="FBAE40"/>
          </p15:clr>
        </p15:guide>
        <p15:guide id="22" pos="6772" userDrawn="1">
          <p15:clr>
            <a:srgbClr val="FBAE40"/>
          </p15:clr>
        </p15:guide>
        <p15:guide id="23" pos="11080" userDrawn="1">
          <p15:clr>
            <a:srgbClr val="FBAE40"/>
          </p15:clr>
        </p15:guide>
        <p15:guide id="24" orient="horz" pos="1666" userDrawn="1">
          <p15:clr>
            <a:srgbClr val="FBAE40"/>
          </p15:clr>
        </p15:guide>
        <p15:guide id="25" orient="horz" pos="761"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2lineHeadline_1colText+picture">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50926" y="868543"/>
            <a:ext cx="4328240" cy="797719"/>
          </a:xfrm>
          <a:prstGeom prst="rect">
            <a:avLst/>
          </a:prstGeom>
        </p:spPr>
        <p:txBody>
          <a:bodyPr wrap="square" lIns="0" tIns="0" rIns="0" bIns="0">
            <a:spAutoFit/>
          </a:bodyPr>
          <a:lstStyle>
            <a:lvl1pPr marL="0" indent="0">
              <a:lnSpc>
                <a:spcPct val="80000"/>
              </a:lnSpc>
              <a:buNone/>
              <a:defRPr sz="3198" b="0" i="0" cap="none" spc="100" baseline="0">
                <a:solidFill>
                  <a:schemeClr val="tx2"/>
                </a:solidFill>
                <a:latin typeface="Aptos" panose="020B0004020202020204" pitchFamily="34" charset="0"/>
              </a:defRPr>
            </a:lvl1pPr>
          </a:lstStyle>
          <a:p>
            <a:pPr lvl="0"/>
            <a:r>
              <a:rPr lang="en-GB"/>
              <a:t>Headlines that require two lines to fit the text </a:t>
            </a:r>
            <a:endParaRPr lang="en-US"/>
          </a:p>
        </p:txBody>
      </p:sp>
      <p:sp>
        <p:nvSpPr>
          <p:cNvPr id="4" name="Text Placeholder 4">
            <a:extLst>
              <a:ext uri="{FF2B5EF4-FFF2-40B4-BE49-F238E27FC236}">
                <a16:creationId xmlns:a16="http://schemas.microsoft.com/office/drawing/2014/main" id="{308B72AE-0A4F-AD59-C038-3202FD97F6DF}"/>
              </a:ext>
            </a:extLst>
          </p:cNvPr>
          <p:cNvSpPr>
            <a:spLocks noGrp="1"/>
          </p:cNvSpPr>
          <p:nvPr>
            <p:ph type="body" sz="quarter" idx="19" hasCustomPrompt="1"/>
          </p:nvPr>
        </p:nvSpPr>
        <p:spPr>
          <a:xfrm>
            <a:off x="1246915" y="1926186"/>
            <a:ext cx="4665687" cy="222946"/>
          </a:xfrm>
          <a:prstGeom prst="rect">
            <a:avLst/>
          </a:prstGeom>
        </p:spPr>
        <p:txBody>
          <a:bodyPr wrap="square" lIns="0" tIns="0" rIns="0" bIns="0">
            <a:spAutoFit/>
          </a:bodyPr>
          <a:lstStyle>
            <a:lvl1pPr>
              <a:lnSpc>
                <a:spcPct val="120000"/>
              </a:lnSpc>
              <a:spcAft>
                <a:spcPts val="600"/>
              </a:spcAft>
              <a:defRPr sz="1300" b="1" i="0" cap="none" spc="100" baseline="0">
                <a:solidFill>
                  <a:schemeClr val="tx2"/>
                </a:solidFill>
                <a:latin typeface="Consolas" panose="020B0609020204030204" pitchFamily="49" charset="0"/>
                <a:cs typeface="Consolas" panose="020B0609020204030204" pitchFamily="49" charset="0"/>
              </a:defRPr>
            </a:lvl1pPr>
          </a:lstStyle>
          <a:p>
            <a:pPr lvl="0"/>
            <a:r>
              <a:rPr lang="en-GB"/>
              <a:t>Click to edit master subheading styles</a:t>
            </a:r>
            <a:endParaRPr lang="en-US"/>
          </a:p>
        </p:txBody>
      </p:sp>
      <p:sp>
        <p:nvSpPr>
          <p:cNvPr id="8" name="Picture Placeholder 7">
            <a:extLst>
              <a:ext uri="{FF2B5EF4-FFF2-40B4-BE49-F238E27FC236}">
                <a16:creationId xmlns:a16="http://schemas.microsoft.com/office/drawing/2014/main" id="{C095236D-0461-A6FF-B0EB-4800EDD3DDFE}"/>
              </a:ext>
            </a:extLst>
          </p:cNvPr>
          <p:cNvSpPr>
            <a:spLocks noGrp="1"/>
          </p:cNvSpPr>
          <p:nvPr>
            <p:ph type="pic" sz="quarter" idx="20"/>
          </p:nvPr>
        </p:nvSpPr>
        <p:spPr>
          <a:xfrm>
            <a:off x="6275389" y="908050"/>
            <a:ext cx="5114925" cy="5400675"/>
          </a:xfrm>
        </p:spPr>
        <p:txBody>
          <a:bodyPr/>
          <a:lstStyle/>
          <a:p>
            <a:r>
              <a:rPr lang="en-GB"/>
              <a:t>Click icon to add picture</a:t>
            </a:r>
            <a:endParaRPr lang="en-US"/>
          </a:p>
        </p:txBody>
      </p:sp>
      <p:sp>
        <p:nvSpPr>
          <p:cNvPr id="9" name="Text Placeholder 11">
            <a:extLst>
              <a:ext uri="{FF2B5EF4-FFF2-40B4-BE49-F238E27FC236}">
                <a16:creationId xmlns:a16="http://schemas.microsoft.com/office/drawing/2014/main" id="{9CE0728B-C103-EEF9-E922-F20353780326}"/>
              </a:ext>
            </a:extLst>
          </p:cNvPr>
          <p:cNvSpPr>
            <a:spLocks noGrp="1"/>
          </p:cNvSpPr>
          <p:nvPr>
            <p:ph type="body" sz="quarter" idx="11" hasCustomPrompt="1"/>
          </p:nvPr>
        </p:nvSpPr>
        <p:spPr>
          <a:xfrm>
            <a:off x="5997389" y="6549649"/>
            <a:ext cx="5962872" cy="143950"/>
          </a:xfrm>
          <a:prstGeom prst="rect">
            <a:avLst/>
          </a:prstGeom>
        </p:spPr>
        <p:txBody>
          <a:bodyPr wrap="square" lIns="0" tIns="0" rIns="0" bIns="0">
            <a:spAutoFit/>
          </a:bodyPr>
          <a:lstStyle>
            <a:lvl1pPr marL="0" indent="0" algn="r">
              <a:lnSpc>
                <a:spcPct val="110000"/>
              </a:lnSpc>
              <a:spcBef>
                <a:spcPts val="0"/>
              </a:spcBef>
              <a:spcAft>
                <a:spcPts val="0"/>
              </a:spcAft>
              <a:buFontTx/>
              <a:buNone/>
              <a:defRPr sz="900" b="0" i="0" cap="none" spc="100" baseline="0">
                <a:solidFill>
                  <a:schemeClr val="tx1"/>
                </a:solidFill>
                <a:latin typeface="Consolas" panose="020B0609020204030204" pitchFamily="49" charset="0"/>
                <a:cs typeface="Consolas" panose="020B0609020204030204" pitchFamily="49" charset="0"/>
              </a:defRPr>
            </a:lvl1pPr>
            <a:lvl2pPr marL="456969" indent="0">
              <a:buFontTx/>
              <a:buNone/>
              <a:defRPr sz="1499" baseline="0">
                <a:latin typeface="Degular Text" pitchFamily="82" charset="77"/>
              </a:defRPr>
            </a:lvl2pPr>
            <a:lvl3pPr marL="913938" indent="0">
              <a:buFontTx/>
              <a:buNone/>
              <a:defRPr sz="1499" baseline="0">
                <a:latin typeface="Degular Text" pitchFamily="82" charset="77"/>
              </a:defRPr>
            </a:lvl3pPr>
            <a:lvl4pPr marL="1370907" indent="0">
              <a:buFontTx/>
              <a:buNone/>
              <a:defRPr sz="1499" baseline="0">
                <a:latin typeface="Degular Text" pitchFamily="82" charset="77"/>
              </a:defRPr>
            </a:lvl4pPr>
            <a:lvl5pPr marL="1827876" indent="0">
              <a:buFontTx/>
              <a:buNone/>
              <a:defRPr sz="1499" baseline="0">
                <a:latin typeface="Degular Text" pitchFamily="82" charset="77"/>
              </a:defRPr>
            </a:lvl5pPr>
          </a:lstStyle>
          <a:p>
            <a:pPr lvl="0"/>
            <a:r>
              <a:rPr lang="en-GB"/>
              <a:t>Click to add text</a:t>
            </a:r>
          </a:p>
        </p:txBody>
      </p:sp>
      <p:sp>
        <p:nvSpPr>
          <p:cNvPr id="2" name="Text Placeholder 4">
            <a:extLst>
              <a:ext uri="{FF2B5EF4-FFF2-40B4-BE49-F238E27FC236}">
                <a16:creationId xmlns:a16="http://schemas.microsoft.com/office/drawing/2014/main" id="{E2C84D53-F67B-6F44-D420-82C53DDC95C0}"/>
              </a:ext>
            </a:extLst>
          </p:cNvPr>
          <p:cNvSpPr>
            <a:spLocks noGrp="1"/>
          </p:cNvSpPr>
          <p:nvPr>
            <p:ph type="body" sz="quarter" idx="21"/>
          </p:nvPr>
        </p:nvSpPr>
        <p:spPr>
          <a:xfrm>
            <a:off x="1246915" y="2293939"/>
            <a:ext cx="4665687" cy="4014786"/>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37871899"/>
      </p:ext>
    </p:extLst>
  </p:cSld>
  <p:clrMapOvr>
    <a:masterClrMapping/>
  </p:clrMapOvr>
  <p:extLst>
    <p:ext uri="{DCECCB84-F9BA-43D5-87BE-67443E8EF086}">
      <p15:sldGuideLst xmlns:p15="http://schemas.microsoft.com/office/powerpoint/2012/main">
        <p15:guide id="2" pos="3727">
          <p15:clr>
            <a:srgbClr val="FBAE40"/>
          </p15:clr>
        </p15:guide>
        <p15:guide id="3" pos="3953">
          <p15:clr>
            <a:srgbClr val="FBAE40"/>
          </p15:clr>
        </p15:guide>
        <p15:guide id="4" pos="778">
          <p15:clr>
            <a:srgbClr val="FBAE40"/>
          </p15:clr>
        </p15:guide>
        <p15:guide id="5" pos="5314">
          <p15:clr>
            <a:srgbClr val="FBAE40"/>
          </p15:clr>
        </p15:guide>
        <p15:guide id="9" pos="4960">
          <p15:clr>
            <a:srgbClr val="FBAE40"/>
          </p15:clr>
        </p15:guide>
        <p15:guide id="10" pos="5260">
          <p15:clr>
            <a:srgbClr val="FBAE40"/>
          </p15:clr>
        </p15:guide>
        <p15:guide id="11" pos="1036">
          <p15:clr>
            <a:srgbClr val="FBAE40"/>
          </p15:clr>
        </p15:guide>
        <p15:guide id="12" pos="7071">
          <p15:clr>
            <a:srgbClr val="FBAE40"/>
          </p15:clr>
        </p15:guide>
        <p15:guide id="15" orient="horz" pos="3974" userDrawn="1">
          <p15:clr>
            <a:srgbClr val="FBAE40"/>
          </p15:clr>
        </p15:guide>
        <p15:guide id="16" pos="4969" userDrawn="1">
          <p15:clr>
            <a:srgbClr val="FBAE40"/>
          </p15:clr>
        </p15:guide>
        <p15:guide id="17" pos="5271" userDrawn="1">
          <p15:clr>
            <a:srgbClr val="FBAE40"/>
          </p15:clr>
        </p15:guide>
        <p15:guide id="18" pos="1037" userDrawn="1">
          <p15:clr>
            <a:srgbClr val="FBAE40"/>
          </p15:clr>
        </p15:guide>
        <p15:guide id="19" pos="7085" userDrawn="1">
          <p15:clr>
            <a:srgbClr val="FBAE40"/>
          </p15:clr>
        </p15:guide>
        <p15:guide id="20" orient="horz" pos="1253" userDrawn="1">
          <p15:clr>
            <a:srgbClr val="FBAE40"/>
          </p15:clr>
        </p15:guide>
        <p15:guide id="21" orient="horz" pos="572" userDrawn="1">
          <p15:clr>
            <a:srgbClr val="FBAE40"/>
          </p15:clr>
        </p15:guide>
        <p15:guide id="22" orient="horz" pos="5286" userDrawn="1">
          <p15:clr>
            <a:srgbClr val="FBAE40"/>
          </p15:clr>
        </p15:guide>
        <p15:guide id="23" pos="6613" userDrawn="1">
          <p15:clr>
            <a:srgbClr val="FBAE40"/>
          </p15:clr>
        </p15:guide>
        <p15:guide id="24" pos="7013" userDrawn="1">
          <p15:clr>
            <a:srgbClr val="FBAE40"/>
          </p15:clr>
        </p15:guide>
        <p15:guide id="25" pos="1381" userDrawn="1">
          <p15:clr>
            <a:srgbClr val="FBAE40"/>
          </p15:clr>
        </p15:guide>
        <p15:guide id="26" pos="9428" userDrawn="1">
          <p15:clr>
            <a:srgbClr val="FBAE40"/>
          </p15:clr>
        </p15:guide>
        <p15:guide id="27" orient="horz" pos="1666" userDrawn="1">
          <p15:clr>
            <a:srgbClr val="FBAE40"/>
          </p15:clr>
        </p15:guide>
        <p15:guide id="28" orient="horz" pos="761"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lineHeadline+picture">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50926" y="868543"/>
            <a:ext cx="4513771" cy="797719"/>
          </a:xfrm>
          <a:prstGeom prst="rect">
            <a:avLst/>
          </a:prstGeom>
        </p:spPr>
        <p:txBody>
          <a:bodyPr wrap="square" lIns="0" tIns="0" rIns="0" bIns="0">
            <a:spAutoFit/>
          </a:bodyPr>
          <a:lstStyle>
            <a:lvl1pPr marL="0" indent="0">
              <a:lnSpc>
                <a:spcPct val="80000"/>
              </a:lnSpc>
              <a:buNone/>
              <a:defRPr sz="3198" b="0" i="0" cap="none" spc="100" baseline="0">
                <a:solidFill>
                  <a:schemeClr val="tx2"/>
                </a:solidFill>
                <a:latin typeface="Aptos" panose="020B0004020202020204" pitchFamily="34" charset="0"/>
              </a:defRPr>
            </a:lvl1pPr>
          </a:lstStyle>
          <a:p>
            <a:pPr lvl="0"/>
            <a:r>
              <a:rPr lang="en-GB"/>
              <a:t>Headlines that require two lines to fit the text </a:t>
            </a:r>
            <a:endParaRPr lang="en-US"/>
          </a:p>
        </p:txBody>
      </p:sp>
      <p:sp>
        <p:nvSpPr>
          <p:cNvPr id="8" name="Picture Placeholder 7">
            <a:extLst>
              <a:ext uri="{FF2B5EF4-FFF2-40B4-BE49-F238E27FC236}">
                <a16:creationId xmlns:a16="http://schemas.microsoft.com/office/drawing/2014/main" id="{C095236D-0461-A6FF-B0EB-4800EDD3DDFE}"/>
              </a:ext>
            </a:extLst>
          </p:cNvPr>
          <p:cNvSpPr>
            <a:spLocks noGrp="1"/>
          </p:cNvSpPr>
          <p:nvPr>
            <p:ph type="pic" sz="quarter" idx="20"/>
          </p:nvPr>
        </p:nvSpPr>
        <p:spPr>
          <a:xfrm>
            <a:off x="1235076" y="2024063"/>
            <a:ext cx="10155238" cy="4284662"/>
          </a:xfrm>
        </p:spPr>
        <p:txBody>
          <a:bodyPr/>
          <a:lstStyle/>
          <a:p>
            <a:r>
              <a:rPr lang="en-GB"/>
              <a:t>Click icon to add picture</a:t>
            </a:r>
            <a:endParaRPr lang="en-US"/>
          </a:p>
        </p:txBody>
      </p:sp>
      <p:sp>
        <p:nvSpPr>
          <p:cNvPr id="9" name="Text Placeholder 11">
            <a:extLst>
              <a:ext uri="{FF2B5EF4-FFF2-40B4-BE49-F238E27FC236}">
                <a16:creationId xmlns:a16="http://schemas.microsoft.com/office/drawing/2014/main" id="{9CE0728B-C103-EEF9-E922-F20353780326}"/>
              </a:ext>
            </a:extLst>
          </p:cNvPr>
          <p:cNvSpPr>
            <a:spLocks noGrp="1"/>
          </p:cNvSpPr>
          <p:nvPr>
            <p:ph type="body" sz="quarter" idx="11" hasCustomPrompt="1"/>
          </p:nvPr>
        </p:nvSpPr>
        <p:spPr>
          <a:xfrm>
            <a:off x="5997389" y="6549649"/>
            <a:ext cx="5962872" cy="143950"/>
          </a:xfrm>
          <a:prstGeom prst="rect">
            <a:avLst/>
          </a:prstGeom>
        </p:spPr>
        <p:txBody>
          <a:bodyPr wrap="square" lIns="0" tIns="0" rIns="0" bIns="0">
            <a:spAutoFit/>
          </a:bodyPr>
          <a:lstStyle>
            <a:lvl1pPr marL="0" indent="0" algn="r">
              <a:lnSpc>
                <a:spcPct val="110000"/>
              </a:lnSpc>
              <a:spcBef>
                <a:spcPts val="0"/>
              </a:spcBef>
              <a:spcAft>
                <a:spcPts val="0"/>
              </a:spcAft>
              <a:buFontTx/>
              <a:buNone/>
              <a:defRPr sz="900" b="0" i="0" cap="none" spc="100" baseline="0">
                <a:solidFill>
                  <a:schemeClr val="tx1"/>
                </a:solidFill>
                <a:latin typeface="Consolas" panose="020B0609020204030204" pitchFamily="49" charset="0"/>
                <a:cs typeface="Consolas" panose="020B0609020204030204" pitchFamily="49" charset="0"/>
              </a:defRPr>
            </a:lvl1pPr>
            <a:lvl2pPr marL="456969" indent="0">
              <a:buFontTx/>
              <a:buNone/>
              <a:defRPr sz="1499" baseline="0">
                <a:latin typeface="Degular Text" pitchFamily="82" charset="77"/>
              </a:defRPr>
            </a:lvl2pPr>
            <a:lvl3pPr marL="913938" indent="0">
              <a:buFontTx/>
              <a:buNone/>
              <a:defRPr sz="1499" baseline="0">
                <a:latin typeface="Degular Text" pitchFamily="82" charset="77"/>
              </a:defRPr>
            </a:lvl3pPr>
            <a:lvl4pPr marL="1370907" indent="0">
              <a:buFontTx/>
              <a:buNone/>
              <a:defRPr sz="1499" baseline="0">
                <a:latin typeface="Degular Text" pitchFamily="82" charset="77"/>
              </a:defRPr>
            </a:lvl4pPr>
            <a:lvl5pPr marL="1827876" indent="0">
              <a:buFontTx/>
              <a:buNone/>
              <a:defRPr sz="1499" baseline="0">
                <a:latin typeface="Degular Text" pitchFamily="82" charset="77"/>
              </a:defRPr>
            </a:lvl5pPr>
          </a:lstStyle>
          <a:p>
            <a:pPr lvl="0"/>
            <a:r>
              <a:rPr lang="en-GB"/>
              <a:t>Click to add text</a:t>
            </a:r>
          </a:p>
        </p:txBody>
      </p:sp>
    </p:spTree>
    <p:extLst>
      <p:ext uri="{BB962C8B-B14F-4D97-AF65-F5344CB8AC3E}">
        <p14:creationId xmlns:p14="http://schemas.microsoft.com/office/powerpoint/2010/main" val="842117600"/>
      </p:ext>
    </p:extLst>
  </p:cSld>
  <p:clrMapOvr>
    <a:masterClrMapping/>
  </p:clrMapOvr>
  <p:extLst>
    <p:ext uri="{DCECCB84-F9BA-43D5-87BE-67443E8EF086}">
      <p15:sldGuideLst xmlns:p15="http://schemas.microsoft.com/office/powerpoint/2012/main">
        <p15:guide id="2" pos="3727">
          <p15:clr>
            <a:srgbClr val="FBAE40"/>
          </p15:clr>
        </p15:guide>
        <p15:guide id="3" pos="3953">
          <p15:clr>
            <a:srgbClr val="FBAE40"/>
          </p15:clr>
        </p15:guide>
        <p15:guide id="4" pos="778">
          <p15:clr>
            <a:srgbClr val="FBAE40"/>
          </p15:clr>
        </p15:guide>
        <p15:guide id="5" pos="5314">
          <p15:clr>
            <a:srgbClr val="FBAE40"/>
          </p15:clr>
        </p15:guide>
        <p15:guide id="9" pos="4960">
          <p15:clr>
            <a:srgbClr val="FBAE40"/>
          </p15:clr>
        </p15:guide>
        <p15:guide id="10" pos="5260">
          <p15:clr>
            <a:srgbClr val="FBAE40"/>
          </p15:clr>
        </p15:guide>
        <p15:guide id="11" pos="1036">
          <p15:clr>
            <a:srgbClr val="FBAE40"/>
          </p15:clr>
        </p15:guide>
        <p15:guide id="12" pos="7071">
          <p15:clr>
            <a:srgbClr val="FBAE40"/>
          </p15:clr>
        </p15:guide>
        <p15:guide id="15" orient="horz" pos="3974" userDrawn="1">
          <p15:clr>
            <a:srgbClr val="FBAE40"/>
          </p15:clr>
        </p15:guide>
        <p15:guide id="16" pos="4969" userDrawn="1">
          <p15:clr>
            <a:srgbClr val="FBAE40"/>
          </p15:clr>
        </p15:guide>
        <p15:guide id="17" pos="5271" userDrawn="1">
          <p15:clr>
            <a:srgbClr val="FBAE40"/>
          </p15:clr>
        </p15:guide>
        <p15:guide id="18" pos="1037" userDrawn="1">
          <p15:clr>
            <a:srgbClr val="FBAE40"/>
          </p15:clr>
        </p15:guide>
        <p15:guide id="19" pos="7085" userDrawn="1">
          <p15:clr>
            <a:srgbClr val="FBAE40"/>
          </p15:clr>
        </p15:guide>
        <p15:guide id="20" orient="horz" pos="1275" userDrawn="1">
          <p15:clr>
            <a:srgbClr val="FBAE40"/>
          </p15:clr>
        </p15:guide>
        <p15:guide id="21" orient="horz" pos="572" userDrawn="1">
          <p15:clr>
            <a:srgbClr val="FBAE40"/>
          </p15:clr>
        </p15:guide>
        <p15:guide id="22" orient="horz" pos="5286" userDrawn="1">
          <p15:clr>
            <a:srgbClr val="FBAE40"/>
          </p15:clr>
        </p15:guide>
        <p15:guide id="23" pos="6613" userDrawn="1">
          <p15:clr>
            <a:srgbClr val="FBAE40"/>
          </p15:clr>
        </p15:guide>
        <p15:guide id="24" pos="7013" userDrawn="1">
          <p15:clr>
            <a:srgbClr val="FBAE40"/>
          </p15:clr>
        </p15:guide>
        <p15:guide id="25" pos="1381" userDrawn="1">
          <p15:clr>
            <a:srgbClr val="FBAE40"/>
          </p15:clr>
        </p15:guide>
        <p15:guide id="26" pos="9428" userDrawn="1">
          <p15:clr>
            <a:srgbClr val="FBAE40"/>
          </p15:clr>
        </p15:guide>
        <p15:guide id="27" orient="horz" pos="1696" userDrawn="1">
          <p15:clr>
            <a:srgbClr val="FBAE40"/>
          </p15:clr>
        </p15:guide>
        <p15:guide id="28" orient="horz" pos="761"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colText+2Pictures">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50925" y="868543"/>
            <a:ext cx="4553527" cy="797719"/>
          </a:xfrm>
          <a:prstGeom prst="rect">
            <a:avLst/>
          </a:prstGeom>
        </p:spPr>
        <p:txBody>
          <a:bodyPr wrap="square" lIns="0" tIns="0" rIns="0" bIns="0">
            <a:spAutoFit/>
          </a:bodyPr>
          <a:lstStyle>
            <a:lvl1pPr marL="0" indent="0">
              <a:lnSpc>
                <a:spcPct val="80000"/>
              </a:lnSpc>
              <a:buNone/>
              <a:defRPr sz="3198" b="0" cap="none" spc="100" baseline="0">
                <a:solidFill>
                  <a:schemeClr val="tx2"/>
                </a:solidFill>
                <a:latin typeface="Aptos" panose="020B0004020202020204" pitchFamily="34" charset="0"/>
              </a:defRPr>
            </a:lvl1pPr>
          </a:lstStyle>
          <a:p>
            <a:pPr lvl="0"/>
            <a:r>
              <a:rPr lang="en-GB"/>
              <a:t>Headlines that require two lines to fit the text </a:t>
            </a:r>
            <a:endParaRPr lang="en-US"/>
          </a:p>
        </p:txBody>
      </p:sp>
      <p:sp>
        <p:nvSpPr>
          <p:cNvPr id="5" name="Picture Placeholder 18">
            <a:extLst>
              <a:ext uri="{FF2B5EF4-FFF2-40B4-BE49-F238E27FC236}">
                <a16:creationId xmlns:a16="http://schemas.microsoft.com/office/drawing/2014/main" id="{E05ED152-5BC5-9869-3064-E81A63F1B61F}"/>
              </a:ext>
            </a:extLst>
          </p:cNvPr>
          <p:cNvSpPr>
            <a:spLocks noGrp="1"/>
          </p:cNvSpPr>
          <p:nvPr>
            <p:ph type="pic" sz="quarter" idx="20"/>
          </p:nvPr>
        </p:nvSpPr>
        <p:spPr>
          <a:xfrm>
            <a:off x="7680326" y="1989138"/>
            <a:ext cx="3095625" cy="2076450"/>
          </a:xfrm>
          <a:prstGeom prst="rect">
            <a:avLst/>
          </a:prstGeom>
        </p:spPr>
        <p:txBody>
          <a:bodyPr/>
          <a:lstStyle/>
          <a:p>
            <a:r>
              <a:rPr lang="en-GB"/>
              <a:t>Click icon to add picture</a:t>
            </a:r>
            <a:endParaRPr lang="en-US"/>
          </a:p>
        </p:txBody>
      </p:sp>
      <p:sp>
        <p:nvSpPr>
          <p:cNvPr id="6" name="Picture Placeholder 18">
            <a:extLst>
              <a:ext uri="{FF2B5EF4-FFF2-40B4-BE49-F238E27FC236}">
                <a16:creationId xmlns:a16="http://schemas.microsoft.com/office/drawing/2014/main" id="{53767A23-9DC1-1D5E-C4BC-99F4570DA688}"/>
              </a:ext>
            </a:extLst>
          </p:cNvPr>
          <p:cNvSpPr>
            <a:spLocks noGrp="1"/>
          </p:cNvSpPr>
          <p:nvPr>
            <p:ph type="pic" sz="quarter" idx="21"/>
          </p:nvPr>
        </p:nvSpPr>
        <p:spPr>
          <a:xfrm>
            <a:off x="7680326" y="4220957"/>
            <a:ext cx="3095625" cy="2076450"/>
          </a:xfrm>
          <a:prstGeom prst="rect">
            <a:avLst/>
          </a:prstGeom>
        </p:spPr>
        <p:txBody>
          <a:bodyPr/>
          <a:lstStyle/>
          <a:p>
            <a:r>
              <a:rPr lang="en-GB"/>
              <a:t>Click icon to add picture</a:t>
            </a:r>
            <a:endParaRPr lang="en-US"/>
          </a:p>
        </p:txBody>
      </p:sp>
      <p:sp>
        <p:nvSpPr>
          <p:cNvPr id="2" name="Text Placeholder 4">
            <a:extLst>
              <a:ext uri="{FF2B5EF4-FFF2-40B4-BE49-F238E27FC236}">
                <a16:creationId xmlns:a16="http://schemas.microsoft.com/office/drawing/2014/main" id="{D4741AE8-38FF-D64E-2F47-B15A6BD4FCEF}"/>
              </a:ext>
            </a:extLst>
          </p:cNvPr>
          <p:cNvSpPr>
            <a:spLocks noGrp="1"/>
          </p:cNvSpPr>
          <p:nvPr>
            <p:ph type="body" sz="quarter" idx="19"/>
          </p:nvPr>
        </p:nvSpPr>
        <p:spPr>
          <a:xfrm>
            <a:off x="1250925" y="2017025"/>
            <a:ext cx="5961088" cy="4280383"/>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34237005"/>
      </p:ext>
    </p:extLst>
  </p:cSld>
  <p:clrMapOvr>
    <a:masterClrMapping/>
  </p:clrMapOvr>
  <p:extLst>
    <p:ext uri="{DCECCB84-F9BA-43D5-87BE-67443E8EF086}">
      <p15:sldGuideLst xmlns:p15="http://schemas.microsoft.com/office/powerpoint/2012/main">
        <p15:guide id="2" pos="4838">
          <p15:clr>
            <a:srgbClr val="FBAE40"/>
          </p15:clr>
        </p15:guide>
        <p15:guide id="3" pos="4543">
          <p15:clr>
            <a:srgbClr val="FBAE40"/>
          </p15:clr>
        </p15:guide>
        <p15:guide id="4" pos="778">
          <p15:clr>
            <a:srgbClr val="FBAE40"/>
          </p15:clr>
        </p15:guide>
        <p15:guide id="8" pos="2547">
          <p15:clr>
            <a:srgbClr val="FBAE40"/>
          </p15:clr>
        </p15:guide>
        <p15:guide id="9" pos="2774">
          <p15:clr>
            <a:srgbClr val="FBAE40"/>
          </p15:clr>
        </p15:guide>
        <p15:guide id="11" pos="6439">
          <p15:clr>
            <a:srgbClr val="FBAE40"/>
          </p15:clr>
        </p15:guide>
        <p15:guide id="12" pos="6045">
          <p15:clr>
            <a:srgbClr val="FBAE40"/>
          </p15:clr>
        </p15:guide>
        <p15:guide id="13" pos="1036">
          <p15:clr>
            <a:srgbClr val="FBAE40"/>
          </p15:clr>
        </p15:guide>
        <p15:guide id="16" pos="3389">
          <p15:clr>
            <a:srgbClr val="FBAE40"/>
          </p15:clr>
        </p15:guide>
        <p15:guide id="17" pos="3691">
          <p15:clr>
            <a:srgbClr val="FBAE40"/>
          </p15:clr>
        </p15:guide>
        <p15:guide id="18" orient="horz" pos="3974" userDrawn="1">
          <p15:clr>
            <a:srgbClr val="FBAE40"/>
          </p15:clr>
        </p15:guide>
        <p15:guide id="19" pos="6451" userDrawn="1">
          <p15:clr>
            <a:srgbClr val="FBAE40"/>
          </p15:clr>
        </p15:guide>
        <p15:guide id="20" pos="6057" userDrawn="1">
          <p15:clr>
            <a:srgbClr val="FBAE40"/>
          </p15:clr>
        </p15:guide>
        <p15:guide id="21" pos="1037" userDrawn="1">
          <p15:clr>
            <a:srgbClr val="FBAE40"/>
          </p15:clr>
        </p15:guide>
        <p15:guide id="22" orient="horz" pos="1253" userDrawn="1">
          <p15:clr>
            <a:srgbClr val="FBAE40"/>
          </p15:clr>
        </p15:guide>
        <p15:guide id="23" orient="horz" pos="572" userDrawn="1">
          <p15:clr>
            <a:srgbClr val="FBAE40"/>
          </p15:clr>
        </p15:guide>
        <p15:guide id="24" pos="3396" userDrawn="1">
          <p15:clr>
            <a:srgbClr val="FBAE40"/>
          </p15:clr>
        </p15:guide>
        <p15:guide id="25" pos="3699" userDrawn="1">
          <p15:clr>
            <a:srgbClr val="FBAE40"/>
          </p15:clr>
        </p15:guide>
        <p15:guide id="26" orient="horz" pos="5286" userDrawn="1">
          <p15:clr>
            <a:srgbClr val="FBAE40"/>
          </p15:clr>
        </p15:guide>
        <p15:guide id="27" pos="8585" userDrawn="1">
          <p15:clr>
            <a:srgbClr val="FBAE40"/>
          </p15:clr>
        </p15:guide>
        <p15:guide id="28" pos="8060" userDrawn="1">
          <p15:clr>
            <a:srgbClr val="FBAE40"/>
          </p15:clr>
        </p15:guide>
        <p15:guide id="29" pos="1381" userDrawn="1">
          <p15:clr>
            <a:srgbClr val="FBAE40"/>
          </p15:clr>
        </p15:guide>
        <p15:guide id="30" orient="horz" pos="1666" userDrawn="1">
          <p15:clr>
            <a:srgbClr val="FBAE40"/>
          </p15:clr>
        </p15:guide>
        <p15:guide id="31" orient="horz" pos="761" userDrawn="1">
          <p15:clr>
            <a:srgbClr val="FBAE40"/>
          </p15:clr>
        </p15:guide>
        <p15:guide id="32" pos="4519" userDrawn="1">
          <p15:clr>
            <a:srgbClr val="FBAE40"/>
          </p15:clr>
        </p15:guide>
        <p15:guide id="33" pos="4921"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colText+breakout box with picture">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50926" y="868543"/>
            <a:ext cx="4182466" cy="797719"/>
          </a:xfrm>
          <a:prstGeom prst="rect">
            <a:avLst/>
          </a:prstGeom>
        </p:spPr>
        <p:txBody>
          <a:bodyPr wrap="square" lIns="0" tIns="0" rIns="0" bIns="0">
            <a:spAutoFit/>
          </a:bodyPr>
          <a:lstStyle>
            <a:lvl1pPr marL="0" indent="0">
              <a:lnSpc>
                <a:spcPct val="80000"/>
              </a:lnSpc>
              <a:buNone/>
              <a:defRPr sz="3198" b="0" cap="none" spc="100" baseline="0">
                <a:solidFill>
                  <a:schemeClr val="tx2"/>
                </a:solidFill>
                <a:latin typeface="Aptos" panose="020B0004020202020204" pitchFamily="34" charset="0"/>
              </a:defRPr>
            </a:lvl1pPr>
          </a:lstStyle>
          <a:p>
            <a:pPr lvl="0"/>
            <a:r>
              <a:rPr lang="en-GB"/>
              <a:t>Headlines that require two lines to fit the text </a:t>
            </a:r>
            <a:endParaRPr lang="en-US"/>
          </a:p>
        </p:txBody>
      </p:sp>
      <p:sp>
        <p:nvSpPr>
          <p:cNvPr id="9" name="Round Single Corner of Rectangle 8">
            <a:extLst>
              <a:ext uri="{FF2B5EF4-FFF2-40B4-BE49-F238E27FC236}">
                <a16:creationId xmlns:a16="http://schemas.microsoft.com/office/drawing/2014/main" id="{93F1B725-F16F-E667-FAE1-47375E848FAA}"/>
              </a:ext>
            </a:extLst>
          </p:cNvPr>
          <p:cNvSpPr/>
          <p:nvPr/>
        </p:nvSpPr>
        <p:spPr>
          <a:xfrm>
            <a:off x="7680326" y="958573"/>
            <a:ext cx="3095625" cy="5913437"/>
          </a:xfrm>
          <a:prstGeom prst="round1Rect">
            <a:avLst>
              <a:gd name="adj" fmla="val 9349"/>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40000"/>
                  <a:lumOff val="60000"/>
                </a:schemeClr>
              </a:solidFill>
            </a:endParaRPr>
          </a:p>
        </p:txBody>
      </p:sp>
      <p:sp>
        <p:nvSpPr>
          <p:cNvPr id="10" name="Picture Placeholder 18">
            <a:extLst>
              <a:ext uri="{FF2B5EF4-FFF2-40B4-BE49-F238E27FC236}">
                <a16:creationId xmlns:a16="http://schemas.microsoft.com/office/drawing/2014/main" id="{6F72EE20-E1D0-B3F5-8AC3-AEBCB89F10A6}"/>
              </a:ext>
            </a:extLst>
          </p:cNvPr>
          <p:cNvSpPr>
            <a:spLocks noGrp="1"/>
          </p:cNvSpPr>
          <p:nvPr>
            <p:ph type="pic" sz="quarter" idx="19"/>
          </p:nvPr>
        </p:nvSpPr>
        <p:spPr>
          <a:xfrm>
            <a:off x="7680326" y="950914"/>
            <a:ext cx="3095625" cy="2076450"/>
          </a:xfrm>
          <a:prstGeom prst="rect">
            <a:avLst/>
          </a:prstGeom>
        </p:spPr>
        <p:txBody>
          <a:bodyPr/>
          <a:lstStyle/>
          <a:p>
            <a:r>
              <a:rPr lang="en-GB"/>
              <a:t>Click icon to add picture</a:t>
            </a:r>
            <a:endParaRPr lang="en-US"/>
          </a:p>
        </p:txBody>
      </p:sp>
      <p:sp>
        <p:nvSpPr>
          <p:cNvPr id="12" name="Text Placeholder 16">
            <a:extLst>
              <a:ext uri="{FF2B5EF4-FFF2-40B4-BE49-F238E27FC236}">
                <a16:creationId xmlns:a16="http://schemas.microsoft.com/office/drawing/2014/main" id="{D5E08DB9-A69E-A12D-D4D7-A8288E807464}"/>
              </a:ext>
            </a:extLst>
          </p:cNvPr>
          <p:cNvSpPr>
            <a:spLocks noGrp="1"/>
          </p:cNvSpPr>
          <p:nvPr>
            <p:ph type="body" sz="quarter" idx="21"/>
          </p:nvPr>
        </p:nvSpPr>
        <p:spPr>
          <a:xfrm>
            <a:off x="7900678" y="3269398"/>
            <a:ext cx="2654918" cy="265414"/>
          </a:xfrm>
          <a:prstGeom prst="rect">
            <a:avLst/>
          </a:prstGeom>
        </p:spPr>
        <p:txBody>
          <a:bodyPr lIns="0" tIns="0" rIns="0" bIns="0"/>
          <a:lstStyle>
            <a:lvl1pPr>
              <a:lnSpc>
                <a:spcPct val="120000"/>
              </a:lnSpc>
              <a:defRPr sz="1300" b="1" i="0" cap="none" spc="100" baseline="0">
                <a:solidFill>
                  <a:schemeClr val="tx1"/>
                </a:solidFill>
                <a:latin typeface="Consolas" panose="020B0609020204030204" pitchFamily="49" charset="0"/>
                <a:cs typeface="Consolas" panose="020B0609020204030204" pitchFamily="49" charset="0"/>
              </a:defRPr>
            </a:lvl1pPr>
          </a:lstStyle>
          <a:p>
            <a:pPr lvl="0"/>
            <a:r>
              <a:rPr lang="en-GB"/>
              <a:t>Click to edit Master text styles</a:t>
            </a:r>
          </a:p>
        </p:txBody>
      </p:sp>
      <p:sp>
        <p:nvSpPr>
          <p:cNvPr id="15" name="Text Placeholder 14">
            <a:extLst>
              <a:ext uri="{FF2B5EF4-FFF2-40B4-BE49-F238E27FC236}">
                <a16:creationId xmlns:a16="http://schemas.microsoft.com/office/drawing/2014/main" id="{0AE8224C-C241-CC9B-98E8-05BC24919BCD}"/>
              </a:ext>
            </a:extLst>
          </p:cNvPr>
          <p:cNvSpPr>
            <a:spLocks noGrp="1"/>
          </p:cNvSpPr>
          <p:nvPr>
            <p:ph type="body" sz="quarter" idx="22"/>
          </p:nvPr>
        </p:nvSpPr>
        <p:spPr>
          <a:xfrm>
            <a:off x="7900989" y="3684589"/>
            <a:ext cx="2654608" cy="2624137"/>
          </a:xfrm>
        </p:spPr>
        <p:txBody>
          <a:bodyPr lIns="0" tIns="0" rIns="0" bIns="0"/>
          <a:lstStyle>
            <a:lvl1pPr marL="179909" indent="-179909">
              <a:spcBef>
                <a:spcPts val="300"/>
              </a:spcBef>
              <a:buFont typeface="Arial" panose="020B0604020202020204" pitchFamily="34" charset="0"/>
              <a:buChar char="•"/>
              <a:defRPr sz="1400"/>
            </a:lvl1pPr>
            <a:lvl2pPr marL="179909" indent="-179909">
              <a:spcBef>
                <a:spcPts val="300"/>
              </a:spcBef>
              <a:defRPr sz="1400"/>
            </a:lvl2pPr>
            <a:lvl3pPr marL="179909" indent="-179909">
              <a:spcBef>
                <a:spcPts val="300"/>
              </a:spcBef>
              <a:defRPr sz="1400"/>
            </a:lvl3pPr>
            <a:lvl4pPr marL="179909" indent="-179909">
              <a:spcBef>
                <a:spcPts val="300"/>
              </a:spcBef>
              <a:defRPr sz="1400"/>
            </a:lvl4pPr>
            <a:lvl5pPr marL="179909" indent="-179909">
              <a:spcBef>
                <a:spcPts val="300"/>
              </a:spcBef>
              <a:defRPr sz="1400"/>
            </a:lvl5pPr>
          </a:lstStyle>
          <a:p>
            <a:pPr lvl="0"/>
            <a:r>
              <a:rPr lang="en-GB"/>
              <a:t>Click to edit Master text styles</a:t>
            </a:r>
          </a:p>
        </p:txBody>
      </p:sp>
      <p:sp>
        <p:nvSpPr>
          <p:cNvPr id="2" name="Text Placeholder 4">
            <a:extLst>
              <a:ext uri="{FF2B5EF4-FFF2-40B4-BE49-F238E27FC236}">
                <a16:creationId xmlns:a16="http://schemas.microsoft.com/office/drawing/2014/main" id="{0085C985-DAE9-B627-632C-7640D890B7D7}"/>
              </a:ext>
            </a:extLst>
          </p:cNvPr>
          <p:cNvSpPr>
            <a:spLocks noGrp="1"/>
          </p:cNvSpPr>
          <p:nvPr>
            <p:ph type="body" sz="quarter" idx="23"/>
          </p:nvPr>
        </p:nvSpPr>
        <p:spPr>
          <a:xfrm>
            <a:off x="1250925" y="2017025"/>
            <a:ext cx="5961088" cy="4291701"/>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24286809"/>
      </p:ext>
    </p:extLst>
  </p:cSld>
  <p:clrMapOvr>
    <a:masterClrMapping/>
  </p:clrMapOvr>
  <p:extLst>
    <p:ext uri="{DCECCB84-F9BA-43D5-87BE-67443E8EF086}">
      <p15:sldGuideLst xmlns:p15="http://schemas.microsoft.com/office/powerpoint/2012/main">
        <p15:guide id="2" pos="4838">
          <p15:clr>
            <a:srgbClr val="FBAE40"/>
          </p15:clr>
        </p15:guide>
        <p15:guide id="3" pos="4543">
          <p15:clr>
            <a:srgbClr val="FBAE40"/>
          </p15:clr>
        </p15:guide>
        <p15:guide id="4" pos="778">
          <p15:clr>
            <a:srgbClr val="FBAE40"/>
          </p15:clr>
        </p15:guide>
        <p15:guide id="8" pos="2547">
          <p15:clr>
            <a:srgbClr val="FBAE40"/>
          </p15:clr>
        </p15:guide>
        <p15:guide id="9" pos="2774">
          <p15:clr>
            <a:srgbClr val="FBAE40"/>
          </p15:clr>
        </p15:guide>
        <p15:guide id="11" pos="6439">
          <p15:clr>
            <a:srgbClr val="FBAE40"/>
          </p15:clr>
        </p15:guide>
        <p15:guide id="12" pos="6045">
          <p15:clr>
            <a:srgbClr val="FBAE40"/>
          </p15:clr>
        </p15:guide>
        <p15:guide id="13" pos="1036">
          <p15:clr>
            <a:srgbClr val="FBAE40"/>
          </p15:clr>
        </p15:guide>
        <p15:guide id="16" pos="3389">
          <p15:clr>
            <a:srgbClr val="FBAE40"/>
          </p15:clr>
        </p15:guide>
        <p15:guide id="17" pos="3691">
          <p15:clr>
            <a:srgbClr val="FBAE40"/>
          </p15:clr>
        </p15:guide>
        <p15:guide id="18" orient="horz" pos="3974" userDrawn="1">
          <p15:clr>
            <a:srgbClr val="FBAE40"/>
          </p15:clr>
        </p15:guide>
        <p15:guide id="19" pos="6451" userDrawn="1">
          <p15:clr>
            <a:srgbClr val="FBAE40"/>
          </p15:clr>
        </p15:guide>
        <p15:guide id="20" pos="6057" userDrawn="1">
          <p15:clr>
            <a:srgbClr val="FBAE40"/>
          </p15:clr>
        </p15:guide>
        <p15:guide id="21" pos="1037" userDrawn="1">
          <p15:clr>
            <a:srgbClr val="FBAE40"/>
          </p15:clr>
        </p15:guide>
        <p15:guide id="22" orient="horz" pos="1253" userDrawn="1">
          <p15:clr>
            <a:srgbClr val="FBAE40"/>
          </p15:clr>
        </p15:guide>
        <p15:guide id="23" orient="horz" pos="572" userDrawn="1">
          <p15:clr>
            <a:srgbClr val="FBAE40"/>
          </p15:clr>
        </p15:guide>
        <p15:guide id="24" pos="3396" userDrawn="1">
          <p15:clr>
            <a:srgbClr val="FBAE40"/>
          </p15:clr>
        </p15:guide>
        <p15:guide id="25" pos="3699" userDrawn="1">
          <p15:clr>
            <a:srgbClr val="FBAE40"/>
          </p15:clr>
        </p15:guide>
        <p15:guide id="26" orient="horz" pos="5286" userDrawn="1">
          <p15:clr>
            <a:srgbClr val="FBAE40"/>
          </p15:clr>
        </p15:guide>
        <p15:guide id="27" pos="8585" userDrawn="1">
          <p15:clr>
            <a:srgbClr val="FBAE40"/>
          </p15:clr>
        </p15:guide>
        <p15:guide id="28" pos="8060" userDrawn="1">
          <p15:clr>
            <a:srgbClr val="FBAE40"/>
          </p15:clr>
        </p15:guide>
        <p15:guide id="29" pos="1381" userDrawn="1">
          <p15:clr>
            <a:srgbClr val="FBAE40"/>
          </p15:clr>
        </p15:guide>
        <p15:guide id="30" orient="horz" pos="1666" userDrawn="1">
          <p15:clr>
            <a:srgbClr val="FBAE40"/>
          </p15:clr>
        </p15:guide>
        <p15:guide id="31" orient="horz" pos="761" userDrawn="1">
          <p15:clr>
            <a:srgbClr val="FBAE40"/>
          </p15:clr>
        </p15:guide>
        <p15:guide id="32" pos="4519" userDrawn="1">
          <p15:clr>
            <a:srgbClr val="FBAE40"/>
          </p15:clr>
        </p15:guide>
        <p15:guide id="33" pos="492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 + Quote Option 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223919-2500-5C49-7E77-706DE81E84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202511" cy="6858001"/>
          </a:xfrm>
          <a:prstGeom prst="rect">
            <a:avLst/>
          </a:prstGeom>
        </p:spPr>
      </p:pic>
      <p:sp>
        <p:nvSpPr>
          <p:cNvPr id="8" name="Round Single Corner of Rectangle 7">
            <a:extLst>
              <a:ext uri="{FF2B5EF4-FFF2-40B4-BE49-F238E27FC236}">
                <a16:creationId xmlns:a16="http://schemas.microsoft.com/office/drawing/2014/main" id="{6BF93D7C-05A0-414A-EC44-19BB32707142}"/>
              </a:ext>
            </a:extLst>
          </p:cNvPr>
          <p:cNvSpPr/>
          <p:nvPr/>
        </p:nvSpPr>
        <p:spPr>
          <a:xfrm>
            <a:off x="7408989" y="3429001"/>
            <a:ext cx="3980671" cy="3429000"/>
          </a:xfrm>
          <a:prstGeom prst="round1Rect">
            <a:avLst>
              <a:gd name="adj" fmla="val 14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1">
            <a:extLst>
              <a:ext uri="{FF2B5EF4-FFF2-40B4-BE49-F238E27FC236}">
                <a16:creationId xmlns:a16="http://schemas.microsoft.com/office/drawing/2014/main" id="{6AD0FEB4-AEBC-A46B-4D25-ECFB0521606E}"/>
              </a:ext>
            </a:extLst>
          </p:cNvPr>
          <p:cNvSpPr>
            <a:spLocks noGrp="1"/>
          </p:cNvSpPr>
          <p:nvPr>
            <p:ph type="body" sz="quarter" idx="10" hasCustomPrompt="1"/>
          </p:nvPr>
        </p:nvSpPr>
        <p:spPr>
          <a:xfrm>
            <a:off x="7728683" y="3751689"/>
            <a:ext cx="3258407" cy="205697"/>
          </a:xfrm>
          <a:prstGeom prst="rect">
            <a:avLst/>
          </a:prstGeom>
        </p:spPr>
        <p:txBody>
          <a:bodyPr wrap="square" lIns="0" tIns="0" rIns="0" bIns="0">
            <a:spAutoFit/>
          </a:bodyPr>
          <a:lstStyle>
            <a:lvl1pPr marL="0" indent="0">
              <a:lnSpc>
                <a:spcPct val="120000"/>
              </a:lnSpc>
              <a:buFontTx/>
              <a:buNone/>
              <a:defRPr sz="1199" b="0" spc="113" baseline="0">
                <a:solidFill>
                  <a:schemeClr val="tx1"/>
                </a:solidFill>
                <a:latin typeface="Consolas" panose="020B0609020204030204" pitchFamily="49" charset="0"/>
              </a:defRPr>
            </a:lvl1pPr>
            <a:lvl2pPr marL="342727" indent="0">
              <a:buFontTx/>
              <a:buNone/>
              <a:defRPr sz="1124" baseline="0">
                <a:latin typeface="Degular Text" pitchFamily="82" charset="77"/>
              </a:defRPr>
            </a:lvl2pPr>
            <a:lvl3pPr marL="685454" indent="0">
              <a:buFontTx/>
              <a:buNone/>
              <a:defRPr sz="1124" baseline="0">
                <a:latin typeface="Degular Text" pitchFamily="82" charset="77"/>
              </a:defRPr>
            </a:lvl3pPr>
            <a:lvl4pPr marL="1028181" indent="0">
              <a:buFontTx/>
              <a:buNone/>
              <a:defRPr sz="1124" baseline="0">
                <a:latin typeface="Degular Text" pitchFamily="82" charset="77"/>
              </a:defRPr>
            </a:lvl4pPr>
            <a:lvl5pPr marL="1370907" indent="0">
              <a:buFontTx/>
              <a:buNone/>
              <a:defRPr sz="1124" baseline="0">
                <a:latin typeface="Degular Text" pitchFamily="82" charset="77"/>
              </a:defRPr>
            </a:lvl5pPr>
          </a:lstStyle>
          <a:p>
            <a:pPr lvl="0"/>
            <a:r>
              <a:rPr lang="en-GB"/>
              <a:t>“Copy to go here.”</a:t>
            </a:r>
          </a:p>
        </p:txBody>
      </p:sp>
      <p:pic>
        <p:nvPicPr>
          <p:cNvPr id="13" name="Picture 12" descr="Icon&#10;&#10;Description automatically generated">
            <a:extLst>
              <a:ext uri="{FF2B5EF4-FFF2-40B4-BE49-F238E27FC236}">
                <a16:creationId xmlns:a16="http://schemas.microsoft.com/office/drawing/2014/main" id="{C4ACB3F2-E4B7-0A0E-AEBF-5D95E8D1A2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9659" y="244263"/>
            <a:ext cx="470989" cy="418564"/>
          </a:xfrm>
          <a:prstGeom prst="rect">
            <a:avLst/>
          </a:prstGeom>
        </p:spPr>
      </p:pic>
      <p:sp>
        <p:nvSpPr>
          <p:cNvPr id="2" name="Text Placeholder 11">
            <a:extLst>
              <a:ext uri="{FF2B5EF4-FFF2-40B4-BE49-F238E27FC236}">
                <a16:creationId xmlns:a16="http://schemas.microsoft.com/office/drawing/2014/main" id="{1B0BC1F6-9F6D-300A-40C3-A60D9E24D21A}"/>
              </a:ext>
            </a:extLst>
          </p:cNvPr>
          <p:cNvSpPr>
            <a:spLocks noGrp="1"/>
          </p:cNvSpPr>
          <p:nvPr>
            <p:ph type="body" sz="quarter" idx="11" hasCustomPrompt="1"/>
          </p:nvPr>
        </p:nvSpPr>
        <p:spPr>
          <a:xfrm>
            <a:off x="7728683" y="6004877"/>
            <a:ext cx="3258407" cy="320985"/>
          </a:xfrm>
          <a:prstGeom prst="rect">
            <a:avLst/>
          </a:prstGeom>
        </p:spPr>
        <p:txBody>
          <a:bodyPr wrap="square" lIns="0" tIns="0" rIns="0" bIns="0">
            <a:spAutoFit/>
          </a:bodyPr>
          <a:lstStyle>
            <a:lvl1pPr marL="0" indent="0">
              <a:lnSpc>
                <a:spcPct val="110000"/>
              </a:lnSpc>
              <a:spcBef>
                <a:spcPts val="0"/>
              </a:spcBef>
              <a:spcAft>
                <a:spcPts val="0"/>
              </a:spcAft>
              <a:buFontTx/>
              <a:buNone/>
              <a:defRPr sz="975" b="1" i="0" cap="none" spc="113" baseline="0">
                <a:solidFill>
                  <a:schemeClr val="tx1"/>
                </a:solidFill>
                <a:latin typeface="Consolas" panose="020B0609020204030204" pitchFamily="49" charset="0"/>
              </a:defRPr>
            </a:lvl1pPr>
            <a:lvl2pPr marL="342727" indent="0">
              <a:buFontTx/>
              <a:buNone/>
              <a:defRPr sz="1124" baseline="0">
                <a:latin typeface="Degular Text" pitchFamily="82" charset="77"/>
              </a:defRPr>
            </a:lvl2pPr>
            <a:lvl3pPr marL="685454" indent="0">
              <a:buFontTx/>
              <a:buNone/>
              <a:defRPr sz="1124" baseline="0">
                <a:latin typeface="Degular Text" pitchFamily="82" charset="77"/>
              </a:defRPr>
            </a:lvl3pPr>
            <a:lvl4pPr marL="1028181" indent="0">
              <a:buFontTx/>
              <a:buNone/>
              <a:defRPr sz="1124" baseline="0">
                <a:latin typeface="Degular Text" pitchFamily="82" charset="77"/>
              </a:defRPr>
            </a:lvl4pPr>
            <a:lvl5pPr marL="1370907" indent="0">
              <a:buFontTx/>
              <a:buNone/>
              <a:defRPr sz="1124" baseline="0">
                <a:latin typeface="Degular Text" pitchFamily="82" charset="77"/>
              </a:defRPr>
            </a:lvl5pPr>
          </a:lstStyle>
          <a:p>
            <a:pPr lvl="0"/>
            <a:r>
              <a:rPr lang="en-GB"/>
              <a:t>Name, Title</a:t>
            </a:r>
          </a:p>
          <a:p>
            <a:pPr lvl="0"/>
            <a:r>
              <a:rPr lang="en-GB"/>
              <a:t>Company</a:t>
            </a:r>
          </a:p>
        </p:txBody>
      </p:sp>
    </p:spTree>
    <p:extLst>
      <p:ext uri="{BB962C8B-B14F-4D97-AF65-F5344CB8AC3E}">
        <p14:creationId xmlns:p14="http://schemas.microsoft.com/office/powerpoint/2010/main" val="28373400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3colText+picures">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50925" y="868543"/>
            <a:ext cx="4566779" cy="797719"/>
          </a:xfrm>
          <a:prstGeom prst="rect">
            <a:avLst/>
          </a:prstGeom>
        </p:spPr>
        <p:txBody>
          <a:bodyPr wrap="square" lIns="0" tIns="0" rIns="0" bIns="0">
            <a:spAutoFit/>
          </a:bodyPr>
          <a:lstStyle>
            <a:lvl1pPr marL="0" indent="0">
              <a:lnSpc>
                <a:spcPct val="80000"/>
              </a:lnSpc>
              <a:buNone/>
              <a:defRPr sz="3198" b="0" cap="none" spc="100" baseline="0">
                <a:solidFill>
                  <a:schemeClr val="tx2"/>
                </a:solidFill>
                <a:latin typeface="Aptos" panose="020B0004020202020204" pitchFamily="34" charset="0"/>
              </a:defRPr>
            </a:lvl1pPr>
          </a:lstStyle>
          <a:p>
            <a:pPr lvl="0"/>
            <a:r>
              <a:rPr lang="en-GB"/>
              <a:t>Headlines that require two lines to fit the text </a:t>
            </a:r>
            <a:endParaRPr lang="en-US"/>
          </a:p>
        </p:txBody>
      </p:sp>
      <p:sp>
        <p:nvSpPr>
          <p:cNvPr id="10" name="Picture Placeholder 18">
            <a:extLst>
              <a:ext uri="{FF2B5EF4-FFF2-40B4-BE49-F238E27FC236}">
                <a16:creationId xmlns:a16="http://schemas.microsoft.com/office/drawing/2014/main" id="{869FAB3D-FD9B-6390-C8AB-5616BBD9AF69}"/>
              </a:ext>
            </a:extLst>
          </p:cNvPr>
          <p:cNvSpPr>
            <a:spLocks noGrp="1"/>
          </p:cNvSpPr>
          <p:nvPr>
            <p:ph type="pic" sz="quarter" idx="21"/>
          </p:nvPr>
        </p:nvSpPr>
        <p:spPr>
          <a:xfrm>
            <a:off x="4620560" y="2024049"/>
            <a:ext cx="2951815" cy="1501561"/>
          </a:xfrm>
          <a:prstGeom prst="rect">
            <a:avLst/>
          </a:prstGeom>
        </p:spPr>
        <p:txBody>
          <a:bodyPr/>
          <a:lstStyle/>
          <a:p>
            <a:r>
              <a:rPr lang="en-GB"/>
              <a:t>Click icon to add picture</a:t>
            </a:r>
            <a:endParaRPr lang="en-US"/>
          </a:p>
        </p:txBody>
      </p:sp>
      <p:sp>
        <p:nvSpPr>
          <p:cNvPr id="16" name="Text Placeholder 16">
            <a:extLst>
              <a:ext uri="{FF2B5EF4-FFF2-40B4-BE49-F238E27FC236}">
                <a16:creationId xmlns:a16="http://schemas.microsoft.com/office/drawing/2014/main" id="{299F3911-76EE-A991-7EC9-DC8AE207AA29}"/>
              </a:ext>
            </a:extLst>
          </p:cNvPr>
          <p:cNvSpPr>
            <a:spLocks noGrp="1"/>
          </p:cNvSpPr>
          <p:nvPr>
            <p:ph type="body" sz="quarter" idx="26" hasCustomPrompt="1"/>
          </p:nvPr>
        </p:nvSpPr>
        <p:spPr>
          <a:xfrm>
            <a:off x="4620561" y="3713860"/>
            <a:ext cx="2951850" cy="441299"/>
          </a:xfrm>
          <a:prstGeom prst="rect">
            <a:avLst/>
          </a:prstGeom>
        </p:spPr>
        <p:txBody>
          <a:bodyPr lIns="0" tIns="0" rIns="0" bIns="0"/>
          <a:lstStyle>
            <a:lvl1pPr algn="ctr">
              <a:lnSpc>
                <a:spcPct val="100000"/>
              </a:lnSpc>
              <a:spcBef>
                <a:spcPts val="0"/>
              </a:spcBef>
              <a:defRPr sz="1300" b="1" i="0" spc="150" baseline="0">
                <a:solidFill>
                  <a:schemeClr val="tx2"/>
                </a:solidFill>
                <a:latin typeface="Consolas" panose="020B0609020204030204" pitchFamily="49" charset="0"/>
                <a:cs typeface="Consolas" panose="020B0609020204030204" pitchFamily="49" charset="0"/>
              </a:defRPr>
            </a:lvl1pPr>
          </a:lstStyle>
          <a:p>
            <a:pPr lvl="0"/>
            <a:r>
              <a:rPr lang="en-AU" err="1"/>
              <a:t>Firstname</a:t>
            </a:r>
            <a:r>
              <a:rPr lang="en-AU"/>
              <a:t> </a:t>
            </a:r>
            <a:r>
              <a:rPr lang="en-AU" err="1"/>
              <a:t>Lastname</a:t>
            </a:r>
            <a:endParaRPr lang="en-US"/>
          </a:p>
          <a:p>
            <a:pPr lvl="0"/>
            <a:r>
              <a:rPr lang="en-US"/>
              <a:t>Job Title</a:t>
            </a:r>
            <a:endParaRPr lang="en-GB"/>
          </a:p>
        </p:txBody>
      </p:sp>
      <p:cxnSp>
        <p:nvCxnSpPr>
          <p:cNvPr id="20" name="Straight Connector 19">
            <a:extLst>
              <a:ext uri="{FF2B5EF4-FFF2-40B4-BE49-F238E27FC236}">
                <a16:creationId xmlns:a16="http://schemas.microsoft.com/office/drawing/2014/main" id="{BF7E1E32-C2C6-46DB-3AA0-97831A0B10DF}"/>
              </a:ext>
            </a:extLst>
          </p:cNvPr>
          <p:cNvCxnSpPr/>
          <p:nvPr/>
        </p:nvCxnSpPr>
        <p:spPr>
          <a:xfrm>
            <a:off x="4620561" y="4234670"/>
            <a:ext cx="2951814"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Picture Placeholder 18">
            <a:extLst>
              <a:ext uri="{FF2B5EF4-FFF2-40B4-BE49-F238E27FC236}">
                <a16:creationId xmlns:a16="http://schemas.microsoft.com/office/drawing/2014/main" id="{F1EB044D-3F54-A003-C91E-33E3E7FD1E98}"/>
              </a:ext>
            </a:extLst>
          </p:cNvPr>
          <p:cNvSpPr>
            <a:spLocks noGrp="1"/>
          </p:cNvSpPr>
          <p:nvPr>
            <p:ph type="pic" sz="quarter" idx="28"/>
          </p:nvPr>
        </p:nvSpPr>
        <p:spPr>
          <a:xfrm>
            <a:off x="1241255" y="2024049"/>
            <a:ext cx="2951815" cy="1501561"/>
          </a:xfrm>
          <a:prstGeom prst="rect">
            <a:avLst/>
          </a:prstGeom>
        </p:spPr>
        <p:txBody>
          <a:bodyPr/>
          <a:lstStyle/>
          <a:p>
            <a:r>
              <a:rPr lang="en-GB"/>
              <a:t>Click icon to add picture</a:t>
            </a:r>
            <a:endParaRPr lang="en-US"/>
          </a:p>
        </p:txBody>
      </p:sp>
      <p:sp>
        <p:nvSpPr>
          <p:cNvPr id="22" name="Text Placeholder 16">
            <a:extLst>
              <a:ext uri="{FF2B5EF4-FFF2-40B4-BE49-F238E27FC236}">
                <a16:creationId xmlns:a16="http://schemas.microsoft.com/office/drawing/2014/main" id="{9BE67B7B-C4B6-9A6F-F1A8-E86CE63F3407}"/>
              </a:ext>
            </a:extLst>
          </p:cNvPr>
          <p:cNvSpPr>
            <a:spLocks noGrp="1"/>
          </p:cNvSpPr>
          <p:nvPr>
            <p:ph type="body" sz="quarter" idx="29" hasCustomPrompt="1"/>
          </p:nvPr>
        </p:nvSpPr>
        <p:spPr>
          <a:xfrm>
            <a:off x="1241256" y="3713860"/>
            <a:ext cx="2951850" cy="441299"/>
          </a:xfrm>
          <a:prstGeom prst="rect">
            <a:avLst/>
          </a:prstGeom>
        </p:spPr>
        <p:txBody>
          <a:bodyPr lIns="0" tIns="0" rIns="0" bIns="0"/>
          <a:lstStyle>
            <a:lvl1pPr algn="ctr">
              <a:lnSpc>
                <a:spcPct val="100000"/>
              </a:lnSpc>
              <a:spcBef>
                <a:spcPts val="0"/>
              </a:spcBef>
              <a:defRPr sz="1300" b="1" i="0" spc="150" baseline="0">
                <a:solidFill>
                  <a:schemeClr val="tx2"/>
                </a:solidFill>
                <a:latin typeface="Consolas" panose="020B0609020204030204" pitchFamily="49" charset="0"/>
                <a:cs typeface="Consolas" panose="020B0609020204030204" pitchFamily="49" charset="0"/>
              </a:defRPr>
            </a:lvl1pPr>
          </a:lstStyle>
          <a:p>
            <a:pPr lvl="0"/>
            <a:r>
              <a:rPr lang="en-AU" err="1"/>
              <a:t>Firstname</a:t>
            </a:r>
            <a:r>
              <a:rPr lang="en-AU"/>
              <a:t> </a:t>
            </a:r>
            <a:r>
              <a:rPr lang="en-AU" err="1"/>
              <a:t>Lastname</a:t>
            </a:r>
            <a:endParaRPr lang="en-US"/>
          </a:p>
          <a:p>
            <a:pPr lvl="0"/>
            <a:r>
              <a:rPr lang="en-US"/>
              <a:t>Job Title</a:t>
            </a:r>
            <a:endParaRPr lang="en-GB"/>
          </a:p>
        </p:txBody>
      </p:sp>
      <p:cxnSp>
        <p:nvCxnSpPr>
          <p:cNvPr id="24" name="Straight Connector 23">
            <a:extLst>
              <a:ext uri="{FF2B5EF4-FFF2-40B4-BE49-F238E27FC236}">
                <a16:creationId xmlns:a16="http://schemas.microsoft.com/office/drawing/2014/main" id="{6E4613DE-0CAE-3D58-65BE-AF32189197D7}"/>
              </a:ext>
            </a:extLst>
          </p:cNvPr>
          <p:cNvCxnSpPr/>
          <p:nvPr/>
        </p:nvCxnSpPr>
        <p:spPr>
          <a:xfrm>
            <a:off x="1241256" y="4234670"/>
            <a:ext cx="2951814"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5" name="Picture Placeholder 18">
            <a:extLst>
              <a:ext uri="{FF2B5EF4-FFF2-40B4-BE49-F238E27FC236}">
                <a16:creationId xmlns:a16="http://schemas.microsoft.com/office/drawing/2014/main" id="{BAA7A340-B2ED-76E9-4EEC-405211B8E423}"/>
              </a:ext>
            </a:extLst>
          </p:cNvPr>
          <p:cNvSpPr>
            <a:spLocks noGrp="1"/>
          </p:cNvSpPr>
          <p:nvPr>
            <p:ph type="pic" sz="quarter" idx="31"/>
          </p:nvPr>
        </p:nvSpPr>
        <p:spPr>
          <a:xfrm>
            <a:off x="7933603" y="2024049"/>
            <a:ext cx="2951815" cy="1501561"/>
          </a:xfrm>
          <a:prstGeom prst="rect">
            <a:avLst/>
          </a:prstGeom>
        </p:spPr>
        <p:txBody>
          <a:bodyPr/>
          <a:lstStyle/>
          <a:p>
            <a:r>
              <a:rPr lang="en-GB"/>
              <a:t>Click icon to add picture</a:t>
            </a:r>
            <a:endParaRPr lang="en-US"/>
          </a:p>
        </p:txBody>
      </p:sp>
      <p:sp>
        <p:nvSpPr>
          <p:cNvPr id="26" name="Text Placeholder 16">
            <a:extLst>
              <a:ext uri="{FF2B5EF4-FFF2-40B4-BE49-F238E27FC236}">
                <a16:creationId xmlns:a16="http://schemas.microsoft.com/office/drawing/2014/main" id="{2FB25AC8-0A44-B569-4C29-101E584D19F1}"/>
              </a:ext>
            </a:extLst>
          </p:cNvPr>
          <p:cNvSpPr>
            <a:spLocks noGrp="1"/>
          </p:cNvSpPr>
          <p:nvPr>
            <p:ph type="body" sz="quarter" idx="32" hasCustomPrompt="1"/>
          </p:nvPr>
        </p:nvSpPr>
        <p:spPr>
          <a:xfrm>
            <a:off x="7933604" y="3713860"/>
            <a:ext cx="2951850" cy="441299"/>
          </a:xfrm>
          <a:prstGeom prst="rect">
            <a:avLst/>
          </a:prstGeom>
        </p:spPr>
        <p:txBody>
          <a:bodyPr lIns="0" tIns="0" rIns="0" bIns="0"/>
          <a:lstStyle>
            <a:lvl1pPr algn="ctr">
              <a:lnSpc>
                <a:spcPct val="100000"/>
              </a:lnSpc>
              <a:spcBef>
                <a:spcPts val="0"/>
              </a:spcBef>
              <a:defRPr sz="1300" b="1" i="0" spc="150" baseline="0">
                <a:solidFill>
                  <a:schemeClr val="tx2"/>
                </a:solidFill>
                <a:latin typeface="Consolas" panose="020B0609020204030204" pitchFamily="49" charset="0"/>
                <a:cs typeface="Consolas" panose="020B0609020204030204" pitchFamily="49" charset="0"/>
              </a:defRPr>
            </a:lvl1pPr>
          </a:lstStyle>
          <a:p>
            <a:pPr lvl="0"/>
            <a:r>
              <a:rPr lang="en-AU" err="1"/>
              <a:t>Firstname</a:t>
            </a:r>
            <a:r>
              <a:rPr lang="en-AU"/>
              <a:t> </a:t>
            </a:r>
            <a:r>
              <a:rPr lang="en-AU" err="1"/>
              <a:t>Lastname</a:t>
            </a:r>
            <a:endParaRPr lang="en-US"/>
          </a:p>
          <a:p>
            <a:pPr lvl="0"/>
            <a:r>
              <a:rPr lang="en-US"/>
              <a:t>Job Title</a:t>
            </a:r>
            <a:endParaRPr lang="en-GB"/>
          </a:p>
        </p:txBody>
      </p:sp>
      <p:cxnSp>
        <p:nvCxnSpPr>
          <p:cNvPr id="28" name="Straight Connector 27">
            <a:extLst>
              <a:ext uri="{FF2B5EF4-FFF2-40B4-BE49-F238E27FC236}">
                <a16:creationId xmlns:a16="http://schemas.microsoft.com/office/drawing/2014/main" id="{322A7A5C-113F-E257-38AE-09BD723E8F81}"/>
              </a:ext>
            </a:extLst>
          </p:cNvPr>
          <p:cNvCxnSpPr/>
          <p:nvPr/>
        </p:nvCxnSpPr>
        <p:spPr>
          <a:xfrm>
            <a:off x="7933604" y="4234670"/>
            <a:ext cx="2951814"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ext Placeholder 4">
            <a:extLst>
              <a:ext uri="{FF2B5EF4-FFF2-40B4-BE49-F238E27FC236}">
                <a16:creationId xmlns:a16="http://schemas.microsoft.com/office/drawing/2014/main" id="{D8EA521A-417B-20C2-B0F8-B6647B55D831}"/>
              </a:ext>
            </a:extLst>
          </p:cNvPr>
          <p:cNvSpPr>
            <a:spLocks noGrp="1"/>
          </p:cNvSpPr>
          <p:nvPr>
            <p:ph type="body" sz="quarter" idx="19" hasCustomPrompt="1"/>
          </p:nvPr>
        </p:nvSpPr>
        <p:spPr>
          <a:xfrm>
            <a:off x="1250926" y="4392883"/>
            <a:ext cx="2951505" cy="2153243"/>
          </a:xfrm>
        </p:spPr>
        <p:txBody>
          <a:bodyPr lIns="0" tIns="0" rIns="0" bIns="0"/>
          <a:lstStyle>
            <a:lvl2pPr>
              <a:defRPr sz="1400" baseline="0"/>
            </a:lvl2pPr>
          </a:lstStyle>
          <a:p>
            <a:pPr lvl="1"/>
            <a:r>
              <a:rPr lang="en-GB"/>
              <a:t>Second level</a:t>
            </a:r>
          </a:p>
        </p:txBody>
      </p:sp>
      <p:sp>
        <p:nvSpPr>
          <p:cNvPr id="4" name="Text Placeholder 4">
            <a:extLst>
              <a:ext uri="{FF2B5EF4-FFF2-40B4-BE49-F238E27FC236}">
                <a16:creationId xmlns:a16="http://schemas.microsoft.com/office/drawing/2014/main" id="{C5F76DD1-2B45-9326-8639-3AA190283955}"/>
              </a:ext>
            </a:extLst>
          </p:cNvPr>
          <p:cNvSpPr>
            <a:spLocks noGrp="1"/>
          </p:cNvSpPr>
          <p:nvPr>
            <p:ph type="body" sz="quarter" idx="33" hasCustomPrompt="1"/>
          </p:nvPr>
        </p:nvSpPr>
        <p:spPr>
          <a:xfrm>
            <a:off x="4630231" y="4392883"/>
            <a:ext cx="2951505" cy="2153243"/>
          </a:xfrm>
        </p:spPr>
        <p:txBody>
          <a:bodyPr lIns="0" tIns="0" rIns="0" bIns="0"/>
          <a:lstStyle>
            <a:lvl2pPr>
              <a:defRPr sz="1400" baseline="0"/>
            </a:lvl2pPr>
          </a:lstStyle>
          <a:p>
            <a:pPr lvl="1"/>
            <a:r>
              <a:rPr lang="en-GB"/>
              <a:t>Second level</a:t>
            </a:r>
          </a:p>
        </p:txBody>
      </p:sp>
      <p:sp>
        <p:nvSpPr>
          <p:cNvPr id="5" name="Text Placeholder 4">
            <a:extLst>
              <a:ext uri="{FF2B5EF4-FFF2-40B4-BE49-F238E27FC236}">
                <a16:creationId xmlns:a16="http://schemas.microsoft.com/office/drawing/2014/main" id="{83316F68-9897-A7A9-32F6-0F75C9B70065}"/>
              </a:ext>
            </a:extLst>
          </p:cNvPr>
          <p:cNvSpPr>
            <a:spLocks noGrp="1"/>
          </p:cNvSpPr>
          <p:nvPr>
            <p:ph type="body" sz="quarter" idx="34" hasCustomPrompt="1"/>
          </p:nvPr>
        </p:nvSpPr>
        <p:spPr>
          <a:xfrm>
            <a:off x="7956527" y="4392883"/>
            <a:ext cx="2951505" cy="2153243"/>
          </a:xfrm>
        </p:spPr>
        <p:txBody>
          <a:bodyPr lIns="0" tIns="0" rIns="0" bIns="0"/>
          <a:lstStyle>
            <a:lvl2pPr>
              <a:defRPr sz="1400" baseline="0"/>
            </a:lvl2pPr>
          </a:lstStyle>
          <a:p>
            <a:pPr lvl="1"/>
            <a:r>
              <a:rPr lang="en-GB"/>
              <a:t>Second level</a:t>
            </a:r>
          </a:p>
        </p:txBody>
      </p:sp>
    </p:spTree>
    <p:extLst>
      <p:ext uri="{BB962C8B-B14F-4D97-AF65-F5344CB8AC3E}">
        <p14:creationId xmlns:p14="http://schemas.microsoft.com/office/powerpoint/2010/main" val="3322521057"/>
      </p:ext>
    </p:extLst>
  </p:cSld>
  <p:clrMapOvr>
    <a:masterClrMapping/>
  </p:clrMapOvr>
  <p:extLst>
    <p:ext uri="{DCECCB84-F9BA-43D5-87BE-67443E8EF086}">
      <p15:sldGuideLst xmlns:p15="http://schemas.microsoft.com/office/powerpoint/2012/main">
        <p15:guide id="2" pos="6879">
          <p15:clr>
            <a:srgbClr val="FBAE40"/>
          </p15:clr>
        </p15:guide>
        <p15:guide id="3" pos="4770">
          <p15:clr>
            <a:srgbClr val="FBAE40"/>
          </p15:clr>
        </p15:guide>
        <p15:guide id="4" pos="778">
          <p15:clr>
            <a:srgbClr val="FBAE40"/>
          </p15:clr>
        </p15:guide>
        <p15:guide id="8" pos="2661">
          <p15:clr>
            <a:srgbClr val="FBAE40"/>
          </p15:clr>
        </p15:guide>
        <p15:guide id="9" pos="2887">
          <p15:clr>
            <a:srgbClr val="FBAE40"/>
          </p15:clr>
        </p15:guide>
        <p15:guide id="10" pos="4997">
          <p15:clr>
            <a:srgbClr val="FBAE40"/>
          </p15:clr>
        </p15:guide>
        <p15:guide id="12" pos="9155">
          <p15:clr>
            <a:srgbClr val="FBAE40"/>
          </p15:clr>
        </p15:guide>
        <p15:guide id="13" pos="6348">
          <p15:clr>
            <a:srgbClr val="FBAE40"/>
          </p15:clr>
        </p15:guide>
        <p15:guide id="14" pos="1036">
          <p15:clr>
            <a:srgbClr val="FBAE40"/>
          </p15:clr>
        </p15:guide>
        <p15:guide id="17" pos="3542">
          <p15:clr>
            <a:srgbClr val="FBAE40"/>
          </p15:clr>
        </p15:guide>
        <p15:guide id="18" pos="3842">
          <p15:clr>
            <a:srgbClr val="FBAE40"/>
          </p15:clr>
        </p15:guide>
        <p15:guide id="19" pos="6650">
          <p15:clr>
            <a:srgbClr val="FBAE40"/>
          </p15:clr>
        </p15:guide>
        <p15:guide id="20" orient="horz" pos="3974" userDrawn="1">
          <p15:clr>
            <a:srgbClr val="FBAE40"/>
          </p15:clr>
        </p15:guide>
        <p15:guide id="21" pos="9172" userDrawn="1">
          <p15:clr>
            <a:srgbClr val="FBAE40"/>
          </p15:clr>
        </p15:guide>
        <p15:guide id="22" pos="6360" userDrawn="1">
          <p15:clr>
            <a:srgbClr val="FBAE40"/>
          </p15:clr>
        </p15:guide>
        <p15:guide id="23" pos="1037" userDrawn="1">
          <p15:clr>
            <a:srgbClr val="FBAE40"/>
          </p15:clr>
        </p15:guide>
        <p15:guide id="24" orient="horz" pos="1253" userDrawn="1">
          <p15:clr>
            <a:srgbClr val="FBAE40"/>
          </p15:clr>
        </p15:guide>
        <p15:guide id="25" orient="horz" pos="572" userDrawn="1">
          <p15:clr>
            <a:srgbClr val="FBAE40"/>
          </p15:clr>
        </p15:guide>
        <p15:guide id="26" pos="3548" userDrawn="1">
          <p15:clr>
            <a:srgbClr val="FBAE40"/>
          </p15:clr>
        </p15:guide>
        <p15:guide id="27" pos="3849" userDrawn="1">
          <p15:clr>
            <a:srgbClr val="FBAE40"/>
          </p15:clr>
        </p15:guide>
        <p15:guide id="28" pos="6663" userDrawn="1">
          <p15:clr>
            <a:srgbClr val="FBAE40"/>
          </p15:clr>
        </p15:guide>
        <p15:guide id="29" orient="horz" pos="5286" userDrawn="1">
          <p15:clr>
            <a:srgbClr val="FBAE40"/>
          </p15:clr>
        </p15:guide>
        <p15:guide id="30" pos="12207" userDrawn="1">
          <p15:clr>
            <a:srgbClr val="FBAE40"/>
          </p15:clr>
        </p15:guide>
        <p15:guide id="31" pos="8464" userDrawn="1">
          <p15:clr>
            <a:srgbClr val="FBAE40"/>
          </p15:clr>
        </p15:guide>
        <p15:guide id="32" pos="1381" userDrawn="1">
          <p15:clr>
            <a:srgbClr val="FBAE40"/>
          </p15:clr>
        </p15:guide>
        <p15:guide id="33" orient="horz" pos="1666" userDrawn="1">
          <p15:clr>
            <a:srgbClr val="FBAE40"/>
          </p15:clr>
        </p15:guide>
        <p15:guide id="34" orient="horz" pos="761" userDrawn="1">
          <p15:clr>
            <a:srgbClr val="FBAE40"/>
          </p15:clr>
        </p15:guide>
        <p15:guide id="35" pos="4723" userDrawn="1">
          <p15:clr>
            <a:srgbClr val="FBAE40"/>
          </p15:clr>
        </p15:guide>
        <p15:guide id="36" pos="5123" userDrawn="1">
          <p15:clr>
            <a:srgbClr val="FBAE40"/>
          </p15:clr>
        </p15:guide>
        <p15:guide id="37" pos="8867"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50925" y="868543"/>
            <a:ext cx="4487266" cy="797719"/>
          </a:xfrm>
          <a:prstGeom prst="rect">
            <a:avLst/>
          </a:prstGeom>
        </p:spPr>
        <p:txBody>
          <a:bodyPr wrap="square" lIns="0" tIns="0" rIns="0" bIns="0">
            <a:spAutoFit/>
          </a:bodyPr>
          <a:lstStyle>
            <a:lvl1pPr marL="0" indent="0">
              <a:lnSpc>
                <a:spcPct val="80000"/>
              </a:lnSpc>
              <a:buNone/>
              <a:defRPr sz="3198" b="0" cap="none" spc="100" baseline="0">
                <a:solidFill>
                  <a:schemeClr val="tx2"/>
                </a:solidFill>
                <a:latin typeface="Aptos" panose="020B0004020202020204" pitchFamily="34" charset="0"/>
              </a:defRPr>
            </a:lvl1pPr>
          </a:lstStyle>
          <a:p>
            <a:pPr lvl="0"/>
            <a:r>
              <a:rPr lang="en-GB"/>
              <a:t>Headlines that require two lines to fit the text </a:t>
            </a:r>
            <a:endParaRPr lang="en-US"/>
          </a:p>
        </p:txBody>
      </p:sp>
      <p:graphicFrame>
        <p:nvGraphicFramePr>
          <p:cNvPr id="4" name="Table 3">
            <a:extLst>
              <a:ext uri="{FF2B5EF4-FFF2-40B4-BE49-F238E27FC236}">
                <a16:creationId xmlns:a16="http://schemas.microsoft.com/office/drawing/2014/main" id="{C83C5780-683D-0C29-07BC-008490604B4A}"/>
              </a:ext>
            </a:extLst>
          </p:cNvPr>
          <p:cNvGraphicFramePr>
            <a:graphicFrameLocks noGrp="1"/>
          </p:cNvGraphicFramePr>
          <p:nvPr>
            <p:extLst>
              <p:ext uri="{D42A27DB-BD31-4B8C-83A1-F6EECF244321}">
                <p14:modId xmlns:p14="http://schemas.microsoft.com/office/powerpoint/2010/main" val="1121934718"/>
              </p:ext>
            </p:extLst>
          </p:nvPr>
        </p:nvGraphicFramePr>
        <p:xfrm>
          <a:off x="1246208" y="2024063"/>
          <a:ext cx="9699586" cy="3626112"/>
        </p:xfrm>
        <a:graphic>
          <a:graphicData uri="http://schemas.openxmlformats.org/drawingml/2006/table">
            <a:tbl>
              <a:tblPr firstRow="1" firstCol="1" bandRow="1">
                <a:tableStyleId>{93296810-A885-4BE3-A3E7-6D5BEEA58F35}</a:tableStyleId>
              </a:tblPr>
              <a:tblGrid>
                <a:gridCol w="1927446">
                  <a:extLst>
                    <a:ext uri="{9D8B030D-6E8A-4147-A177-3AD203B41FA5}">
                      <a16:colId xmlns:a16="http://schemas.microsoft.com/office/drawing/2014/main" val="2605613351"/>
                    </a:ext>
                  </a:extLst>
                </a:gridCol>
                <a:gridCol w="1893724">
                  <a:extLst>
                    <a:ext uri="{9D8B030D-6E8A-4147-A177-3AD203B41FA5}">
                      <a16:colId xmlns:a16="http://schemas.microsoft.com/office/drawing/2014/main" val="2139118845"/>
                    </a:ext>
                  </a:extLst>
                </a:gridCol>
                <a:gridCol w="1893724">
                  <a:extLst>
                    <a:ext uri="{9D8B030D-6E8A-4147-A177-3AD203B41FA5}">
                      <a16:colId xmlns:a16="http://schemas.microsoft.com/office/drawing/2014/main" val="500174408"/>
                    </a:ext>
                  </a:extLst>
                </a:gridCol>
                <a:gridCol w="1893724">
                  <a:extLst>
                    <a:ext uri="{9D8B030D-6E8A-4147-A177-3AD203B41FA5}">
                      <a16:colId xmlns:a16="http://schemas.microsoft.com/office/drawing/2014/main" val="724538531"/>
                    </a:ext>
                  </a:extLst>
                </a:gridCol>
                <a:gridCol w="2090968">
                  <a:extLst>
                    <a:ext uri="{9D8B030D-6E8A-4147-A177-3AD203B41FA5}">
                      <a16:colId xmlns:a16="http://schemas.microsoft.com/office/drawing/2014/main" val="1423167988"/>
                    </a:ext>
                  </a:extLst>
                </a:gridCol>
              </a:tblGrid>
              <a:tr h="566112">
                <a:tc>
                  <a:txBody>
                    <a:bodyPr/>
                    <a:lstStyle/>
                    <a:p>
                      <a:pPr>
                        <a:lnSpc>
                          <a:spcPct val="115000"/>
                        </a:lnSpc>
                        <a:spcAft>
                          <a:spcPts val="0"/>
                        </a:spcAft>
                      </a:pPr>
                      <a:r>
                        <a:rPr lang="en-AU" sz="1200" b="1" spc="150" baseline="0">
                          <a:effectLst/>
                          <a:latin typeface="Consolas" panose="020B0609020204030204" pitchFamily="49" charset="0"/>
                          <a:cs typeface="Consolas" panose="020B0609020204030204" pitchFamily="49" charset="0"/>
                        </a:rPr>
                        <a:t> </a:t>
                      </a:r>
                      <a:endParaRPr lang="en-AU" sz="1200" b="1" spc="150" baseline="0">
                        <a:effectLst/>
                        <a:latin typeface="Consolas" panose="020B0609020204030204" pitchFamily="49" charset="0"/>
                        <a:ea typeface="Verdana" panose="020B0604030504040204" pitchFamily="34" charset="0"/>
                        <a:cs typeface="Consolas" panose="020B0609020204030204" pitchFamily="49" charset="0"/>
                      </a:endParaRPr>
                    </a:p>
                  </a:txBody>
                  <a:tcPr marL="68580" marR="68580" marT="0" marB="0" anchor="ctr"/>
                </a:tc>
                <a:tc>
                  <a:txBody>
                    <a:bodyPr/>
                    <a:lstStyle/>
                    <a:p>
                      <a:pPr algn="ctr">
                        <a:lnSpc>
                          <a:spcPct val="115000"/>
                        </a:lnSpc>
                        <a:spcAft>
                          <a:spcPts val="0"/>
                        </a:spcAft>
                      </a:pPr>
                      <a:r>
                        <a:rPr lang="en-AU" sz="1200" b="1" i="0" cap="none" spc="150" baseline="0">
                          <a:effectLst/>
                          <a:latin typeface="Consolas" panose="020B0609020204030204" pitchFamily="49" charset="0"/>
                          <a:cs typeface="Consolas" panose="020B0609020204030204" pitchFamily="49" charset="0"/>
                        </a:rPr>
                        <a:t>Column Head</a:t>
                      </a:r>
                      <a:endParaRPr lang="en-AU" sz="1200" b="1" i="0" cap="none" spc="150" baseline="0">
                        <a:effectLst/>
                        <a:latin typeface="Consolas" panose="020B0609020204030204" pitchFamily="49" charset="0"/>
                        <a:ea typeface="Verdana" panose="020B0604030504040204" pitchFamily="34" charset="0"/>
                        <a:cs typeface="Consolas" panose="020B0609020204030204" pitchFamily="49" charset="0"/>
                      </a:endParaRPr>
                    </a:p>
                  </a:txBody>
                  <a:tcPr marL="68580" marR="68580" marT="0" marB="0" anchor="ctr"/>
                </a:tc>
                <a:tc>
                  <a:txBody>
                    <a:bodyPr/>
                    <a:lstStyle/>
                    <a:p>
                      <a:pPr algn="ctr">
                        <a:lnSpc>
                          <a:spcPct val="115000"/>
                        </a:lnSpc>
                        <a:spcAft>
                          <a:spcPts val="0"/>
                        </a:spcAft>
                      </a:pPr>
                      <a:r>
                        <a:rPr lang="en-AU" sz="1200" b="1" i="0" cap="none" spc="150" baseline="0">
                          <a:effectLst/>
                          <a:latin typeface="Consolas" panose="020B0609020204030204" pitchFamily="49" charset="0"/>
                          <a:cs typeface="Consolas" panose="020B0609020204030204" pitchFamily="49" charset="0"/>
                        </a:rPr>
                        <a:t>Column Head</a:t>
                      </a:r>
                      <a:endParaRPr lang="en-AU" sz="1200" b="1" i="0" cap="none" spc="150" baseline="0">
                        <a:effectLst/>
                        <a:latin typeface="Consolas" panose="020B0609020204030204" pitchFamily="49" charset="0"/>
                        <a:ea typeface="Verdana" panose="020B0604030504040204" pitchFamily="34" charset="0"/>
                        <a:cs typeface="Consolas" panose="020B0609020204030204" pitchFamily="49" charset="0"/>
                      </a:endParaRPr>
                    </a:p>
                  </a:txBody>
                  <a:tcPr marL="68580" marR="68580" marT="0" marB="0" anchor="ctr"/>
                </a:tc>
                <a:tc>
                  <a:txBody>
                    <a:bodyPr/>
                    <a:lstStyle/>
                    <a:p>
                      <a:pPr algn="ctr">
                        <a:lnSpc>
                          <a:spcPct val="115000"/>
                        </a:lnSpc>
                        <a:spcAft>
                          <a:spcPts val="0"/>
                        </a:spcAft>
                      </a:pPr>
                      <a:r>
                        <a:rPr lang="en-AU" sz="1200" b="1" i="0" cap="none" spc="150" baseline="0">
                          <a:effectLst/>
                          <a:latin typeface="Consolas" panose="020B0609020204030204" pitchFamily="49" charset="0"/>
                          <a:cs typeface="Consolas" panose="020B0609020204030204" pitchFamily="49" charset="0"/>
                        </a:rPr>
                        <a:t>Column Head</a:t>
                      </a:r>
                      <a:endParaRPr lang="en-AU" sz="1200" b="1" i="0" cap="none" spc="150" baseline="0">
                        <a:effectLst/>
                        <a:latin typeface="Consolas" panose="020B0609020204030204" pitchFamily="49" charset="0"/>
                        <a:ea typeface="Verdana" panose="020B0604030504040204" pitchFamily="34" charset="0"/>
                        <a:cs typeface="Consolas" panose="020B0609020204030204" pitchFamily="49" charset="0"/>
                      </a:endParaRPr>
                    </a:p>
                  </a:txBody>
                  <a:tcPr marL="68580" marR="68580" marT="0" marB="0" anchor="ctr"/>
                </a:tc>
                <a:tc>
                  <a:txBody>
                    <a:bodyPr/>
                    <a:lstStyle/>
                    <a:p>
                      <a:pPr algn="ctr">
                        <a:lnSpc>
                          <a:spcPct val="115000"/>
                        </a:lnSpc>
                        <a:spcAft>
                          <a:spcPts val="0"/>
                        </a:spcAft>
                      </a:pPr>
                      <a:r>
                        <a:rPr lang="en-AU" sz="1200" b="1" i="0" cap="none" spc="150" baseline="0">
                          <a:effectLst/>
                          <a:latin typeface="Consolas" panose="020B0609020204030204" pitchFamily="49" charset="0"/>
                          <a:cs typeface="Consolas" panose="020B0609020204030204" pitchFamily="49" charset="0"/>
                        </a:rPr>
                        <a:t>Column Head</a:t>
                      </a:r>
                      <a:endParaRPr lang="en-AU" sz="1200" b="1" i="0" cap="none" spc="150" baseline="0">
                        <a:effectLst/>
                        <a:latin typeface="Consolas" panose="020B0609020204030204" pitchFamily="49" charset="0"/>
                        <a:ea typeface="Verdana" panose="020B0604030504040204" pitchFamily="34" charset="0"/>
                        <a:cs typeface="Consolas" panose="020B0609020204030204" pitchFamily="49" charset="0"/>
                      </a:endParaRPr>
                    </a:p>
                  </a:txBody>
                  <a:tcPr marL="68580" marR="68580" marT="0" marB="0" anchor="ctr"/>
                </a:tc>
                <a:extLst>
                  <a:ext uri="{0D108BD9-81ED-4DB2-BD59-A6C34878D82A}">
                    <a16:rowId xmlns:a16="http://schemas.microsoft.com/office/drawing/2014/main" val="2665489300"/>
                  </a:ext>
                </a:extLst>
              </a:tr>
              <a:tr h="612000">
                <a:tc>
                  <a:txBody>
                    <a:bodyPr/>
                    <a:lstStyle/>
                    <a:p>
                      <a:pPr>
                        <a:lnSpc>
                          <a:spcPct val="115000"/>
                        </a:lnSpc>
                        <a:spcAft>
                          <a:spcPts val="0"/>
                        </a:spcAft>
                      </a:pPr>
                      <a:r>
                        <a:rPr lang="en-AU" sz="1200" b="1" i="0" cap="none" spc="150" baseline="0">
                          <a:effectLst/>
                          <a:latin typeface="Adelle Mono Flex Semibold" pitchFamily="2" charset="77"/>
                        </a:rPr>
                        <a:t>Line A</a:t>
                      </a:r>
                      <a:endParaRPr lang="en-AU" sz="1200" b="1" i="0" cap="none" spc="150" baseline="0">
                        <a:effectLst/>
                        <a:latin typeface="Adelle Mono Flex Semibold" pitchFamily="2" charset="77"/>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A</a:t>
                      </a:r>
                      <a:endParaRPr lang="en-AU" sz="1200" b="0" i="0" spc="0" baseline="0">
                        <a:effectLst/>
                        <a:latin typeface="Aptos Light" panose="020B00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B </a:t>
                      </a:r>
                      <a:endParaRPr lang="en-AU" sz="1200" b="0" i="0" spc="0" baseline="0">
                        <a:effectLst/>
                        <a:latin typeface="Aptos Light" panose="020B00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spc="0" baseline="0">
                          <a:effectLst/>
                          <a:latin typeface="Aptos Light" panose="020B0004020202020204" pitchFamily="34" charset="0"/>
                        </a:rPr>
                        <a:t>Entry C</a:t>
                      </a: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D</a:t>
                      </a:r>
                    </a:p>
                  </a:txBody>
                  <a:tcPr marL="68580" marR="68580" marT="0" marB="0" anchor="ctr"/>
                </a:tc>
                <a:extLst>
                  <a:ext uri="{0D108BD9-81ED-4DB2-BD59-A6C34878D82A}">
                    <a16:rowId xmlns:a16="http://schemas.microsoft.com/office/drawing/2014/main" val="1551640268"/>
                  </a:ext>
                </a:extLst>
              </a:tr>
              <a:tr h="612000">
                <a:tc>
                  <a:txBody>
                    <a:bodyPr/>
                    <a:lstStyle/>
                    <a:p>
                      <a:pPr>
                        <a:lnSpc>
                          <a:spcPct val="115000"/>
                        </a:lnSpc>
                        <a:spcAft>
                          <a:spcPts val="0"/>
                        </a:spcAft>
                      </a:pPr>
                      <a:r>
                        <a:rPr lang="en-AU" sz="1200" b="1" i="0" cap="none" spc="150" baseline="0">
                          <a:effectLst/>
                          <a:latin typeface="Adelle Mono Flex Semibold" pitchFamily="2" charset="77"/>
                        </a:rPr>
                        <a:t>Line B</a:t>
                      </a:r>
                      <a:endParaRPr lang="en-AU" sz="1200" b="1" i="0" cap="none" spc="150" baseline="0">
                        <a:effectLst/>
                        <a:latin typeface="Adelle Mono Flex Semibold" pitchFamily="2" charset="77"/>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A</a:t>
                      </a:r>
                      <a:endParaRPr lang="en-AU" sz="1200" b="0" i="0" spc="0" baseline="0">
                        <a:effectLst/>
                        <a:latin typeface="Aptos Light" panose="020B00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B </a:t>
                      </a:r>
                      <a:endParaRPr lang="en-AU" sz="1200" b="0" i="0" spc="0" baseline="0">
                        <a:effectLst/>
                        <a:latin typeface="Aptos Light" panose="020B00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spc="0" baseline="0">
                          <a:effectLst/>
                          <a:latin typeface="Aptos Light" panose="020B0004020202020204" pitchFamily="34" charset="0"/>
                        </a:rPr>
                        <a:t>Entry C</a:t>
                      </a: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D</a:t>
                      </a:r>
                    </a:p>
                  </a:txBody>
                  <a:tcPr marL="68580" marR="68580" marT="0" marB="0" anchor="ctr"/>
                </a:tc>
                <a:extLst>
                  <a:ext uri="{0D108BD9-81ED-4DB2-BD59-A6C34878D82A}">
                    <a16:rowId xmlns:a16="http://schemas.microsoft.com/office/drawing/2014/main" val="2267482371"/>
                  </a:ext>
                </a:extLst>
              </a:tr>
              <a:tr h="612000">
                <a:tc>
                  <a:txBody>
                    <a:bodyPr/>
                    <a:lstStyle/>
                    <a:p>
                      <a:pPr>
                        <a:lnSpc>
                          <a:spcPct val="115000"/>
                        </a:lnSpc>
                        <a:spcAft>
                          <a:spcPts val="0"/>
                        </a:spcAft>
                      </a:pPr>
                      <a:r>
                        <a:rPr lang="en-AU" sz="1200" b="1" i="0" cap="none" spc="150" baseline="0">
                          <a:effectLst/>
                          <a:latin typeface="Adelle Mono Flex Semibold" pitchFamily="2" charset="77"/>
                        </a:rPr>
                        <a:t>Line C</a:t>
                      </a:r>
                      <a:endParaRPr lang="en-AU" sz="1200" b="1" i="0" cap="none" spc="150" baseline="0">
                        <a:effectLst/>
                        <a:latin typeface="Adelle Mono Flex Semibold" pitchFamily="2" charset="77"/>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A</a:t>
                      </a:r>
                      <a:endParaRPr lang="en-AU" sz="1200" b="0" i="0" spc="0" baseline="0">
                        <a:effectLst/>
                        <a:latin typeface="Aptos Light" panose="020B00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B </a:t>
                      </a:r>
                      <a:endParaRPr lang="en-AU" sz="1200" b="0" i="0" spc="0" baseline="0">
                        <a:effectLst/>
                        <a:latin typeface="Aptos Light" panose="020B00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spc="0" baseline="0">
                          <a:effectLst/>
                          <a:latin typeface="Aptos Light" panose="020B0004020202020204" pitchFamily="34" charset="0"/>
                        </a:rPr>
                        <a:t>Entry C</a:t>
                      </a: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D</a:t>
                      </a:r>
                    </a:p>
                  </a:txBody>
                  <a:tcPr marL="68580" marR="68580" marT="0" marB="0" anchor="ctr"/>
                </a:tc>
                <a:extLst>
                  <a:ext uri="{0D108BD9-81ED-4DB2-BD59-A6C34878D82A}">
                    <a16:rowId xmlns:a16="http://schemas.microsoft.com/office/drawing/2014/main" val="1009103554"/>
                  </a:ext>
                </a:extLst>
              </a:tr>
              <a:tr h="612000">
                <a:tc>
                  <a:txBody>
                    <a:bodyPr/>
                    <a:lstStyle/>
                    <a:p>
                      <a:pPr>
                        <a:lnSpc>
                          <a:spcPct val="115000"/>
                        </a:lnSpc>
                        <a:spcAft>
                          <a:spcPts val="0"/>
                        </a:spcAft>
                      </a:pPr>
                      <a:r>
                        <a:rPr lang="en-AU" sz="1200" b="1" i="0" cap="none" spc="150" baseline="0">
                          <a:effectLst/>
                          <a:latin typeface="Adelle Mono Flex Semibold" pitchFamily="2" charset="77"/>
                        </a:rPr>
                        <a:t>Line D</a:t>
                      </a: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A</a:t>
                      </a:r>
                      <a:endParaRPr lang="en-AU" sz="1200" b="0" i="0" spc="0" baseline="0">
                        <a:effectLst/>
                        <a:latin typeface="Aptos Light" panose="020B00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B </a:t>
                      </a:r>
                      <a:endParaRPr lang="en-AU" sz="1200" b="0" i="0" spc="0" baseline="0">
                        <a:effectLst/>
                        <a:latin typeface="Aptos Light" panose="020B00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spc="0" baseline="0">
                          <a:effectLst/>
                          <a:latin typeface="Aptos Light" panose="020B0004020202020204" pitchFamily="34" charset="0"/>
                        </a:rPr>
                        <a:t>Entry C</a:t>
                      </a: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D</a:t>
                      </a:r>
                    </a:p>
                  </a:txBody>
                  <a:tcPr marL="68580" marR="68580" marT="0" marB="0" anchor="ctr"/>
                </a:tc>
                <a:extLst>
                  <a:ext uri="{0D108BD9-81ED-4DB2-BD59-A6C34878D82A}">
                    <a16:rowId xmlns:a16="http://schemas.microsoft.com/office/drawing/2014/main" val="1797998066"/>
                  </a:ext>
                </a:extLst>
              </a:tr>
              <a:tr h="612000">
                <a:tc>
                  <a:txBody>
                    <a:bodyPr/>
                    <a:lstStyle/>
                    <a:p>
                      <a:pPr>
                        <a:lnSpc>
                          <a:spcPct val="115000"/>
                        </a:lnSpc>
                        <a:spcAft>
                          <a:spcPts val="0"/>
                        </a:spcAft>
                      </a:pPr>
                      <a:r>
                        <a:rPr lang="en-AU" sz="1200" b="1" i="0" cap="none" spc="150" baseline="0">
                          <a:effectLst/>
                          <a:latin typeface="Adelle Mono Flex Semibold" pitchFamily="2" charset="77"/>
                        </a:rPr>
                        <a:t>Line E</a:t>
                      </a:r>
                      <a:endParaRPr lang="en-AU" sz="1200" b="1" i="0" cap="none" spc="150" baseline="0">
                        <a:effectLst/>
                        <a:latin typeface="Adelle Mono Flex Semibold" pitchFamily="2" charset="77"/>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A</a:t>
                      </a:r>
                      <a:endParaRPr lang="en-AU" sz="1200" b="0" i="0" spc="0" baseline="0">
                        <a:effectLst/>
                        <a:latin typeface="Aptos Light" panose="020B00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B </a:t>
                      </a:r>
                      <a:endParaRPr lang="en-AU" sz="1200" b="0" i="0" spc="0" baseline="0">
                        <a:effectLst/>
                        <a:latin typeface="Aptos Light" panose="020B00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spc="0" baseline="0">
                          <a:effectLst/>
                          <a:latin typeface="Aptos Light" panose="020B0004020202020204" pitchFamily="34" charset="0"/>
                        </a:rPr>
                        <a:t>Entry C</a:t>
                      </a:r>
                    </a:p>
                  </a:txBody>
                  <a:tcPr marL="68580" marR="68580" marT="0" marB="0" anchor="ctr"/>
                </a:tc>
                <a:tc>
                  <a:txBody>
                    <a:bodyPr/>
                    <a:lstStyle/>
                    <a:p>
                      <a:pPr algn="ctr">
                        <a:lnSpc>
                          <a:spcPct val="100000"/>
                        </a:lnSpc>
                        <a:spcAft>
                          <a:spcPts val="0"/>
                        </a:spcAft>
                      </a:pPr>
                      <a:r>
                        <a:rPr lang="en-AU" sz="1200" b="0" i="0" spc="0" baseline="0">
                          <a:effectLst/>
                          <a:latin typeface="Aptos Light" panose="020B0004020202020204" pitchFamily="34" charset="0"/>
                        </a:rPr>
                        <a:t>Entry D</a:t>
                      </a:r>
                    </a:p>
                  </a:txBody>
                  <a:tcPr marL="68580" marR="68580" marT="0" marB="0" anchor="ctr"/>
                </a:tc>
                <a:extLst>
                  <a:ext uri="{0D108BD9-81ED-4DB2-BD59-A6C34878D82A}">
                    <a16:rowId xmlns:a16="http://schemas.microsoft.com/office/drawing/2014/main" val="3330631883"/>
                  </a:ext>
                </a:extLst>
              </a:tr>
            </a:tbl>
          </a:graphicData>
        </a:graphic>
      </p:graphicFrame>
      <p:sp>
        <p:nvSpPr>
          <p:cNvPr id="5" name="TextBox 4">
            <a:extLst>
              <a:ext uri="{FF2B5EF4-FFF2-40B4-BE49-F238E27FC236}">
                <a16:creationId xmlns:a16="http://schemas.microsoft.com/office/drawing/2014/main" id="{98BDF7F7-9C4D-DB09-842F-AF93BC2428A9}"/>
              </a:ext>
            </a:extLst>
          </p:cNvPr>
          <p:cNvSpPr txBox="1"/>
          <p:nvPr/>
        </p:nvSpPr>
        <p:spPr>
          <a:xfrm>
            <a:off x="6096000" y="1243267"/>
            <a:ext cx="4271682" cy="553998"/>
          </a:xfrm>
          <a:prstGeom prst="rect">
            <a:avLst/>
          </a:prstGeom>
          <a:noFill/>
        </p:spPr>
        <p:txBody>
          <a:bodyPr wrap="square" rtlCol="0">
            <a:spAutoFit/>
          </a:bodyPr>
          <a:lstStyle/>
          <a:p>
            <a:r>
              <a:rPr lang="en-US" sz="1000" b="0" i="0">
                <a:highlight>
                  <a:srgbClr val="FFFF00"/>
                </a:highlight>
                <a:latin typeface="Aptos Light" panose="020B0004020202020204" pitchFamily="34" charset="0"/>
              </a:rPr>
              <a:t>To edit this table, please go to the master slide and cut/paste the table into your slide layout and use it as a base design for your table.</a:t>
            </a:r>
          </a:p>
          <a:p>
            <a:r>
              <a:rPr lang="en-US" sz="1000" b="0" i="0">
                <a:highlight>
                  <a:srgbClr val="FFFF00"/>
                </a:highlight>
                <a:latin typeface="Aptos Light" panose="020B0004020202020204" pitchFamily="34" charset="0"/>
              </a:rPr>
              <a:t>Don’t forget to delete this text box from the master slide.</a:t>
            </a:r>
          </a:p>
        </p:txBody>
      </p:sp>
    </p:spTree>
    <p:extLst>
      <p:ext uri="{BB962C8B-B14F-4D97-AF65-F5344CB8AC3E}">
        <p14:creationId xmlns:p14="http://schemas.microsoft.com/office/powerpoint/2010/main" val="3566530599"/>
      </p:ext>
    </p:extLst>
  </p:cSld>
  <p:clrMapOvr>
    <a:masterClrMapping/>
  </p:clrMapOvr>
  <p:extLst>
    <p:ext uri="{DCECCB84-F9BA-43D5-87BE-67443E8EF086}">
      <p15:sldGuideLst xmlns:p15="http://schemas.microsoft.com/office/powerpoint/2012/main">
        <p15:guide id="2" pos="3727">
          <p15:clr>
            <a:srgbClr val="FBAE40"/>
          </p15:clr>
        </p15:guide>
        <p15:guide id="3" pos="3953">
          <p15:clr>
            <a:srgbClr val="FBAE40"/>
          </p15:clr>
        </p15:guide>
        <p15:guide id="4" pos="778">
          <p15:clr>
            <a:srgbClr val="FBAE40"/>
          </p15:clr>
        </p15:guide>
        <p15:guide id="5" pos="5314">
          <p15:clr>
            <a:srgbClr val="FBAE40"/>
          </p15:clr>
        </p15:guide>
        <p15:guide id="9" pos="4960">
          <p15:clr>
            <a:srgbClr val="FBAE40"/>
          </p15:clr>
        </p15:guide>
        <p15:guide id="10" pos="5260">
          <p15:clr>
            <a:srgbClr val="FBAE40"/>
          </p15:clr>
        </p15:guide>
        <p15:guide id="11" pos="1036">
          <p15:clr>
            <a:srgbClr val="FBAE40"/>
          </p15:clr>
        </p15:guide>
        <p15:guide id="12" pos="7071">
          <p15:clr>
            <a:srgbClr val="FBAE40"/>
          </p15:clr>
        </p15:guide>
        <p15:guide id="15" orient="horz" pos="3974" userDrawn="1">
          <p15:clr>
            <a:srgbClr val="FBAE40"/>
          </p15:clr>
        </p15:guide>
        <p15:guide id="16" pos="4969" userDrawn="1">
          <p15:clr>
            <a:srgbClr val="FBAE40"/>
          </p15:clr>
        </p15:guide>
        <p15:guide id="17" pos="5271" userDrawn="1">
          <p15:clr>
            <a:srgbClr val="FBAE40"/>
          </p15:clr>
        </p15:guide>
        <p15:guide id="18" pos="1037" userDrawn="1">
          <p15:clr>
            <a:srgbClr val="FBAE40"/>
          </p15:clr>
        </p15:guide>
        <p15:guide id="19" pos="7085" userDrawn="1">
          <p15:clr>
            <a:srgbClr val="FBAE40"/>
          </p15:clr>
        </p15:guide>
        <p15:guide id="20" orient="horz" pos="1275" userDrawn="1">
          <p15:clr>
            <a:srgbClr val="FBAE40"/>
          </p15:clr>
        </p15:guide>
        <p15:guide id="21" orient="horz" pos="572" userDrawn="1">
          <p15:clr>
            <a:srgbClr val="FBAE40"/>
          </p15:clr>
        </p15:guide>
        <p15:guide id="22" orient="horz" pos="5286" userDrawn="1">
          <p15:clr>
            <a:srgbClr val="FBAE40"/>
          </p15:clr>
        </p15:guide>
        <p15:guide id="23" pos="6613" userDrawn="1">
          <p15:clr>
            <a:srgbClr val="FBAE40"/>
          </p15:clr>
        </p15:guide>
        <p15:guide id="24" pos="7013" userDrawn="1">
          <p15:clr>
            <a:srgbClr val="FBAE40"/>
          </p15:clr>
        </p15:guide>
        <p15:guide id="25" pos="1381" userDrawn="1">
          <p15:clr>
            <a:srgbClr val="FBAE40"/>
          </p15:clr>
        </p15:guide>
        <p15:guide id="26" pos="9428" userDrawn="1">
          <p15:clr>
            <a:srgbClr val="FBAE40"/>
          </p15:clr>
        </p15:guide>
        <p15:guide id="27" orient="horz" pos="1696" userDrawn="1">
          <p15:clr>
            <a:srgbClr val="FBAE40"/>
          </p15:clr>
        </p15:guide>
        <p15:guide id="28" orient="horz" pos="761"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Headline_1colText+graph(image)">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50926" y="868543"/>
            <a:ext cx="4619788" cy="797719"/>
          </a:xfrm>
          <a:prstGeom prst="rect">
            <a:avLst/>
          </a:prstGeom>
        </p:spPr>
        <p:txBody>
          <a:bodyPr wrap="square" lIns="0" tIns="0" rIns="0" bIns="0">
            <a:spAutoFit/>
          </a:bodyPr>
          <a:lstStyle>
            <a:lvl1pPr marL="0" indent="0">
              <a:lnSpc>
                <a:spcPct val="80000"/>
              </a:lnSpc>
              <a:buNone/>
              <a:defRPr sz="3198" b="0" cap="none" spc="100" baseline="0">
                <a:solidFill>
                  <a:schemeClr val="tx2"/>
                </a:solidFill>
                <a:latin typeface="Aptos" panose="020B0004020202020204" pitchFamily="34" charset="0"/>
              </a:defRPr>
            </a:lvl1pPr>
          </a:lstStyle>
          <a:p>
            <a:pPr lvl="0"/>
            <a:r>
              <a:rPr lang="en-GB"/>
              <a:t>Headlines that require two lines to fit the text </a:t>
            </a:r>
            <a:endParaRPr lang="en-US"/>
          </a:p>
        </p:txBody>
      </p:sp>
      <p:cxnSp>
        <p:nvCxnSpPr>
          <p:cNvPr id="4" name="Straight Connector 3">
            <a:extLst>
              <a:ext uri="{FF2B5EF4-FFF2-40B4-BE49-F238E27FC236}">
                <a16:creationId xmlns:a16="http://schemas.microsoft.com/office/drawing/2014/main" id="{81F2922D-AA80-C28C-EFA3-EC3FA0E36DC1}"/>
              </a:ext>
            </a:extLst>
          </p:cNvPr>
          <p:cNvCxnSpPr>
            <a:cxnSpLocks/>
          </p:cNvCxnSpPr>
          <p:nvPr/>
        </p:nvCxnSpPr>
        <p:spPr>
          <a:xfrm>
            <a:off x="5380235" y="1947617"/>
            <a:ext cx="0" cy="4910383"/>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B407E35-47CE-8D03-DBD8-8703FC5D62EA}"/>
              </a:ext>
            </a:extLst>
          </p:cNvPr>
          <p:cNvCxnSpPr>
            <a:cxnSpLocks/>
          </p:cNvCxnSpPr>
          <p:nvPr/>
        </p:nvCxnSpPr>
        <p:spPr>
          <a:xfrm>
            <a:off x="5772157" y="2510019"/>
            <a:ext cx="544987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Picture Placeholder 16">
            <a:extLst>
              <a:ext uri="{FF2B5EF4-FFF2-40B4-BE49-F238E27FC236}">
                <a16:creationId xmlns:a16="http://schemas.microsoft.com/office/drawing/2014/main" id="{35CD3F0E-B164-762A-A427-81D7552D5F30}"/>
              </a:ext>
            </a:extLst>
          </p:cNvPr>
          <p:cNvSpPr>
            <a:spLocks noGrp="1"/>
          </p:cNvSpPr>
          <p:nvPr>
            <p:ph type="pic" sz="quarter" idx="21"/>
          </p:nvPr>
        </p:nvSpPr>
        <p:spPr>
          <a:xfrm>
            <a:off x="5772158" y="2862254"/>
            <a:ext cx="5449872" cy="3165485"/>
          </a:xfrm>
          <a:prstGeom prst="rect">
            <a:avLst/>
          </a:prstGeom>
        </p:spPr>
        <p:txBody>
          <a:bodyPr/>
          <a:lstStyle/>
          <a:p>
            <a:r>
              <a:rPr lang="en-GB"/>
              <a:t>Click icon to add picture</a:t>
            </a:r>
            <a:endParaRPr lang="en-US"/>
          </a:p>
        </p:txBody>
      </p:sp>
      <p:sp>
        <p:nvSpPr>
          <p:cNvPr id="7" name="Text Placeholder 11">
            <a:extLst>
              <a:ext uri="{FF2B5EF4-FFF2-40B4-BE49-F238E27FC236}">
                <a16:creationId xmlns:a16="http://schemas.microsoft.com/office/drawing/2014/main" id="{2E8ADEB6-53B7-3D22-7955-660FC5DE7C3E}"/>
              </a:ext>
            </a:extLst>
          </p:cNvPr>
          <p:cNvSpPr>
            <a:spLocks noGrp="1"/>
          </p:cNvSpPr>
          <p:nvPr>
            <p:ph type="body" sz="quarter" idx="11" hasCustomPrompt="1"/>
          </p:nvPr>
        </p:nvSpPr>
        <p:spPr>
          <a:xfrm>
            <a:off x="5997389" y="6549649"/>
            <a:ext cx="5962872" cy="143950"/>
          </a:xfrm>
          <a:prstGeom prst="rect">
            <a:avLst/>
          </a:prstGeom>
        </p:spPr>
        <p:txBody>
          <a:bodyPr wrap="square" lIns="0" tIns="0" rIns="0" bIns="0">
            <a:spAutoFit/>
          </a:bodyPr>
          <a:lstStyle>
            <a:lvl1pPr marL="0" indent="0" algn="r">
              <a:lnSpc>
                <a:spcPct val="110000"/>
              </a:lnSpc>
              <a:spcBef>
                <a:spcPts val="0"/>
              </a:spcBef>
              <a:spcAft>
                <a:spcPts val="0"/>
              </a:spcAft>
              <a:buFontTx/>
              <a:buNone/>
              <a:defRPr sz="900" b="0" i="0" cap="none" spc="100" baseline="0">
                <a:solidFill>
                  <a:schemeClr val="tx1"/>
                </a:solidFill>
                <a:latin typeface="Consolas" panose="020B0609020204030204" pitchFamily="49" charset="0"/>
                <a:cs typeface="Consolas" panose="020B0609020204030204" pitchFamily="49" charset="0"/>
              </a:defRPr>
            </a:lvl1pPr>
            <a:lvl2pPr marL="456969" indent="0">
              <a:buFontTx/>
              <a:buNone/>
              <a:defRPr sz="1499" baseline="0">
                <a:latin typeface="Degular Text" pitchFamily="82" charset="77"/>
              </a:defRPr>
            </a:lvl2pPr>
            <a:lvl3pPr marL="913938" indent="0">
              <a:buFontTx/>
              <a:buNone/>
              <a:defRPr sz="1499" baseline="0">
                <a:latin typeface="Degular Text" pitchFamily="82" charset="77"/>
              </a:defRPr>
            </a:lvl3pPr>
            <a:lvl4pPr marL="1370907" indent="0">
              <a:buFontTx/>
              <a:buNone/>
              <a:defRPr sz="1499" baseline="0">
                <a:latin typeface="Degular Text" pitchFamily="82" charset="77"/>
              </a:defRPr>
            </a:lvl4pPr>
            <a:lvl5pPr marL="1827876" indent="0">
              <a:buFontTx/>
              <a:buNone/>
              <a:defRPr sz="1499" baseline="0">
                <a:latin typeface="Degular Text" pitchFamily="82" charset="77"/>
              </a:defRPr>
            </a:lvl5pPr>
          </a:lstStyle>
          <a:p>
            <a:pPr lvl="0"/>
            <a:r>
              <a:rPr lang="en-GB"/>
              <a:t>Click to add text</a:t>
            </a:r>
          </a:p>
        </p:txBody>
      </p:sp>
      <p:sp>
        <p:nvSpPr>
          <p:cNvPr id="8" name="Text Placeholder 19">
            <a:extLst>
              <a:ext uri="{FF2B5EF4-FFF2-40B4-BE49-F238E27FC236}">
                <a16:creationId xmlns:a16="http://schemas.microsoft.com/office/drawing/2014/main" id="{7B85D3B3-E3B3-286C-27D0-AD20202AE977}"/>
              </a:ext>
            </a:extLst>
          </p:cNvPr>
          <p:cNvSpPr>
            <a:spLocks noGrp="1"/>
          </p:cNvSpPr>
          <p:nvPr>
            <p:ph type="body" sz="quarter" idx="22" hasCustomPrompt="1"/>
          </p:nvPr>
        </p:nvSpPr>
        <p:spPr>
          <a:xfrm>
            <a:off x="5772157" y="1934169"/>
            <a:ext cx="5449864" cy="549631"/>
          </a:xfrm>
          <a:prstGeom prst="rect">
            <a:avLst/>
          </a:prstGeom>
        </p:spPr>
        <p:txBody>
          <a:bodyPr/>
          <a:lstStyle>
            <a:lvl1pPr algn="ctr">
              <a:lnSpc>
                <a:spcPct val="100000"/>
              </a:lnSpc>
              <a:spcAft>
                <a:spcPts val="0"/>
              </a:spcAft>
              <a:defRPr sz="1300" b="1" i="0" cap="none" spc="100" baseline="0">
                <a:solidFill>
                  <a:schemeClr val="tx1"/>
                </a:solidFill>
                <a:latin typeface="Consolas" panose="020B0609020204030204" pitchFamily="49" charset="0"/>
                <a:cs typeface="Consolas" panose="020B0609020204030204" pitchFamily="49" charset="0"/>
              </a:defRPr>
            </a:lvl1pPr>
            <a:lvl4pPr marL="179909" indent="-179909">
              <a:spcBef>
                <a:spcPts val="300"/>
              </a:spcBef>
              <a:defRPr/>
            </a:lvl4pPr>
          </a:lstStyle>
          <a:p>
            <a:pPr lvl="0"/>
            <a:r>
              <a:rPr lang="en-GB"/>
              <a:t>Click to edit</a:t>
            </a:r>
            <a:br>
              <a:rPr lang="en-GB"/>
            </a:br>
            <a:r>
              <a:rPr lang="en-GB"/>
              <a:t>two line graph headline</a:t>
            </a:r>
            <a:endParaRPr lang="en-US"/>
          </a:p>
        </p:txBody>
      </p:sp>
      <p:sp>
        <p:nvSpPr>
          <p:cNvPr id="2" name="Text Placeholder 4">
            <a:extLst>
              <a:ext uri="{FF2B5EF4-FFF2-40B4-BE49-F238E27FC236}">
                <a16:creationId xmlns:a16="http://schemas.microsoft.com/office/drawing/2014/main" id="{D4C31F92-7E5D-6B2D-7D34-48E3E8DB2DD4}"/>
              </a:ext>
            </a:extLst>
          </p:cNvPr>
          <p:cNvSpPr>
            <a:spLocks noGrp="1"/>
          </p:cNvSpPr>
          <p:nvPr>
            <p:ph type="body" sz="quarter" idx="23"/>
          </p:nvPr>
        </p:nvSpPr>
        <p:spPr>
          <a:xfrm>
            <a:off x="1250925" y="2017025"/>
            <a:ext cx="3765570" cy="4010714"/>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82366507"/>
      </p:ext>
    </p:extLst>
  </p:cSld>
  <p:clrMapOvr>
    <a:masterClrMapping/>
  </p:clrMapOvr>
  <p:extLst>
    <p:ext uri="{DCECCB84-F9BA-43D5-87BE-67443E8EF086}">
      <p15:sldGuideLst xmlns:p15="http://schemas.microsoft.com/office/powerpoint/2012/main">
        <p15:guide id="2" pos="3386">
          <p15:clr>
            <a:srgbClr val="FBAE40"/>
          </p15:clr>
        </p15:guide>
        <p15:guide id="3" pos="3636">
          <p15:clr>
            <a:srgbClr val="FBAE40"/>
          </p15:clr>
        </p15:guide>
        <p15:guide id="4" pos="778">
          <p15:clr>
            <a:srgbClr val="FBAE40"/>
          </p15:clr>
        </p15:guide>
        <p15:guide id="5" pos="7083">
          <p15:clr>
            <a:srgbClr val="FBAE40"/>
          </p15:clr>
        </p15:guide>
        <p15:guide id="9" pos="4506">
          <p15:clr>
            <a:srgbClr val="FBAE40"/>
          </p15:clr>
        </p15:guide>
        <p15:guide id="10" pos="4838">
          <p15:clr>
            <a:srgbClr val="FBAE40"/>
          </p15:clr>
        </p15:guide>
        <p15:guide id="11" pos="1036">
          <p15:clr>
            <a:srgbClr val="FBAE40"/>
          </p15:clr>
        </p15:guide>
        <p15:guide id="12" pos="9426">
          <p15:clr>
            <a:srgbClr val="FBAE40"/>
          </p15:clr>
        </p15:guide>
        <p15:guide id="15" orient="horz" pos="3974" userDrawn="1">
          <p15:clr>
            <a:srgbClr val="FBAE40"/>
          </p15:clr>
        </p15:guide>
        <p15:guide id="16" pos="4515" userDrawn="1">
          <p15:clr>
            <a:srgbClr val="FBAE40"/>
          </p15:clr>
        </p15:guide>
        <p15:guide id="17" pos="4848" userDrawn="1">
          <p15:clr>
            <a:srgbClr val="FBAE40"/>
          </p15:clr>
        </p15:guide>
        <p15:guide id="18" pos="1037" userDrawn="1">
          <p15:clr>
            <a:srgbClr val="FBAE40"/>
          </p15:clr>
        </p15:guide>
        <p15:guide id="19" pos="9444" userDrawn="1">
          <p15:clr>
            <a:srgbClr val="FBAE40"/>
          </p15:clr>
        </p15:guide>
        <p15:guide id="20" orient="horz" pos="1253" userDrawn="1">
          <p15:clr>
            <a:srgbClr val="FBAE40"/>
          </p15:clr>
        </p15:guide>
        <p15:guide id="21" orient="horz" pos="572" userDrawn="1">
          <p15:clr>
            <a:srgbClr val="FBAE40"/>
          </p15:clr>
        </p15:guide>
        <p15:guide id="22" orient="horz" pos="5286" userDrawn="1">
          <p15:clr>
            <a:srgbClr val="FBAE40"/>
          </p15:clr>
        </p15:guide>
        <p15:guide id="23" pos="6008" userDrawn="1">
          <p15:clr>
            <a:srgbClr val="FBAE40"/>
          </p15:clr>
        </p15:guide>
        <p15:guide id="24" pos="6451" userDrawn="1">
          <p15:clr>
            <a:srgbClr val="FBAE40"/>
          </p15:clr>
        </p15:guide>
        <p15:guide id="25" pos="1381" userDrawn="1">
          <p15:clr>
            <a:srgbClr val="FBAE40"/>
          </p15:clr>
        </p15:guide>
        <p15:guide id="26" pos="12568" userDrawn="1">
          <p15:clr>
            <a:srgbClr val="FBAE40"/>
          </p15:clr>
        </p15:guide>
        <p15:guide id="27" orient="horz" pos="1666" userDrawn="1">
          <p15:clr>
            <a:srgbClr val="FBAE40"/>
          </p15:clr>
        </p15:guide>
        <p15:guide id="28" orient="horz" pos="761" userDrawn="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Headline+2graphs(images)">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50925" y="868543"/>
            <a:ext cx="4481471" cy="797719"/>
          </a:xfrm>
          <a:prstGeom prst="rect">
            <a:avLst/>
          </a:prstGeom>
        </p:spPr>
        <p:txBody>
          <a:bodyPr wrap="square" lIns="0" tIns="0" rIns="0" bIns="0">
            <a:spAutoFit/>
          </a:bodyPr>
          <a:lstStyle>
            <a:lvl1pPr marL="0" indent="0">
              <a:lnSpc>
                <a:spcPct val="80000"/>
              </a:lnSpc>
              <a:buNone/>
              <a:defRPr sz="3198" b="0" cap="none" spc="100" baseline="0">
                <a:solidFill>
                  <a:schemeClr val="tx2"/>
                </a:solidFill>
                <a:latin typeface="Aptos" panose="020B0004020202020204" pitchFamily="34" charset="0"/>
              </a:defRPr>
            </a:lvl1pPr>
          </a:lstStyle>
          <a:p>
            <a:pPr lvl="0"/>
            <a:r>
              <a:rPr lang="en-GB"/>
              <a:t>Headlines that require two lines to fit the text </a:t>
            </a:r>
            <a:endParaRPr lang="en-US"/>
          </a:p>
        </p:txBody>
      </p:sp>
      <p:cxnSp>
        <p:nvCxnSpPr>
          <p:cNvPr id="4" name="Straight Connector 3">
            <a:extLst>
              <a:ext uri="{FF2B5EF4-FFF2-40B4-BE49-F238E27FC236}">
                <a16:creationId xmlns:a16="http://schemas.microsoft.com/office/drawing/2014/main" id="{81F2922D-AA80-C28C-EFA3-EC3FA0E36DC1}"/>
              </a:ext>
            </a:extLst>
          </p:cNvPr>
          <p:cNvCxnSpPr>
            <a:cxnSpLocks/>
          </p:cNvCxnSpPr>
          <p:nvPr/>
        </p:nvCxnSpPr>
        <p:spPr>
          <a:xfrm>
            <a:off x="6109105" y="1947617"/>
            <a:ext cx="0" cy="4910383"/>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ext Placeholder 11">
            <a:extLst>
              <a:ext uri="{FF2B5EF4-FFF2-40B4-BE49-F238E27FC236}">
                <a16:creationId xmlns:a16="http://schemas.microsoft.com/office/drawing/2014/main" id="{2E8ADEB6-53B7-3D22-7955-660FC5DE7C3E}"/>
              </a:ext>
            </a:extLst>
          </p:cNvPr>
          <p:cNvSpPr>
            <a:spLocks noGrp="1"/>
          </p:cNvSpPr>
          <p:nvPr>
            <p:ph type="body" sz="quarter" idx="11" hasCustomPrompt="1"/>
          </p:nvPr>
        </p:nvSpPr>
        <p:spPr>
          <a:xfrm>
            <a:off x="6215270" y="6549649"/>
            <a:ext cx="5744991" cy="143950"/>
          </a:xfrm>
          <a:prstGeom prst="rect">
            <a:avLst/>
          </a:prstGeom>
        </p:spPr>
        <p:txBody>
          <a:bodyPr wrap="square" lIns="0" tIns="0" rIns="0" bIns="0">
            <a:spAutoFit/>
          </a:bodyPr>
          <a:lstStyle>
            <a:lvl1pPr marL="0" indent="0" algn="r">
              <a:lnSpc>
                <a:spcPct val="110000"/>
              </a:lnSpc>
              <a:spcBef>
                <a:spcPts val="0"/>
              </a:spcBef>
              <a:spcAft>
                <a:spcPts val="0"/>
              </a:spcAft>
              <a:buFontTx/>
              <a:buNone/>
              <a:defRPr sz="900" b="0" i="0" cap="none" spc="100" baseline="0">
                <a:solidFill>
                  <a:schemeClr val="tx1"/>
                </a:solidFill>
                <a:latin typeface="Consolas" panose="020B0609020204030204" pitchFamily="49" charset="0"/>
                <a:cs typeface="Consolas" panose="020B0609020204030204" pitchFamily="49" charset="0"/>
              </a:defRPr>
            </a:lvl1pPr>
            <a:lvl2pPr marL="456969" indent="0">
              <a:buFontTx/>
              <a:buNone/>
              <a:defRPr sz="1499" baseline="0">
                <a:latin typeface="Degular Text" pitchFamily="82" charset="77"/>
              </a:defRPr>
            </a:lvl2pPr>
            <a:lvl3pPr marL="913938" indent="0">
              <a:buFontTx/>
              <a:buNone/>
              <a:defRPr sz="1499" baseline="0">
                <a:latin typeface="Degular Text" pitchFamily="82" charset="77"/>
              </a:defRPr>
            </a:lvl3pPr>
            <a:lvl4pPr marL="1370907" indent="0">
              <a:buFontTx/>
              <a:buNone/>
              <a:defRPr sz="1499" baseline="0">
                <a:latin typeface="Degular Text" pitchFamily="82" charset="77"/>
              </a:defRPr>
            </a:lvl4pPr>
            <a:lvl5pPr marL="1827876" indent="0">
              <a:buFontTx/>
              <a:buNone/>
              <a:defRPr sz="1499" baseline="0">
                <a:latin typeface="Degular Text" pitchFamily="82" charset="77"/>
              </a:defRPr>
            </a:lvl5pPr>
          </a:lstStyle>
          <a:p>
            <a:pPr lvl="0"/>
            <a:r>
              <a:rPr lang="en-GB"/>
              <a:t>Click to add text</a:t>
            </a:r>
          </a:p>
        </p:txBody>
      </p:sp>
      <p:cxnSp>
        <p:nvCxnSpPr>
          <p:cNvPr id="9" name="Straight Connector 8">
            <a:extLst>
              <a:ext uri="{FF2B5EF4-FFF2-40B4-BE49-F238E27FC236}">
                <a16:creationId xmlns:a16="http://schemas.microsoft.com/office/drawing/2014/main" id="{C6EAE797-6477-7820-F81A-29C1520CC13A}"/>
              </a:ext>
            </a:extLst>
          </p:cNvPr>
          <p:cNvCxnSpPr>
            <a:cxnSpLocks/>
          </p:cNvCxnSpPr>
          <p:nvPr/>
        </p:nvCxnSpPr>
        <p:spPr>
          <a:xfrm>
            <a:off x="1224998" y="2510019"/>
            <a:ext cx="451064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Picture Placeholder 16">
            <a:extLst>
              <a:ext uri="{FF2B5EF4-FFF2-40B4-BE49-F238E27FC236}">
                <a16:creationId xmlns:a16="http://schemas.microsoft.com/office/drawing/2014/main" id="{A376C002-842F-D0C1-3762-3D8F96875995}"/>
              </a:ext>
            </a:extLst>
          </p:cNvPr>
          <p:cNvSpPr>
            <a:spLocks noGrp="1"/>
          </p:cNvSpPr>
          <p:nvPr>
            <p:ph type="pic" sz="quarter" idx="23"/>
          </p:nvPr>
        </p:nvSpPr>
        <p:spPr>
          <a:xfrm>
            <a:off x="1224999" y="2862254"/>
            <a:ext cx="4510640" cy="3165485"/>
          </a:xfrm>
          <a:prstGeom prst="rect">
            <a:avLst/>
          </a:prstGeom>
        </p:spPr>
        <p:txBody>
          <a:bodyPr/>
          <a:lstStyle/>
          <a:p>
            <a:r>
              <a:rPr lang="en-GB"/>
              <a:t>Click icon to add picture</a:t>
            </a:r>
            <a:endParaRPr lang="en-US"/>
          </a:p>
        </p:txBody>
      </p:sp>
      <p:sp>
        <p:nvSpPr>
          <p:cNvPr id="12" name="Text Placeholder 19">
            <a:extLst>
              <a:ext uri="{FF2B5EF4-FFF2-40B4-BE49-F238E27FC236}">
                <a16:creationId xmlns:a16="http://schemas.microsoft.com/office/drawing/2014/main" id="{8CCEE98C-C5A0-3328-63D2-D4DD87347864}"/>
              </a:ext>
            </a:extLst>
          </p:cNvPr>
          <p:cNvSpPr>
            <a:spLocks noGrp="1"/>
          </p:cNvSpPr>
          <p:nvPr>
            <p:ph type="body" sz="quarter" idx="24" hasCustomPrompt="1"/>
          </p:nvPr>
        </p:nvSpPr>
        <p:spPr>
          <a:xfrm>
            <a:off x="1224998" y="1934169"/>
            <a:ext cx="4510633" cy="549631"/>
          </a:xfrm>
          <a:prstGeom prst="rect">
            <a:avLst/>
          </a:prstGeom>
        </p:spPr>
        <p:txBody>
          <a:bodyPr/>
          <a:lstStyle>
            <a:lvl1pPr algn="ctr">
              <a:lnSpc>
                <a:spcPct val="100000"/>
              </a:lnSpc>
              <a:spcBef>
                <a:spcPts val="0"/>
              </a:spcBef>
              <a:spcAft>
                <a:spcPts val="0"/>
              </a:spcAft>
              <a:defRPr sz="1300" b="1" i="0" cap="none" spc="100" baseline="0">
                <a:solidFill>
                  <a:schemeClr val="tx1"/>
                </a:solidFill>
                <a:latin typeface="Consolas" panose="020B0609020204030204" pitchFamily="49" charset="0"/>
                <a:cs typeface="Consolas" panose="020B0609020204030204" pitchFamily="49" charset="0"/>
              </a:defRPr>
            </a:lvl1pPr>
            <a:lvl4pPr marL="179909" indent="-179909">
              <a:spcBef>
                <a:spcPts val="300"/>
              </a:spcBef>
              <a:defRPr/>
            </a:lvl4pPr>
          </a:lstStyle>
          <a:p>
            <a:pPr lvl="0"/>
            <a:r>
              <a:rPr lang="en-GB"/>
              <a:t>Click to edit</a:t>
            </a:r>
            <a:br>
              <a:rPr lang="en-GB"/>
            </a:br>
            <a:r>
              <a:rPr lang="en-GB"/>
              <a:t>two line graph headline</a:t>
            </a:r>
            <a:endParaRPr lang="en-US"/>
          </a:p>
        </p:txBody>
      </p:sp>
      <p:cxnSp>
        <p:nvCxnSpPr>
          <p:cNvPr id="14" name="Straight Connector 13">
            <a:extLst>
              <a:ext uri="{FF2B5EF4-FFF2-40B4-BE49-F238E27FC236}">
                <a16:creationId xmlns:a16="http://schemas.microsoft.com/office/drawing/2014/main" id="{26BA1043-FA11-34B8-5E3A-11D123BEC7A7}"/>
              </a:ext>
            </a:extLst>
          </p:cNvPr>
          <p:cNvCxnSpPr>
            <a:cxnSpLocks/>
          </p:cNvCxnSpPr>
          <p:nvPr/>
        </p:nvCxnSpPr>
        <p:spPr>
          <a:xfrm>
            <a:off x="6459606" y="2510019"/>
            <a:ext cx="451064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Picture Placeholder 16">
            <a:extLst>
              <a:ext uri="{FF2B5EF4-FFF2-40B4-BE49-F238E27FC236}">
                <a16:creationId xmlns:a16="http://schemas.microsoft.com/office/drawing/2014/main" id="{9FB8FF28-BEC8-39BE-97EF-161BECD79012}"/>
              </a:ext>
            </a:extLst>
          </p:cNvPr>
          <p:cNvSpPr>
            <a:spLocks noGrp="1"/>
          </p:cNvSpPr>
          <p:nvPr>
            <p:ph type="pic" sz="quarter" idx="25"/>
          </p:nvPr>
        </p:nvSpPr>
        <p:spPr>
          <a:xfrm>
            <a:off x="6459607" y="2862254"/>
            <a:ext cx="4510640" cy="3165485"/>
          </a:xfrm>
          <a:prstGeom prst="rect">
            <a:avLst/>
          </a:prstGeom>
        </p:spPr>
        <p:txBody>
          <a:bodyPr/>
          <a:lstStyle/>
          <a:p>
            <a:r>
              <a:rPr lang="en-GB"/>
              <a:t>Click icon to add picture</a:t>
            </a:r>
            <a:endParaRPr lang="en-US"/>
          </a:p>
        </p:txBody>
      </p:sp>
      <p:sp>
        <p:nvSpPr>
          <p:cNvPr id="16" name="Text Placeholder 19">
            <a:extLst>
              <a:ext uri="{FF2B5EF4-FFF2-40B4-BE49-F238E27FC236}">
                <a16:creationId xmlns:a16="http://schemas.microsoft.com/office/drawing/2014/main" id="{0FC2B887-9920-D2AE-F9C6-C3B4EFECC347}"/>
              </a:ext>
            </a:extLst>
          </p:cNvPr>
          <p:cNvSpPr>
            <a:spLocks noGrp="1"/>
          </p:cNvSpPr>
          <p:nvPr>
            <p:ph type="body" sz="quarter" idx="26" hasCustomPrompt="1"/>
          </p:nvPr>
        </p:nvSpPr>
        <p:spPr>
          <a:xfrm>
            <a:off x="6459606" y="1934169"/>
            <a:ext cx="4510633" cy="549631"/>
          </a:xfrm>
          <a:prstGeom prst="rect">
            <a:avLst/>
          </a:prstGeom>
        </p:spPr>
        <p:txBody>
          <a:bodyPr/>
          <a:lstStyle>
            <a:lvl1pPr algn="ctr">
              <a:lnSpc>
                <a:spcPct val="100000"/>
              </a:lnSpc>
              <a:spcBef>
                <a:spcPts val="0"/>
              </a:spcBef>
              <a:spcAft>
                <a:spcPts val="0"/>
              </a:spcAft>
              <a:defRPr sz="1300" b="1" i="0" cap="none" spc="100" baseline="0">
                <a:solidFill>
                  <a:schemeClr val="tx1"/>
                </a:solidFill>
                <a:latin typeface="Consolas" panose="020B0609020204030204" pitchFamily="49" charset="0"/>
                <a:cs typeface="Consolas" panose="020B0609020204030204" pitchFamily="49" charset="0"/>
              </a:defRPr>
            </a:lvl1pPr>
            <a:lvl4pPr marL="179909" indent="-179909">
              <a:spcBef>
                <a:spcPts val="300"/>
              </a:spcBef>
              <a:defRPr/>
            </a:lvl4pPr>
          </a:lstStyle>
          <a:p>
            <a:pPr lvl="0"/>
            <a:r>
              <a:rPr lang="en-GB"/>
              <a:t>Click to edit</a:t>
            </a:r>
            <a:br>
              <a:rPr lang="en-GB"/>
            </a:br>
            <a:r>
              <a:rPr lang="en-GB"/>
              <a:t>two line graph headline</a:t>
            </a:r>
            <a:endParaRPr lang="en-US"/>
          </a:p>
        </p:txBody>
      </p:sp>
    </p:spTree>
    <p:extLst>
      <p:ext uri="{BB962C8B-B14F-4D97-AF65-F5344CB8AC3E}">
        <p14:creationId xmlns:p14="http://schemas.microsoft.com/office/powerpoint/2010/main" val="979899961"/>
      </p:ext>
    </p:extLst>
  </p:cSld>
  <p:clrMapOvr>
    <a:masterClrMapping/>
  </p:clrMapOvr>
  <p:extLst>
    <p:ext uri="{DCECCB84-F9BA-43D5-87BE-67443E8EF086}">
      <p15:sldGuideLst xmlns:p15="http://schemas.microsoft.com/office/powerpoint/2012/main">
        <p15:guide id="2" pos="4067">
          <p15:clr>
            <a:srgbClr val="FBAE40"/>
          </p15:clr>
        </p15:guide>
        <p15:guide id="3" pos="3840">
          <p15:clr>
            <a:srgbClr val="FBAE40"/>
          </p15:clr>
        </p15:guide>
        <p15:guide id="4" pos="778">
          <p15:clr>
            <a:srgbClr val="FBAE40"/>
          </p15:clr>
        </p15:guide>
        <p15:guide id="5" pos="6879">
          <p15:clr>
            <a:srgbClr val="FBAE40"/>
          </p15:clr>
        </p15:guide>
        <p15:guide id="8" pos="3613">
          <p15:clr>
            <a:srgbClr val="FBAE40"/>
          </p15:clr>
        </p15:guide>
        <p15:guide id="10" pos="5413">
          <p15:clr>
            <a:srgbClr val="FBAE40"/>
          </p15:clr>
        </p15:guide>
        <p15:guide id="11" pos="5110">
          <p15:clr>
            <a:srgbClr val="FBAE40"/>
          </p15:clr>
        </p15:guide>
        <p15:guide id="12" pos="1036">
          <p15:clr>
            <a:srgbClr val="FBAE40"/>
          </p15:clr>
        </p15:guide>
        <p15:guide id="13" pos="9155">
          <p15:clr>
            <a:srgbClr val="FBAE40"/>
          </p15:clr>
        </p15:guide>
        <p15:guide id="16" pos="4808">
          <p15:clr>
            <a:srgbClr val="FBAE40"/>
          </p15:clr>
        </p15:guide>
        <p15:guide id="17" orient="horz" pos="3974" userDrawn="1">
          <p15:clr>
            <a:srgbClr val="FBAE40"/>
          </p15:clr>
        </p15:guide>
        <p15:guide id="18" pos="5423" userDrawn="1">
          <p15:clr>
            <a:srgbClr val="FBAE40"/>
          </p15:clr>
        </p15:guide>
        <p15:guide id="19" pos="5120" userDrawn="1">
          <p15:clr>
            <a:srgbClr val="FBAE40"/>
          </p15:clr>
        </p15:guide>
        <p15:guide id="20" pos="1037" userDrawn="1">
          <p15:clr>
            <a:srgbClr val="FBAE40"/>
          </p15:clr>
        </p15:guide>
        <p15:guide id="21" pos="9172" userDrawn="1">
          <p15:clr>
            <a:srgbClr val="FBAE40"/>
          </p15:clr>
        </p15:guide>
        <p15:guide id="22" orient="horz" pos="1253" userDrawn="1">
          <p15:clr>
            <a:srgbClr val="FBAE40"/>
          </p15:clr>
        </p15:guide>
        <p15:guide id="23" orient="horz" pos="572" userDrawn="1">
          <p15:clr>
            <a:srgbClr val="FBAE40"/>
          </p15:clr>
        </p15:guide>
        <p15:guide id="24" pos="4817" userDrawn="1">
          <p15:clr>
            <a:srgbClr val="FBAE40"/>
          </p15:clr>
        </p15:guide>
        <p15:guide id="25" orient="horz" pos="5286" userDrawn="1">
          <p15:clr>
            <a:srgbClr val="FBAE40"/>
          </p15:clr>
        </p15:guide>
        <p15:guide id="26" pos="7217" userDrawn="1">
          <p15:clr>
            <a:srgbClr val="FBAE40"/>
          </p15:clr>
        </p15:guide>
        <p15:guide id="27" pos="6813" userDrawn="1">
          <p15:clr>
            <a:srgbClr val="FBAE40"/>
          </p15:clr>
        </p15:guide>
        <p15:guide id="28" pos="1381" userDrawn="1">
          <p15:clr>
            <a:srgbClr val="FBAE40"/>
          </p15:clr>
        </p15:guide>
        <p15:guide id="29" pos="12207" userDrawn="1">
          <p15:clr>
            <a:srgbClr val="FBAE40"/>
          </p15:clr>
        </p15:guide>
        <p15:guide id="30" orient="horz" pos="1666" userDrawn="1">
          <p15:clr>
            <a:srgbClr val="FBAE40"/>
          </p15:clr>
        </p15:guide>
        <p15:guide id="31" orient="horz" pos="761" userDrawn="1">
          <p15:clr>
            <a:srgbClr val="FBAE40"/>
          </p15:clr>
        </p15:guide>
        <p15:guide id="32" pos="6411" userDrawn="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Headline+4graphs(images)">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50926" y="868543"/>
            <a:ext cx="4507679" cy="797719"/>
          </a:xfrm>
          <a:prstGeom prst="rect">
            <a:avLst/>
          </a:prstGeom>
        </p:spPr>
        <p:txBody>
          <a:bodyPr wrap="square" lIns="0" tIns="0" rIns="0" bIns="0">
            <a:spAutoFit/>
          </a:bodyPr>
          <a:lstStyle>
            <a:lvl1pPr marL="0" indent="0">
              <a:lnSpc>
                <a:spcPct val="80000"/>
              </a:lnSpc>
              <a:buNone/>
              <a:defRPr sz="3198" b="0" cap="none" spc="100" baseline="0">
                <a:solidFill>
                  <a:schemeClr val="tx2"/>
                </a:solidFill>
                <a:latin typeface="Aptos" panose="020B0004020202020204" pitchFamily="34" charset="0"/>
              </a:defRPr>
            </a:lvl1pPr>
          </a:lstStyle>
          <a:p>
            <a:pPr lvl="0"/>
            <a:r>
              <a:rPr lang="en-GB"/>
              <a:t>Headlines that require two lines to fit the text </a:t>
            </a:r>
            <a:endParaRPr lang="en-US"/>
          </a:p>
        </p:txBody>
      </p:sp>
      <p:cxnSp>
        <p:nvCxnSpPr>
          <p:cNvPr id="4" name="Straight Connector 3">
            <a:extLst>
              <a:ext uri="{FF2B5EF4-FFF2-40B4-BE49-F238E27FC236}">
                <a16:creationId xmlns:a16="http://schemas.microsoft.com/office/drawing/2014/main" id="{81F2922D-AA80-C28C-EFA3-EC3FA0E36DC1}"/>
              </a:ext>
            </a:extLst>
          </p:cNvPr>
          <p:cNvCxnSpPr>
            <a:cxnSpLocks/>
          </p:cNvCxnSpPr>
          <p:nvPr/>
        </p:nvCxnSpPr>
        <p:spPr>
          <a:xfrm>
            <a:off x="6109105" y="1947617"/>
            <a:ext cx="0" cy="4910383"/>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ext Placeholder 11">
            <a:extLst>
              <a:ext uri="{FF2B5EF4-FFF2-40B4-BE49-F238E27FC236}">
                <a16:creationId xmlns:a16="http://schemas.microsoft.com/office/drawing/2014/main" id="{2E8ADEB6-53B7-3D22-7955-660FC5DE7C3E}"/>
              </a:ext>
            </a:extLst>
          </p:cNvPr>
          <p:cNvSpPr>
            <a:spLocks noGrp="1"/>
          </p:cNvSpPr>
          <p:nvPr>
            <p:ph type="body" sz="quarter" idx="11" hasCustomPrompt="1"/>
          </p:nvPr>
        </p:nvSpPr>
        <p:spPr>
          <a:xfrm>
            <a:off x="6459606" y="6549649"/>
            <a:ext cx="5500656" cy="143950"/>
          </a:xfrm>
          <a:prstGeom prst="rect">
            <a:avLst/>
          </a:prstGeom>
        </p:spPr>
        <p:txBody>
          <a:bodyPr wrap="square" lIns="0" tIns="0" rIns="0" bIns="0">
            <a:spAutoFit/>
          </a:bodyPr>
          <a:lstStyle>
            <a:lvl1pPr marL="0" indent="0" algn="r">
              <a:lnSpc>
                <a:spcPct val="110000"/>
              </a:lnSpc>
              <a:spcBef>
                <a:spcPts val="0"/>
              </a:spcBef>
              <a:spcAft>
                <a:spcPts val="0"/>
              </a:spcAft>
              <a:buFontTx/>
              <a:buNone/>
              <a:defRPr sz="900" b="0" i="0" cap="none" spc="100" baseline="0">
                <a:solidFill>
                  <a:schemeClr val="tx1"/>
                </a:solidFill>
                <a:latin typeface="Consolas" panose="020B0609020204030204" pitchFamily="49" charset="0"/>
                <a:cs typeface="Consolas" panose="020B0609020204030204" pitchFamily="49" charset="0"/>
              </a:defRPr>
            </a:lvl1pPr>
            <a:lvl2pPr marL="456969" indent="0">
              <a:buFontTx/>
              <a:buNone/>
              <a:defRPr sz="1499" baseline="0">
                <a:latin typeface="Degular Text" pitchFamily="82" charset="77"/>
              </a:defRPr>
            </a:lvl2pPr>
            <a:lvl3pPr marL="913938" indent="0">
              <a:buFontTx/>
              <a:buNone/>
              <a:defRPr sz="1499" baseline="0">
                <a:latin typeface="Degular Text" pitchFamily="82" charset="77"/>
              </a:defRPr>
            </a:lvl3pPr>
            <a:lvl4pPr marL="1370907" indent="0">
              <a:buFontTx/>
              <a:buNone/>
              <a:defRPr sz="1499" baseline="0">
                <a:latin typeface="Degular Text" pitchFamily="82" charset="77"/>
              </a:defRPr>
            </a:lvl4pPr>
            <a:lvl5pPr marL="1827876" indent="0">
              <a:buFontTx/>
              <a:buNone/>
              <a:defRPr sz="1499" baseline="0">
                <a:latin typeface="Degular Text" pitchFamily="82" charset="77"/>
              </a:defRPr>
            </a:lvl5pPr>
          </a:lstStyle>
          <a:p>
            <a:pPr lvl="0"/>
            <a:r>
              <a:rPr lang="en-GB"/>
              <a:t>Click to add text</a:t>
            </a:r>
          </a:p>
        </p:txBody>
      </p:sp>
      <p:cxnSp>
        <p:nvCxnSpPr>
          <p:cNvPr id="9" name="Straight Connector 8">
            <a:extLst>
              <a:ext uri="{FF2B5EF4-FFF2-40B4-BE49-F238E27FC236}">
                <a16:creationId xmlns:a16="http://schemas.microsoft.com/office/drawing/2014/main" id="{C6EAE797-6477-7820-F81A-29C1520CC13A}"/>
              </a:ext>
            </a:extLst>
          </p:cNvPr>
          <p:cNvCxnSpPr>
            <a:cxnSpLocks/>
          </p:cNvCxnSpPr>
          <p:nvPr/>
        </p:nvCxnSpPr>
        <p:spPr>
          <a:xfrm>
            <a:off x="1224998" y="2254678"/>
            <a:ext cx="451064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Picture Placeholder 16">
            <a:extLst>
              <a:ext uri="{FF2B5EF4-FFF2-40B4-BE49-F238E27FC236}">
                <a16:creationId xmlns:a16="http://schemas.microsoft.com/office/drawing/2014/main" id="{A376C002-842F-D0C1-3762-3D8F96875995}"/>
              </a:ext>
            </a:extLst>
          </p:cNvPr>
          <p:cNvSpPr>
            <a:spLocks noGrp="1"/>
          </p:cNvSpPr>
          <p:nvPr>
            <p:ph type="pic" sz="quarter" idx="23"/>
          </p:nvPr>
        </p:nvSpPr>
        <p:spPr>
          <a:xfrm>
            <a:off x="1224999" y="2373948"/>
            <a:ext cx="4510640" cy="1654705"/>
          </a:xfrm>
          <a:prstGeom prst="rect">
            <a:avLst/>
          </a:prstGeom>
        </p:spPr>
        <p:txBody>
          <a:bodyPr/>
          <a:lstStyle/>
          <a:p>
            <a:r>
              <a:rPr lang="en-GB"/>
              <a:t>Click icon to add picture</a:t>
            </a:r>
            <a:endParaRPr lang="en-US"/>
          </a:p>
        </p:txBody>
      </p:sp>
      <p:sp>
        <p:nvSpPr>
          <p:cNvPr id="12" name="Text Placeholder 19">
            <a:extLst>
              <a:ext uri="{FF2B5EF4-FFF2-40B4-BE49-F238E27FC236}">
                <a16:creationId xmlns:a16="http://schemas.microsoft.com/office/drawing/2014/main" id="{8CCEE98C-C5A0-3328-63D2-D4DD87347864}"/>
              </a:ext>
            </a:extLst>
          </p:cNvPr>
          <p:cNvSpPr>
            <a:spLocks noGrp="1"/>
          </p:cNvSpPr>
          <p:nvPr>
            <p:ph type="body" sz="quarter" idx="24"/>
          </p:nvPr>
        </p:nvSpPr>
        <p:spPr>
          <a:xfrm>
            <a:off x="1224998" y="1934170"/>
            <a:ext cx="4510633" cy="267500"/>
          </a:xfrm>
          <a:prstGeom prst="rect">
            <a:avLst/>
          </a:prstGeom>
        </p:spPr>
        <p:txBody>
          <a:bodyPr/>
          <a:lstStyle>
            <a:lvl1pPr algn="ctr">
              <a:lnSpc>
                <a:spcPct val="100000"/>
              </a:lnSpc>
              <a:spcAft>
                <a:spcPts val="0"/>
              </a:spcAft>
              <a:defRPr sz="1300" b="1" i="0" cap="none" spc="100" baseline="0">
                <a:solidFill>
                  <a:schemeClr val="tx1"/>
                </a:solidFill>
                <a:latin typeface="Consolas" panose="020B0609020204030204" pitchFamily="49" charset="0"/>
                <a:cs typeface="Consolas" panose="020B0609020204030204" pitchFamily="49" charset="0"/>
              </a:defRPr>
            </a:lvl1pPr>
            <a:lvl4pPr marL="179909" indent="-179909">
              <a:spcBef>
                <a:spcPts val="300"/>
              </a:spcBef>
              <a:defRPr/>
            </a:lvl4pPr>
          </a:lstStyle>
          <a:p>
            <a:pPr lvl="0"/>
            <a:r>
              <a:rPr lang="en-GB"/>
              <a:t>Click to edit Master text styles</a:t>
            </a:r>
          </a:p>
        </p:txBody>
      </p:sp>
      <p:cxnSp>
        <p:nvCxnSpPr>
          <p:cNvPr id="14" name="Straight Connector 13">
            <a:extLst>
              <a:ext uri="{FF2B5EF4-FFF2-40B4-BE49-F238E27FC236}">
                <a16:creationId xmlns:a16="http://schemas.microsoft.com/office/drawing/2014/main" id="{26BA1043-FA11-34B8-5E3A-11D123BEC7A7}"/>
              </a:ext>
            </a:extLst>
          </p:cNvPr>
          <p:cNvCxnSpPr>
            <a:cxnSpLocks/>
          </p:cNvCxnSpPr>
          <p:nvPr/>
        </p:nvCxnSpPr>
        <p:spPr>
          <a:xfrm>
            <a:off x="6459606" y="2254678"/>
            <a:ext cx="451064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Picture Placeholder 16">
            <a:extLst>
              <a:ext uri="{FF2B5EF4-FFF2-40B4-BE49-F238E27FC236}">
                <a16:creationId xmlns:a16="http://schemas.microsoft.com/office/drawing/2014/main" id="{9FB8FF28-BEC8-39BE-97EF-161BECD79012}"/>
              </a:ext>
            </a:extLst>
          </p:cNvPr>
          <p:cNvSpPr>
            <a:spLocks noGrp="1"/>
          </p:cNvSpPr>
          <p:nvPr>
            <p:ph type="pic" sz="quarter" idx="25"/>
          </p:nvPr>
        </p:nvSpPr>
        <p:spPr>
          <a:xfrm>
            <a:off x="6459607" y="2373948"/>
            <a:ext cx="4510640" cy="1654705"/>
          </a:xfrm>
          <a:prstGeom prst="rect">
            <a:avLst/>
          </a:prstGeom>
        </p:spPr>
        <p:txBody>
          <a:bodyPr/>
          <a:lstStyle/>
          <a:p>
            <a:r>
              <a:rPr lang="en-GB"/>
              <a:t>Click icon to add picture</a:t>
            </a:r>
            <a:endParaRPr lang="en-US"/>
          </a:p>
        </p:txBody>
      </p:sp>
      <p:sp>
        <p:nvSpPr>
          <p:cNvPr id="16" name="Text Placeholder 19">
            <a:extLst>
              <a:ext uri="{FF2B5EF4-FFF2-40B4-BE49-F238E27FC236}">
                <a16:creationId xmlns:a16="http://schemas.microsoft.com/office/drawing/2014/main" id="{0FC2B887-9920-D2AE-F9C6-C3B4EFECC347}"/>
              </a:ext>
            </a:extLst>
          </p:cNvPr>
          <p:cNvSpPr>
            <a:spLocks noGrp="1"/>
          </p:cNvSpPr>
          <p:nvPr>
            <p:ph type="body" sz="quarter" idx="26"/>
          </p:nvPr>
        </p:nvSpPr>
        <p:spPr>
          <a:xfrm>
            <a:off x="6459606" y="1934170"/>
            <a:ext cx="4510633" cy="267500"/>
          </a:xfrm>
          <a:prstGeom prst="rect">
            <a:avLst/>
          </a:prstGeom>
        </p:spPr>
        <p:txBody>
          <a:bodyPr/>
          <a:lstStyle>
            <a:lvl1pPr algn="ctr">
              <a:lnSpc>
                <a:spcPct val="100000"/>
              </a:lnSpc>
              <a:spcAft>
                <a:spcPts val="0"/>
              </a:spcAft>
              <a:defRPr sz="1300" b="1" i="0" cap="none" spc="100" baseline="0">
                <a:solidFill>
                  <a:schemeClr val="tx1"/>
                </a:solidFill>
                <a:latin typeface="Consolas" panose="020B0609020204030204" pitchFamily="49" charset="0"/>
                <a:cs typeface="Consolas" panose="020B0609020204030204" pitchFamily="49" charset="0"/>
              </a:defRPr>
            </a:lvl1pPr>
            <a:lvl4pPr marL="179909" indent="-179909">
              <a:spcBef>
                <a:spcPts val="300"/>
              </a:spcBef>
              <a:defRPr/>
            </a:lvl4pPr>
          </a:lstStyle>
          <a:p>
            <a:pPr lvl="0"/>
            <a:r>
              <a:rPr lang="en-GB"/>
              <a:t>Click to edit Master text styles</a:t>
            </a:r>
          </a:p>
        </p:txBody>
      </p:sp>
      <p:cxnSp>
        <p:nvCxnSpPr>
          <p:cNvPr id="18" name="Straight Connector 17">
            <a:extLst>
              <a:ext uri="{FF2B5EF4-FFF2-40B4-BE49-F238E27FC236}">
                <a16:creationId xmlns:a16="http://schemas.microsoft.com/office/drawing/2014/main" id="{3AA73186-65C7-F363-17BB-0C0928039CE7}"/>
              </a:ext>
            </a:extLst>
          </p:cNvPr>
          <p:cNvCxnSpPr>
            <a:cxnSpLocks/>
          </p:cNvCxnSpPr>
          <p:nvPr/>
        </p:nvCxnSpPr>
        <p:spPr>
          <a:xfrm>
            <a:off x="1224998" y="4547304"/>
            <a:ext cx="451064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9" name="Picture Placeholder 16">
            <a:extLst>
              <a:ext uri="{FF2B5EF4-FFF2-40B4-BE49-F238E27FC236}">
                <a16:creationId xmlns:a16="http://schemas.microsoft.com/office/drawing/2014/main" id="{6620C231-8402-F7FE-38B5-3FC6299E0448}"/>
              </a:ext>
            </a:extLst>
          </p:cNvPr>
          <p:cNvSpPr>
            <a:spLocks noGrp="1"/>
          </p:cNvSpPr>
          <p:nvPr>
            <p:ph type="pic" sz="quarter" idx="27"/>
          </p:nvPr>
        </p:nvSpPr>
        <p:spPr>
          <a:xfrm>
            <a:off x="1224999" y="4666573"/>
            <a:ext cx="4510640" cy="1654705"/>
          </a:xfrm>
          <a:prstGeom prst="rect">
            <a:avLst/>
          </a:prstGeom>
        </p:spPr>
        <p:txBody>
          <a:bodyPr/>
          <a:lstStyle/>
          <a:p>
            <a:r>
              <a:rPr lang="en-GB"/>
              <a:t>Click icon to add picture</a:t>
            </a:r>
            <a:endParaRPr lang="en-US"/>
          </a:p>
        </p:txBody>
      </p:sp>
      <p:sp>
        <p:nvSpPr>
          <p:cNvPr id="20" name="Text Placeholder 19">
            <a:extLst>
              <a:ext uri="{FF2B5EF4-FFF2-40B4-BE49-F238E27FC236}">
                <a16:creationId xmlns:a16="http://schemas.microsoft.com/office/drawing/2014/main" id="{F3F00CE7-45CA-EA9F-9E50-ED3B749B7683}"/>
              </a:ext>
            </a:extLst>
          </p:cNvPr>
          <p:cNvSpPr>
            <a:spLocks noGrp="1"/>
          </p:cNvSpPr>
          <p:nvPr>
            <p:ph type="body" sz="quarter" idx="28"/>
          </p:nvPr>
        </p:nvSpPr>
        <p:spPr>
          <a:xfrm>
            <a:off x="1224998" y="4226797"/>
            <a:ext cx="4510633" cy="267500"/>
          </a:xfrm>
          <a:prstGeom prst="rect">
            <a:avLst/>
          </a:prstGeom>
        </p:spPr>
        <p:txBody>
          <a:bodyPr/>
          <a:lstStyle>
            <a:lvl1pPr algn="ctr">
              <a:lnSpc>
                <a:spcPct val="100000"/>
              </a:lnSpc>
              <a:spcAft>
                <a:spcPts val="0"/>
              </a:spcAft>
              <a:defRPr sz="1300" b="1" i="0" cap="none" spc="100" baseline="0">
                <a:solidFill>
                  <a:schemeClr val="tx1"/>
                </a:solidFill>
                <a:latin typeface="Consolas" panose="020B0609020204030204" pitchFamily="49" charset="0"/>
                <a:cs typeface="Consolas" panose="020B0609020204030204" pitchFamily="49" charset="0"/>
              </a:defRPr>
            </a:lvl1pPr>
            <a:lvl4pPr marL="179909" indent="-179909">
              <a:spcBef>
                <a:spcPts val="300"/>
              </a:spcBef>
              <a:defRPr/>
            </a:lvl4pPr>
          </a:lstStyle>
          <a:p>
            <a:pPr lvl="0"/>
            <a:r>
              <a:rPr lang="en-GB"/>
              <a:t>Click to edit Master text styles</a:t>
            </a:r>
          </a:p>
        </p:txBody>
      </p:sp>
      <p:cxnSp>
        <p:nvCxnSpPr>
          <p:cNvPr id="21" name="Straight Connector 20">
            <a:extLst>
              <a:ext uri="{FF2B5EF4-FFF2-40B4-BE49-F238E27FC236}">
                <a16:creationId xmlns:a16="http://schemas.microsoft.com/office/drawing/2014/main" id="{8ED7FDB5-C204-E538-FFF9-18C43A8E1AF7}"/>
              </a:ext>
            </a:extLst>
          </p:cNvPr>
          <p:cNvCxnSpPr>
            <a:cxnSpLocks/>
          </p:cNvCxnSpPr>
          <p:nvPr/>
        </p:nvCxnSpPr>
        <p:spPr>
          <a:xfrm>
            <a:off x="6459606" y="4547304"/>
            <a:ext cx="451064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Picture Placeholder 16">
            <a:extLst>
              <a:ext uri="{FF2B5EF4-FFF2-40B4-BE49-F238E27FC236}">
                <a16:creationId xmlns:a16="http://schemas.microsoft.com/office/drawing/2014/main" id="{047B032F-3EB9-92A8-924C-E188A8CA7240}"/>
              </a:ext>
            </a:extLst>
          </p:cNvPr>
          <p:cNvSpPr>
            <a:spLocks noGrp="1"/>
          </p:cNvSpPr>
          <p:nvPr>
            <p:ph type="pic" sz="quarter" idx="29"/>
          </p:nvPr>
        </p:nvSpPr>
        <p:spPr>
          <a:xfrm>
            <a:off x="6459607" y="4666573"/>
            <a:ext cx="4510640" cy="1654705"/>
          </a:xfrm>
          <a:prstGeom prst="rect">
            <a:avLst/>
          </a:prstGeom>
        </p:spPr>
        <p:txBody>
          <a:bodyPr/>
          <a:lstStyle/>
          <a:p>
            <a:r>
              <a:rPr lang="en-GB"/>
              <a:t>Click icon to add picture</a:t>
            </a:r>
            <a:endParaRPr lang="en-US"/>
          </a:p>
        </p:txBody>
      </p:sp>
      <p:sp>
        <p:nvSpPr>
          <p:cNvPr id="23" name="Text Placeholder 19">
            <a:extLst>
              <a:ext uri="{FF2B5EF4-FFF2-40B4-BE49-F238E27FC236}">
                <a16:creationId xmlns:a16="http://schemas.microsoft.com/office/drawing/2014/main" id="{8D3238CF-A120-5C46-9C73-CE593DB13442}"/>
              </a:ext>
            </a:extLst>
          </p:cNvPr>
          <p:cNvSpPr>
            <a:spLocks noGrp="1"/>
          </p:cNvSpPr>
          <p:nvPr>
            <p:ph type="body" sz="quarter" idx="30"/>
          </p:nvPr>
        </p:nvSpPr>
        <p:spPr>
          <a:xfrm>
            <a:off x="6459606" y="4226797"/>
            <a:ext cx="4510633" cy="267500"/>
          </a:xfrm>
          <a:prstGeom prst="rect">
            <a:avLst/>
          </a:prstGeom>
        </p:spPr>
        <p:txBody>
          <a:bodyPr/>
          <a:lstStyle>
            <a:lvl1pPr algn="ctr">
              <a:lnSpc>
                <a:spcPct val="100000"/>
              </a:lnSpc>
              <a:spcAft>
                <a:spcPts val="0"/>
              </a:spcAft>
              <a:defRPr sz="1300" b="1" i="0" cap="none" spc="100" baseline="0">
                <a:solidFill>
                  <a:schemeClr val="tx1"/>
                </a:solidFill>
                <a:latin typeface="Consolas" panose="020B0609020204030204" pitchFamily="49" charset="0"/>
                <a:cs typeface="Consolas" panose="020B0609020204030204" pitchFamily="49" charset="0"/>
              </a:defRPr>
            </a:lvl1pPr>
            <a:lvl4pPr marL="179909" indent="-179909">
              <a:spcBef>
                <a:spcPts val="300"/>
              </a:spcBef>
              <a:defRPr/>
            </a:lvl4pPr>
          </a:lstStyle>
          <a:p>
            <a:pPr lvl="0"/>
            <a:r>
              <a:rPr lang="en-GB"/>
              <a:t>Click to edit Master text styles</a:t>
            </a:r>
          </a:p>
        </p:txBody>
      </p:sp>
    </p:spTree>
    <p:extLst>
      <p:ext uri="{BB962C8B-B14F-4D97-AF65-F5344CB8AC3E}">
        <p14:creationId xmlns:p14="http://schemas.microsoft.com/office/powerpoint/2010/main" val="1647034676"/>
      </p:ext>
    </p:extLst>
  </p:cSld>
  <p:clrMapOvr>
    <a:masterClrMapping/>
  </p:clrMapOvr>
  <p:extLst>
    <p:ext uri="{DCECCB84-F9BA-43D5-87BE-67443E8EF086}">
      <p15:sldGuideLst xmlns:p15="http://schemas.microsoft.com/office/powerpoint/2012/main">
        <p15:guide id="2" pos="4067">
          <p15:clr>
            <a:srgbClr val="FBAE40"/>
          </p15:clr>
        </p15:guide>
        <p15:guide id="3" pos="3840">
          <p15:clr>
            <a:srgbClr val="FBAE40"/>
          </p15:clr>
        </p15:guide>
        <p15:guide id="4" pos="778">
          <p15:clr>
            <a:srgbClr val="FBAE40"/>
          </p15:clr>
        </p15:guide>
        <p15:guide id="5" pos="6879">
          <p15:clr>
            <a:srgbClr val="FBAE40"/>
          </p15:clr>
        </p15:guide>
        <p15:guide id="8" pos="3613">
          <p15:clr>
            <a:srgbClr val="FBAE40"/>
          </p15:clr>
        </p15:guide>
        <p15:guide id="10" pos="5413">
          <p15:clr>
            <a:srgbClr val="FBAE40"/>
          </p15:clr>
        </p15:guide>
        <p15:guide id="11" pos="5110">
          <p15:clr>
            <a:srgbClr val="FBAE40"/>
          </p15:clr>
        </p15:guide>
        <p15:guide id="12" pos="1036">
          <p15:clr>
            <a:srgbClr val="FBAE40"/>
          </p15:clr>
        </p15:guide>
        <p15:guide id="13" pos="9155">
          <p15:clr>
            <a:srgbClr val="FBAE40"/>
          </p15:clr>
        </p15:guide>
        <p15:guide id="16" pos="4808">
          <p15:clr>
            <a:srgbClr val="FBAE40"/>
          </p15:clr>
        </p15:guide>
        <p15:guide id="17" orient="horz" pos="3974" userDrawn="1">
          <p15:clr>
            <a:srgbClr val="FBAE40"/>
          </p15:clr>
        </p15:guide>
        <p15:guide id="18" pos="5423" userDrawn="1">
          <p15:clr>
            <a:srgbClr val="FBAE40"/>
          </p15:clr>
        </p15:guide>
        <p15:guide id="19" pos="5120" userDrawn="1">
          <p15:clr>
            <a:srgbClr val="FBAE40"/>
          </p15:clr>
        </p15:guide>
        <p15:guide id="20" pos="1037" userDrawn="1">
          <p15:clr>
            <a:srgbClr val="FBAE40"/>
          </p15:clr>
        </p15:guide>
        <p15:guide id="21" pos="9172" userDrawn="1">
          <p15:clr>
            <a:srgbClr val="FBAE40"/>
          </p15:clr>
        </p15:guide>
        <p15:guide id="22" orient="horz" pos="1253" userDrawn="1">
          <p15:clr>
            <a:srgbClr val="FBAE40"/>
          </p15:clr>
        </p15:guide>
        <p15:guide id="23" orient="horz" pos="572" userDrawn="1">
          <p15:clr>
            <a:srgbClr val="FBAE40"/>
          </p15:clr>
        </p15:guide>
        <p15:guide id="24" pos="4817" userDrawn="1">
          <p15:clr>
            <a:srgbClr val="FBAE40"/>
          </p15:clr>
        </p15:guide>
        <p15:guide id="25" orient="horz" pos="5286" userDrawn="1">
          <p15:clr>
            <a:srgbClr val="FBAE40"/>
          </p15:clr>
        </p15:guide>
        <p15:guide id="26" pos="7217" userDrawn="1">
          <p15:clr>
            <a:srgbClr val="FBAE40"/>
          </p15:clr>
        </p15:guide>
        <p15:guide id="27" pos="6813" userDrawn="1">
          <p15:clr>
            <a:srgbClr val="FBAE40"/>
          </p15:clr>
        </p15:guide>
        <p15:guide id="28" pos="1381" userDrawn="1">
          <p15:clr>
            <a:srgbClr val="FBAE40"/>
          </p15:clr>
        </p15:guide>
        <p15:guide id="29" pos="12207" userDrawn="1">
          <p15:clr>
            <a:srgbClr val="FBAE40"/>
          </p15:clr>
        </p15:guide>
        <p15:guide id="30" orient="horz" pos="1666" userDrawn="1">
          <p15:clr>
            <a:srgbClr val="FBAE40"/>
          </p15:clr>
        </p15:guide>
        <p15:guide id="31" orient="horz" pos="761" userDrawn="1">
          <p15:clr>
            <a:srgbClr val="FBAE40"/>
          </p15:clr>
        </p15:guide>
        <p15:guide id="32" pos="6411" userDrawn="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Headline+1colText+graph(excel)">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50925" y="868543"/>
            <a:ext cx="4271677" cy="797719"/>
          </a:xfrm>
          <a:prstGeom prst="rect">
            <a:avLst/>
          </a:prstGeom>
        </p:spPr>
        <p:txBody>
          <a:bodyPr wrap="square" lIns="0" tIns="0" rIns="0" bIns="0">
            <a:spAutoFit/>
          </a:bodyPr>
          <a:lstStyle>
            <a:lvl1pPr marL="0" indent="0">
              <a:lnSpc>
                <a:spcPct val="80000"/>
              </a:lnSpc>
              <a:buNone/>
              <a:defRPr sz="3198" b="0" cap="none" spc="100" baseline="0">
                <a:solidFill>
                  <a:schemeClr val="tx2"/>
                </a:solidFill>
                <a:latin typeface="Aptos" panose="020B0004020202020204" pitchFamily="34" charset="0"/>
              </a:defRPr>
            </a:lvl1pPr>
          </a:lstStyle>
          <a:p>
            <a:pPr lvl="0"/>
            <a:r>
              <a:rPr lang="en-GB"/>
              <a:t>Headlines that require two lines to fit the text </a:t>
            </a:r>
            <a:endParaRPr lang="en-US"/>
          </a:p>
        </p:txBody>
      </p:sp>
      <p:cxnSp>
        <p:nvCxnSpPr>
          <p:cNvPr id="4" name="Straight Connector 3">
            <a:extLst>
              <a:ext uri="{FF2B5EF4-FFF2-40B4-BE49-F238E27FC236}">
                <a16:creationId xmlns:a16="http://schemas.microsoft.com/office/drawing/2014/main" id="{81F2922D-AA80-C28C-EFA3-EC3FA0E36DC1}"/>
              </a:ext>
            </a:extLst>
          </p:cNvPr>
          <p:cNvCxnSpPr>
            <a:cxnSpLocks/>
          </p:cNvCxnSpPr>
          <p:nvPr/>
        </p:nvCxnSpPr>
        <p:spPr>
          <a:xfrm>
            <a:off x="5380235" y="1947617"/>
            <a:ext cx="0" cy="4910383"/>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ext Placeholder 11">
            <a:extLst>
              <a:ext uri="{FF2B5EF4-FFF2-40B4-BE49-F238E27FC236}">
                <a16:creationId xmlns:a16="http://schemas.microsoft.com/office/drawing/2014/main" id="{2E8ADEB6-53B7-3D22-7955-660FC5DE7C3E}"/>
              </a:ext>
            </a:extLst>
          </p:cNvPr>
          <p:cNvSpPr>
            <a:spLocks noGrp="1"/>
          </p:cNvSpPr>
          <p:nvPr>
            <p:ph type="body" sz="quarter" idx="11" hasCustomPrompt="1"/>
          </p:nvPr>
        </p:nvSpPr>
        <p:spPr>
          <a:xfrm>
            <a:off x="5997389" y="6549649"/>
            <a:ext cx="5962872" cy="143950"/>
          </a:xfrm>
          <a:prstGeom prst="rect">
            <a:avLst/>
          </a:prstGeom>
        </p:spPr>
        <p:txBody>
          <a:bodyPr wrap="square" lIns="0" tIns="0" rIns="0" bIns="0">
            <a:spAutoFit/>
          </a:bodyPr>
          <a:lstStyle>
            <a:lvl1pPr marL="0" indent="0" algn="r">
              <a:lnSpc>
                <a:spcPct val="110000"/>
              </a:lnSpc>
              <a:spcBef>
                <a:spcPts val="0"/>
              </a:spcBef>
              <a:spcAft>
                <a:spcPts val="0"/>
              </a:spcAft>
              <a:buFontTx/>
              <a:buNone/>
              <a:defRPr sz="900" b="0" i="0" cap="none" spc="100" baseline="0">
                <a:solidFill>
                  <a:schemeClr val="tx1"/>
                </a:solidFill>
                <a:latin typeface="Consolas" panose="020B0609020204030204" pitchFamily="49" charset="0"/>
                <a:cs typeface="Consolas" panose="020B0609020204030204" pitchFamily="49" charset="0"/>
              </a:defRPr>
            </a:lvl1pPr>
            <a:lvl2pPr marL="456969" indent="0">
              <a:buFontTx/>
              <a:buNone/>
              <a:defRPr sz="1499" baseline="0">
                <a:latin typeface="Degular Text" pitchFamily="82" charset="77"/>
              </a:defRPr>
            </a:lvl2pPr>
            <a:lvl3pPr marL="913938" indent="0">
              <a:buFontTx/>
              <a:buNone/>
              <a:defRPr sz="1499" baseline="0">
                <a:latin typeface="Degular Text" pitchFamily="82" charset="77"/>
              </a:defRPr>
            </a:lvl3pPr>
            <a:lvl4pPr marL="1370907" indent="0">
              <a:buFontTx/>
              <a:buNone/>
              <a:defRPr sz="1499" baseline="0">
                <a:latin typeface="Degular Text" pitchFamily="82" charset="77"/>
              </a:defRPr>
            </a:lvl4pPr>
            <a:lvl5pPr marL="1827876" indent="0">
              <a:buFontTx/>
              <a:buNone/>
              <a:defRPr sz="1499" baseline="0">
                <a:latin typeface="Degular Text" pitchFamily="82" charset="77"/>
              </a:defRPr>
            </a:lvl5pPr>
          </a:lstStyle>
          <a:p>
            <a:pPr lvl="0"/>
            <a:r>
              <a:rPr lang="en-GB"/>
              <a:t>Click to add text</a:t>
            </a:r>
          </a:p>
        </p:txBody>
      </p:sp>
      <p:sp>
        <p:nvSpPr>
          <p:cNvPr id="8" name="Text Placeholder 19">
            <a:extLst>
              <a:ext uri="{FF2B5EF4-FFF2-40B4-BE49-F238E27FC236}">
                <a16:creationId xmlns:a16="http://schemas.microsoft.com/office/drawing/2014/main" id="{7B85D3B3-E3B3-286C-27D0-AD20202AE977}"/>
              </a:ext>
            </a:extLst>
          </p:cNvPr>
          <p:cNvSpPr>
            <a:spLocks noGrp="1"/>
          </p:cNvSpPr>
          <p:nvPr>
            <p:ph type="body" sz="quarter" idx="22" hasCustomPrompt="1"/>
          </p:nvPr>
        </p:nvSpPr>
        <p:spPr>
          <a:xfrm>
            <a:off x="5772157" y="1934170"/>
            <a:ext cx="5449864" cy="553998"/>
          </a:xfrm>
          <a:prstGeom prst="rect">
            <a:avLst/>
          </a:prstGeom>
        </p:spPr>
        <p:txBody>
          <a:bodyPr/>
          <a:lstStyle>
            <a:lvl1pPr algn="ctr">
              <a:lnSpc>
                <a:spcPct val="100000"/>
              </a:lnSpc>
              <a:spcBef>
                <a:spcPts val="0"/>
              </a:spcBef>
              <a:spcAft>
                <a:spcPts val="0"/>
              </a:spcAft>
              <a:defRPr sz="1300" b="1" i="0" cap="none" spc="100" baseline="0">
                <a:solidFill>
                  <a:schemeClr val="tx1"/>
                </a:solidFill>
                <a:latin typeface="Consolas" panose="020B0609020204030204" pitchFamily="49" charset="0"/>
                <a:cs typeface="Consolas" panose="020B0609020204030204" pitchFamily="49" charset="0"/>
              </a:defRPr>
            </a:lvl1pPr>
            <a:lvl4pPr marL="179909" indent="-179909">
              <a:spcBef>
                <a:spcPts val="300"/>
              </a:spcBef>
              <a:defRPr/>
            </a:lvl4pPr>
          </a:lstStyle>
          <a:p>
            <a:pPr lvl="0"/>
            <a:r>
              <a:rPr lang="en-GB"/>
              <a:t>Click to edit</a:t>
            </a:r>
            <a:br>
              <a:rPr lang="en-GB"/>
            </a:br>
            <a:r>
              <a:rPr lang="en-GB"/>
              <a:t>two line graph headline</a:t>
            </a:r>
            <a:endParaRPr lang="en-US"/>
          </a:p>
        </p:txBody>
      </p:sp>
      <p:graphicFrame>
        <p:nvGraphicFramePr>
          <p:cNvPr id="2" name="Chart 1048">
            <a:extLst>
              <a:ext uri="{FF2B5EF4-FFF2-40B4-BE49-F238E27FC236}">
                <a16:creationId xmlns:a16="http://schemas.microsoft.com/office/drawing/2014/main" id="{6169E41E-B6D7-D24C-B63D-9DC40F749D2B}"/>
              </a:ext>
            </a:extLst>
          </p:cNvPr>
          <p:cNvGraphicFramePr/>
          <p:nvPr>
            <p:extLst>
              <p:ext uri="{D42A27DB-BD31-4B8C-83A1-F6EECF244321}">
                <p14:modId xmlns:p14="http://schemas.microsoft.com/office/powerpoint/2010/main" val="1537934496"/>
              </p:ext>
            </p:extLst>
          </p:nvPr>
        </p:nvGraphicFramePr>
        <p:xfrm>
          <a:off x="5677716" y="2764257"/>
          <a:ext cx="5627202" cy="3670879"/>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3B9B64A8-218B-133F-B86A-8AD6B0D64CE9}"/>
              </a:ext>
            </a:extLst>
          </p:cNvPr>
          <p:cNvSpPr txBox="1"/>
          <p:nvPr/>
        </p:nvSpPr>
        <p:spPr>
          <a:xfrm>
            <a:off x="6033920" y="1293467"/>
            <a:ext cx="4271682" cy="553998"/>
          </a:xfrm>
          <a:prstGeom prst="rect">
            <a:avLst/>
          </a:prstGeom>
          <a:noFill/>
        </p:spPr>
        <p:txBody>
          <a:bodyPr wrap="square" rtlCol="0">
            <a:spAutoFit/>
          </a:bodyPr>
          <a:lstStyle/>
          <a:p>
            <a:r>
              <a:rPr lang="en-US" sz="1000" b="0" i="0">
                <a:highlight>
                  <a:srgbClr val="FFFF00"/>
                </a:highlight>
                <a:latin typeface="Aptos Light" panose="020B0004020202020204" pitchFamily="34" charset="0"/>
              </a:rPr>
              <a:t>To edit these graphs, please go to the master slide and cut/paste the graph into your slide layout. You will be able to edit the data in Excel. Don’t forget to delete this text box from the master slide.</a:t>
            </a:r>
          </a:p>
        </p:txBody>
      </p:sp>
      <p:sp>
        <p:nvSpPr>
          <p:cNvPr id="6" name="Text Placeholder 4">
            <a:extLst>
              <a:ext uri="{FF2B5EF4-FFF2-40B4-BE49-F238E27FC236}">
                <a16:creationId xmlns:a16="http://schemas.microsoft.com/office/drawing/2014/main" id="{3D060AFE-783E-405E-3747-5E3470CE7A9D}"/>
              </a:ext>
            </a:extLst>
          </p:cNvPr>
          <p:cNvSpPr>
            <a:spLocks noGrp="1"/>
          </p:cNvSpPr>
          <p:nvPr>
            <p:ph type="body" sz="quarter" idx="23"/>
          </p:nvPr>
        </p:nvSpPr>
        <p:spPr>
          <a:xfrm>
            <a:off x="1250926" y="2017025"/>
            <a:ext cx="3758397" cy="4304262"/>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11677448"/>
      </p:ext>
    </p:extLst>
  </p:cSld>
  <p:clrMapOvr>
    <a:masterClrMapping/>
  </p:clrMapOvr>
  <p:extLst>
    <p:ext uri="{DCECCB84-F9BA-43D5-87BE-67443E8EF086}">
      <p15:sldGuideLst xmlns:p15="http://schemas.microsoft.com/office/powerpoint/2012/main">
        <p15:guide id="2" pos="3386">
          <p15:clr>
            <a:srgbClr val="FBAE40"/>
          </p15:clr>
        </p15:guide>
        <p15:guide id="3" pos="3636">
          <p15:clr>
            <a:srgbClr val="FBAE40"/>
          </p15:clr>
        </p15:guide>
        <p15:guide id="4" pos="778">
          <p15:clr>
            <a:srgbClr val="FBAE40"/>
          </p15:clr>
        </p15:guide>
        <p15:guide id="5" pos="7083">
          <p15:clr>
            <a:srgbClr val="FBAE40"/>
          </p15:clr>
        </p15:guide>
        <p15:guide id="9" pos="4506">
          <p15:clr>
            <a:srgbClr val="FBAE40"/>
          </p15:clr>
        </p15:guide>
        <p15:guide id="10" pos="4838">
          <p15:clr>
            <a:srgbClr val="FBAE40"/>
          </p15:clr>
        </p15:guide>
        <p15:guide id="11" pos="1036">
          <p15:clr>
            <a:srgbClr val="FBAE40"/>
          </p15:clr>
        </p15:guide>
        <p15:guide id="12" pos="9426">
          <p15:clr>
            <a:srgbClr val="FBAE40"/>
          </p15:clr>
        </p15:guide>
        <p15:guide id="15" orient="horz" pos="3974" userDrawn="1">
          <p15:clr>
            <a:srgbClr val="FBAE40"/>
          </p15:clr>
        </p15:guide>
        <p15:guide id="16" pos="4515" userDrawn="1">
          <p15:clr>
            <a:srgbClr val="FBAE40"/>
          </p15:clr>
        </p15:guide>
        <p15:guide id="17" pos="4848" userDrawn="1">
          <p15:clr>
            <a:srgbClr val="FBAE40"/>
          </p15:clr>
        </p15:guide>
        <p15:guide id="18" pos="1037" userDrawn="1">
          <p15:clr>
            <a:srgbClr val="FBAE40"/>
          </p15:clr>
        </p15:guide>
        <p15:guide id="19" pos="9444" userDrawn="1">
          <p15:clr>
            <a:srgbClr val="FBAE40"/>
          </p15:clr>
        </p15:guide>
        <p15:guide id="20" orient="horz" pos="1253" userDrawn="1">
          <p15:clr>
            <a:srgbClr val="FBAE40"/>
          </p15:clr>
        </p15:guide>
        <p15:guide id="21" orient="horz" pos="572" userDrawn="1">
          <p15:clr>
            <a:srgbClr val="FBAE40"/>
          </p15:clr>
        </p15:guide>
        <p15:guide id="22" orient="horz" pos="5286" userDrawn="1">
          <p15:clr>
            <a:srgbClr val="FBAE40"/>
          </p15:clr>
        </p15:guide>
        <p15:guide id="23" pos="6008" userDrawn="1">
          <p15:clr>
            <a:srgbClr val="FBAE40"/>
          </p15:clr>
        </p15:guide>
        <p15:guide id="24" pos="6451" userDrawn="1">
          <p15:clr>
            <a:srgbClr val="FBAE40"/>
          </p15:clr>
        </p15:guide>
        <p15:guide id="25" pos="1381" userDrawn="1">
          <p15:clr>
            <a:srgbClr val="FBAE40"/>
          </p15:clr>
        </p15:guide>
        <p15:guide id="26" pos="12568" userDrawn="1">
          <p15:clr>
            <a:srgbClr val="FBAE40"/>
          </p15:clr>
        </p15:guide>
        <p15:guide id="27" orient="horz" pos="1666" userDrawn="1">
          <p15:clr>
            <a:srgbClr val="FBAE40"/>
          </p15:clr>
        </p15:guide>
        <p15:guide id="28" orient="horz" pos="761" userDrawn="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Headline+1colText+graph(excel) alt">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50925" y="868543"/>
            <a:ext cx="4271681" cy="797719"/>
          </a:xfrm>
          <a:prstGeom prst="rect">
            <a:avLst/>
          </a:prstGeom>
        </p:spPr>
        <p:txBody>
          <a:bodyPr wrap="square" lIns="0" tIns="0" rIns="0" bIns="0">
            <a:spAutoFit/>
          </a:bodyPr>
          <a:lstStyle>
            <a:lvl1pPr marL="0" indent="0">
              <a:lnSpc>
                <a:spcPct val="80000"/>
              </a:lnSpc>
              <a:buNone/>
              <a:defRPr sz="3198" b="0" cap="none" spc="100" baseline="0">
                <a:solidFill>
                  <a:schemeClr val="tx2"/>
                </a:solidFill>
                <a:latin typeface="Aptos" panose="020B0004020202020204" pitchFamily="34" charset="0"/>
              </a:defRPr>
            </a:lvl1pPr>
          </a:lstStyle>
          <a:p>
            <a:pPr lvl="0"/>
            <a:r>
              <a:rPr lang="en-GB"/>
              <a:t>Headlines that require two lines to fit the text </a:t>
            </a:r>
            <a:endParaRPr lang="en-US"/>
          </a:p>
        </p:txBody>
      </p:sp>
      <p:cxnSp>
        <p:nvCxnSpPr>
          <p:cNvPr id="4" name="Straight Connector 3">
            <a:extLst>
              <a:ext uri="{FF2B5EF4-FFF2-40B4-BE49-F238E27FC236}">
                <a16:creationId xmlns:a16="http://schemas.microsoft.com/office/drawing/2014/main" id="{81F2922D-AA80-C28C-EFA3-EC3FA0E36DC1}"/>
              </a:ext>
            </a:extLst>
          </p:cNvPr>
          <p:cNvCxnSpPr>
            <a:cxnSpLocks/>
          </p:cNvCxnSpPr>
          <p:nvPr/>
        </p:nvCxnSpPr>
        <p:spPr>
          <a:xfrm>
            <a:off x="5380235" y="1947617"/>
            <a:ext cx="0" cy="4910383"/>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ext Placeholder 11">
            <a:extLst>
              <a:ext uri="{FF2B5EF4-FFF2-40B4-BE49-F238E27FC236}">
                <a16:creationId xmlns:a16="http://schemas.microsoft.com/office/drawing/2014/main" id="{2E8ADEB6-53B7-3D22-7955-660FC5DE7C3E}"/>
              </a:ext>
            </a:extLst>
          </p:cNvPr>
          <p:cNvSpPr>
            <a:spLocks noGrp="1"/>
          </p:cNvSpPr>
          <p:nvPr>
            <p:ph type="body" sz="quarter" idx="11" hasCustomPrompt="1"/>
          </p:nvPr>
        </p:nvSpPr>
        <p:spPr>
          <a:xfrm>
            <a:off x="5997389" y="6549649"/>
            <a:ext cx="5962872" cy="143950"/>
          </a:xfrm>
          <a:prstGeom prst="rect">
            <a:avLst/>
          </a:prstGeom>
        </p:spPr>
        <p:txBody>
          <a:bodyPr wrap="square" lIns="0" tIns="0" rIns="0" bIns="0">
            <a:spAutoFit/>
          </a:bodyPr>
          <a:lstStyle>
            <a:lvl1pPr marL="0" indent="0" algn="r">
              <a:lnSpc>
                <a:spcPct val="110000"/>
              </a:lnSpc>
              <a:spcBef>
                <a:spcPts val="0"/>
              </a:spcBef>
              <a:spcAft>
                <a:spcPts val="0"/>
              </a:spcAft>
              <a:buFontTx/>
              <a:buNone/>
              <a:defRPr sz="900" b="0" i="0" cap="none" spc="100" baseline="0">
                <a:solidFill>
                  <a:schemeClr val="tx1"/>
                </a:solidFill>
                <a:latin typeface="Consolas" panose="020B0609020204030204" pitchFamily="49" charset="0"/>
                <a:cs typeface="Consolas" panose="020B0609020204030204" pitchFamily="49" charset="0"/>
              </a:defRPr>
            </a:lvl1pPr>
            <a:lvl2pPr marL="456969" indent="0">
              <a:buFontTx/>
              <a:buNone/>
              <a:defRPr sz="1499" baseline="0">
                <a:latin typeface="Degular Text" pitchFamily="82" charset="77"/>
              </a:defRPr>
            </a:lvl2pPr>
            <a:lvl3pPr marL="913938" indent="0">
              <a:buFontTx/>
              <a:buNone/>
              <a:defRPr sz="1499" baseline="0">
                <a:latin typeface="Degular Text" pitchFamily="82" charset="77"/>
              </a:defRPr>
            </a:lvl3pPr>
            <a:lvl4pPr marL="1370907" indent="0">
              <a:buFontTx/>
              <a:buNone/>
              <a:defRPr sz="1499" baseline="0">
                <a:latin typeface="Degular Text" pitchFamily="82" charset="77"/>
              </a:defRPr>
            </a:lvl4pPr>
            <a:lvl5pPr marL="1827876" indent="0">
              <a:buFontTx/>
              <a:buNone/>
              <a:defRPr sz="1499" baseline="0">
                <a:latin typeface="Degular Text" pitchFamily="82" charset="77"/>
              </a:defRPr>
            </a:lvl5pPr>
          </a:lstStyle>
          <a:p>
            <a:pPr lvl="0"/>
            <a:r>
              <a:rPr lang="en-GB"/>
              <a:t>Click to add text</a:t>
            </a:r>
          </a:p>
        </p:txBody>
      </p:sp>
      <p:sp>
        <p:nvSpPr>
          <p:cNvPr id="8" name="Text Placeholder 19">
            <a:extLst>
              <a:ext uri="{FF2B5EF4-FFF2-40B4-BE49-F238E27FC236}">
                <a16:creationId xmlns:a16="http://schemas.microsoft.com/office/drawing/2014/main" id="{7B85D3B3-E3B3-286C-27D0-AD20202AE977}"/>
              </a:ext>
            </a:extLst>
          </p:cNvPr>
          <p:cNvSpPr>
            <a:spLocks noGrp="1"/>
          </p:cNvSpPr>
          <p:nvPr>
            <p:ph type="body" sz="quarter" idx="22" hasCustomPrompt="1"/>
          </p:nvPr>
        </p:nvSpPr>
        <p:spPr>
          <a:xfrm>
            <a:off x="5772157" y="1934169"/>
            <a:ext cx="5449864" cy="549631"/>
          </a:xfrm>
          <a:prstGeom prst="rect">
            <a:avLst/>
          </a:prstGeom>
        </p:spPr>
        <p:txBody>
          <a:bodyPr/>
          <a:lstStyle>
            <a:lvl1pPr algn="ctr">
              <a:lnSpc>
                <a:spcPct val="100000"/>
              </a:lnSpc>
              <a:spcBef>
                <a:spcPts val="0"/>
              </a:spcBef>
              <a:spcAft>
                <a:spcPts val="0"/>
              </a:spcAft>
              <a:defRPr sz="1300" b="1" i="0" cap="none" spc="100" baseline="0">
                <a:solidFill>
                  <a:schemeClr val="tx1"/>
                </a:solidFill>
                <a:latin typeface="Consolas" panose="020B0609020204030204" pitchFamily="49" charset="0"/>
                <a:cs typeface="Consolas" panose="020B0609020204030204" pitchFamily="49" charset="0"/>
              </a:defRPr>
            </a:lvl1pPr>
            <a:lvl4pPr marL="179909" indent="-179909">
              <a:spcBef>
                <a:spcPts val="300"/>
              </a:spcBef>
              <a:defRPr/>
            </a:lvl4pPr>
          </a:lstStyle>
          <a:p>
            <a:pPr lvl="0"/>
            <a:r>
              <a:rPr lang="en-GB"/>
              <a:t>Click to edit</a:t>
            </a:r>
            <a:br>
              <a:rPr lang="en-GB"/>
            </a:br>
            <a:r>
              <a:rPr lang="en-GB"/>
              <a:t>two line graph headline</a:t>
            </a:r>
            <a:endParaRPr lang="en-US"/>
          </a:p>
        </p:txBody>
      </p:sp>
      <p:graphicFrame>
        <p:nvGraphicFramePr>
          <p:cNvPr id="6" name="Chart 1048">
            <a:extLst>
              <a:ext uri="{FF2B5EF4-FFF2-40B4-BE49-F238E27FC236}">
                <a16:creationId xmlns:a16="http://schemas.microsoft.com/office/drawing/2014/main" id="{03ABD259-E6AC-702B-E647-B63857B554E5}"/>
              </a:ext>
            </a:extLst>
          </p:cNvPr>
          <p:cNvGraphicFramePr/>
          <p:nvPr>
            <p:extLst>
              <p:ext uri="{D42A27DB-BD31-4B8C-83A1-F6EECF244321}">
                <p14:modId xmlns:p14="http://schemas.microsoft.com/office/powerpoint/2010/main" val="3844332570"/>
              </p:ext>
            </p:extLst>
          </p:nvPr>
        </p:nvGraphicFramePr>
        <p:xfrm>
          <a:off x="5762456" y="2674189"/>
          <a:ext cx="5627198" cy="376111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4">
            <a:extLst>
              <a:ext uri="{FF2B5EF4-FFF2-40B4-BE49-F238E27FC236}">
                <a16:creationId xmlns:a16="http://schemas.microsoft.com/office/drawing/2014/main" id="{E85ECED1-8970-3CE1-F486-3047A244972F}"/>
              </a:ext>
            </a:extLst>
          </p:cNvPr>
          <p:cNvSpPr>
            <a:spLocks noGrp="1"/>
          </p:cNvSpPr>
          <p:nvPr>
            <p:ph type="body" sz="quarter" idx="23"/>
          </p:nvPr>
        </p:nvSpPr>
        <p:spPr>
          <a:xfrm>
            <a:off x="1250926" y="2017025"/>
            <a:ext cx="3758397" cy="4304262"/>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Box 4">
            <a:extLst>
              <a:ext uri="{FF2B5EF4-FFF2-40B4-BE49-F238E27FC236}">
                <a16:creationId xmlns:a16="http://schemas.microsoft.com/office/drawing/2014/main" id="{56ED2482-E526-4D6F-53D1-A07032840F32}"/>
              </a:ext>
            </a:extLst>
          </p:cNvPr>
          <p:cNvSpPr txBox="1"/>
          <p:nvPr/>
        </p:nvSpPr>
        <p:spPr>
          <a:xfrm>
            <a:off x="6033920" y="913458"/>
            <a:ext cx="4271682" cy="707886"/>
          </a:xfrm>
          <a:prstGeom prst="rect">
            <a:avLst/>
          </a:prstGeom>
          <a:noFill/>
        </p:spPr>
        <p:txBody>
          <a:bodyPr wrap="square" rtlCol="0">
            <a:spAutoFit/>
          </a:bodyPr>
          <a:lstStyle/>
          <a:p>
            <a:r>
              <a:rPr lang="en-US" sz="1000" b="0" i="0">
                <a:highlight>
                  <a:srgbClr val="FFFF00"/>
                </a:highlight>
                <a:latin typeface="Aptos Light" panose="020B0004020202020204" pitchFamily="34" charset="0"/>
              </a:rPr>
              <a:t>To edit these graphs, please go to the master slide and cut/paste the graph into your slide layout. You will be able to edit the data in Excel. Don’t forget to delete this text box from the master slide.</a:t>
            </a:r>
          </a:p>
          <a:p>
            <a:r>
              <a:rPr lang="en-US" sz="1000" b="0" i="0">
                <a:highlight>
                  <a:srgbClr val="FFFF00"/>
                </a:highlight>
                <a:latin typeface="Aptos Light" panose="020B0004020202020204" pitchFamily="34" charset="0"/>
              </a:rPr>
              <a:t>Use both patten and </a:t>
            </a:r>
            <a:r>
              <a:rPr lang="en-US" sz="1000" b="0" i="0" err="1">
                <a:highlight>
                  <a:srgbClr val="FFFF00"/>
                </a:highlight>
                <a:latin typeface="Aptos Light" panose="020B0004020202020204" pitchFamily="34" charset="0"/>
              </a:rPr>
              <a:t>colour</a:t>
            </a:r>
            <a:r>
              <a:rPr lang="en-US" sz="1000" b="0" i="0">
                <a:highlight>
                  <a:srgbClr val="FFFF00"/>
                </a:highlight>
                <a:latin typeface="Aptos Light" panose="020B0004020202020204" pitchFamily="34" charset="0"/>
              </a:rPr>
              <a:t> to distinguish between data values.</a:t>
            </a:r>
          </a:p>
        </p:txBody>
      </p:sp>
    </p:spTree>
    <p:extLst>
      <p:ext uri="{BB962C8B-B14F-4D97-AF65-F5344CB8AC3E}">
        <p14:creationId xmlns:p14="http://schemas.microsoft.com/office/powerpoint/2010/main" val="1907744876"/>
      </p:ext>
    </p:extLst>
  </p:cSld>
  <p:clrMapOvr>
    <a:masterClrMapping/>
  </p:clrMapOvr>
  <p:extLst>
    <p:ext uri="{DCECCB84-F9BA-43D5-87BE-67443E8EF086}">
      <p15:sldGuideLst xmlns:p15="http://schemas.microsoft.com/office/powerpoint/2012/main">
        <p15:guide id="2" pos="3386">
          <p15:clr>
            <a:srgbClr val="FBAE40"/>
          </p15:clr>
        </p15:guide>
        <p15:guide id="3" pos="3636">
          <p15:clr>
            <a:srgbClr val="FBAE40"/>
          </p15:clr>
        </p15:guide>
        <p15:guide id="4" pos="778">
          <p15:clr>
            <a:srgbClr val="FBAE40"/>
          </p15:clr>
        </p15:guide>
        <p15:guide id="5" pos="7083">
          <p15:clr>
            <a:srgbClr val="FBAE40"/>
          </p15:clr>
        </p15:guide>
        <p15:guide id="9" pos="4506">
          <p15:clr>
            <a:srgbClr val="FBAE40"/>
          </p15:clr>
        </p15:guide>
        <p15:guide id="10" pos="4838">
          <p15:clr>
            <a:srgbClr val="FBAE40"/>
          </p15:clr>
        </p15:guide>
        <p15:guide id="11" pos="1036">
          <p15:clr>
            <a:srgbClr val="FBAE40"/>
          </p15:clr>
        </p15:guide>
        <p15:guide id="12" pos="9426">
          <p15:clr>
            <a:srgbClr val="FBAE40"/>
          </p15:clr>
        </p15:guide>
        <p15:guide id="15" orient="horz" pos="3974" userDrawn="1">
          <p15:clr>
            <a:srgbClr val="FBAE40"/>
          </p15:clr>
        </p15:guide>
        <p15:guide id="16" pos="4515" userDrawn="1">
          <p15:clr>
            <a:srgbClr val="FBAE40"/>
          </p15:clr>
        </p15:guide>
        <p15:guide id="17" pos="4848" userDrawn="1">
          <p15:clr>
            <a:srgbClr val="FBAE40"/>
          </p15:clr>
        </p15:guide>
        <p15:guide id="18" pos="1037" userDrawn="1">
          <p15:clr>
            <a:srgbClr val="FBAE40"/>
          </p15:clr>
        </p15:guide>
        <p15:guide id="19" pos="9444" userDrawn="1">
          <p15:clr>
            <a:srgbClr val="FBAE40"/>
          </p15:clr>
        </p15:guide>
        <p15:guide id="20" orient="horz" pos="1253" userDrawn="1">
          <p15:clr>
            <a:srgbClr val="FBAE40"/>
          </p15:clr>
        </p15:guide>
        <p15:guide id="21" orient="horz" pos="572" userDrawn="1">
          <p15:clr>
            <a:srgbClr val="FBAE40"/>
          </p15:clr>
        </p15:guide>
        <p15:guide id="22" orient="horz" pos="5286" userDrawn="1">
          <p15:clr>
            <a:srgbClr val="FBAE40"/>
          </p15:clr>
        </p15:guide>
        <p15:guide id="23" pos="6008" userDrawn="1">
          <p15:clr>
            <a:srgbClr val="FBAE40"/>
          </p15:clr>
        </p15:guide>
        <p15:guide id="24" pos="6451" userDrawn="1">
          <p15:clr>
            <a:srgbClr val="FBAE40"/>
          </p15:clr>
        </p15:guide>
        <p15:guide id="25" pos="1381" userDrawn="1">
          <p15:clr>
            <a:srgbClr val="FBAE40"/>
          </p15:clr>
        </p15:guide>
        <p15:guide id="26" pos="12568" userDrawn="1">
          <p15:clr>
            <a:srgbClr val="FBAE40"/>
          </p15:clr>
        </p15:guide>
        <p15:guide id="27" orient="horz" pos="1666" userDrawn="1">
          <p15:clr>
            <a:srgbClr val="FBAE40"/>
          </p15:clr>
        </p15:guide>
        <p15:guide id="28" orient="horz" pos="761" userDrawn="1">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Headline+1colText+graph(excel) pie">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11" name="Text Placeholder 16">
            <a:extLst>
              <a:ext uri="{FF2B5EF4-FFF2-40B4-BE49-F238E27FC236}">
                <a16:creationId xmlns:a16="http://schemas.microsoft.com/office/drawing/2014/main" id="{F3AAD051-305B-594C-D4AD-12F18A90B5D6}"/>
              </a:ext>
            </a:extLst>
          </p:cNvPr>
          <p:cNvSpPr>
            <a:spLocks noGrp="1"/>
          </p:cNvSpPr>
          <p:nvPr>
            <p:ph type="body" sz="quarter" idx="10" hasCustomPrompt="1"/>
          </p:nvPr>
        </p:nvSpPr>
        <p:spPr>
          <a:xfrm>
            <a:off x="1250926" y="868542"/>
            <a:ext cx="4222945" cy="803105"/>
          </a:xfrm>
          <a:prstGeom prst="rect">
            <a:avLst/>
          </a:prstGeom>
        </p:spPr>
        <p:txBody>
          <a:bodyPr wrap="square" lIns="0" tIns="0" rIns="0" bIns="0">
            <a:spAutoFit/>
          </a:bodyPr>
          <a:lstStyle>
            <a:lvl1pPr marL="0" indent="0">
              <a:lnSpc>
                <a:spcPct val="80000"/>
              </a:lnSpc>
              <a:buNone/>
              <a:defRPr sz="3198" b="0" cap="none" spc="100" baseline="0">
                <a:solidFill>
                  <a:schemeClr val="tx2"/>
                </a:solidFill>
                <a:latin typeface="Aptos" panose="020B0004020202020204" pitchFamily="34" charset="0"/>
              </a:defRPr>
            </a:lvl1pPr>
          </a:lstStyle>
          <a:p>
            <a:pPr lvl="0"/>
            <a:r>
              <a:rPr lang="en-GB"/>
              <a:t>Headlines that require two lines to fit the text </a:t>
            </a:r>
            <a:endParaRPr lang="en-US"/>
          </a:p>
        </p:txBody>
      </p:sp>
      <p:cxnSp>
        <p:nvCxnSpPr>
          <p:cNvPr id="4" name="Straight Connector 3">
            <a:extLst>
              <a:ext uri="{FF2B5EF4-FFF2-40B4-BE49-F238E27FC236}">
                <a16:creationId xmlns:a16="http://schemas.microsoft.com/office/drawing/2014/main" id="{81F2922D-AA80-C28C-EFA3-EC3FA0E36DC1}"/>
              </a:ext>
            </a:extLst>
          </p:cNvPr>
          <p:cNvCxnSpPr>
            <a:cxnSpLocks/>
          </p:cNvCxnSpPr>
          <p:nvPr/>
        </p:nvCxnSpPr>
        <p:spPr>
          <a:xfrm>
            <a:off x="5380235" y="1947617"/>
            <a:ext cx="0" cy="4910383"/>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B407E35-47CE-8D03-DBD8-8703FC5D62EA}"/>
              </a:ext>
            </a:extLst>
          </p:cNvPr>
          <p:cNvCxnSpPr>
            <a:cxnSpLocks/>
          </p:cNvCxnSpPr>
          <p:nvPr/>
        </p:nvCxnSpPr>
        <p:spPr>
          <a:xfrm>
            <a:off x="5772157" y="2510019"/>
            <a:ext cx="544987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ext Placeholder 11">
            <a:extLst>
              <a:ext uri="{FF2B5EF4-FFF2-40B4-BE49-F238E27FC236}">
                <a16:creationId xmlns:a16="http://schemas.microsoft.com/office/drawing/2014/main" id="{2E8ADEB6-53B7-3D22-7955-660FC5DE7C3E}"/>
              </a:ext>
            </a:extLst>
          </p:cNvPr>
          <p:cNvSpPr>
            <a:spLocks noGrp="1"/>
          </p:cNvSpPr>
          <p:nvPr>
            <p:ph type="body" sz="quarter" idx="11" hasCustomPrompt="1"/>
          </p:nvPr>
        </p:nvSpPr>
        <p:spPr>
          <a:xfrm>
            <a:off x="5997389" y="6549649"/>
            <a:ext cx="5962872" cy="143950"/>
          </a:xfrm>
          <a:prstGeom prst="rect">
            <a:avLst/>
          </a:prstGeom>
        </p:spPr>
        <p:txBody>
          <a:bodyPr wrap="square" lIns="0" tIns="0" rIns="0" bIns="0">
            <a:spAutoFit/>
          </a:bodyPr>
          <a:lstStyle>
            <a:lvl1pPr marL="0" indent="0" algn="r">
              <a:lnSpc>
                <a:spcPct val="110000"/>
              </a:lnSpc>
              <a:spcBef>
                <a:spcPts val="0"/>
              </a:spcBef>
              <a:spcAft>
                <a:spcPts val="0"/>
              </a:spcAft>
              <a:buFontTx/>
              <a:buNone/>
              <a:defRPr sz="900" b="0" i="0" cap="none" spc="100" baseline="0">
                <a:solidFill>
                  <a:schemeClr val="tx1"/>
                </a:solidFill>
                <a:latin typeface="Consolas" panose="020B0609020204030204" pitchFamily="49" charset="0"/>
                <a:cs typeface="Consolas" panose="020B0609020204030204" pitchFamily="49" charset="0"/>
              </a:defRPr>
            </a:lvl1pPr>
            <a:lvl2pPr marL="456969" indent="0">
              <a:buFontTx/>
              <a:buNone/>
              <a:defRPr sz="1499" baseline="0">
                <a:latin typeface="Degular Text" pitchFamily="82" charset="77"/>
              </a:defRPr>
            </a:lvl2pPr>
            <a:lvl3pPr marL="913938" indent="0">
              <a:buFontTx/>
              <a:buNone/>
              <a:defRPr sz="1499" baseline="0">
                <a:latin typeface="Degular Text" pitchFamily="82" charset="77"/>
              </a:defRPr>
            </a:lvl3pPr>
            <a:lvl4pPr marL="1370907" indent="0">
              <a:buFontTx/>
              <a:buNone/>
              <a:defRPr sz="1499" baseline="0">
                <a:latin typeface="Degular Text" pitchFamily="82" charset="77"/>
              </a:defRPr>
            </a:lvl4pPr>
            <a:lvl5pPr marL="1827876" indent="0">
              <a:buFontTx/>
              <a:buNone/>
              <a:defRPr sz="1499" baseline="0">
                <a:latin typeface="Degular Text" pitchFamily="82" charset="77"/>
              </a:defRPr>
            </a:lvl5pPr>
          </a:lstStyle>
          <a:p>
            <a:pPr lvl="0"/>
            <a:r>
              <a:rPr lang="en-GB"/>
              <a:t>Click to add text</a:t>
            </a:r>
          </a:p>
        </p:txBody>
      </p:sp>
      <p:sp>
        <p:nvSpPr>
          <p:cNvPr id="8" name="Text Placeholder 19">
            <a:extLst>
              <a:ext uri="{FF2B5EF4-FFF2-40B4-BE49-F238E27FC236}">
                <a16:creationId xmlns:a16="http://schemas.microsoft.com/office/drawing/2014/main" id="{7B85D3B3-E3B3-286C-27D0-AD20202AE977}"/>
              </a:ext>
            </a:extLst>
          </p:cNvPr>
          <p:cNvSpPr>
            <a:spLocks noGrp="1"/>
          </p:cNvSpPr>
          <p:nvPr>
            <p:ph type="body" sz="quarter" idx="22" hasCustomPrompt="1"/>
          </p:nvPr>
        </p:nvSpPr>
        <p:spPr>
          <a:xfrm>
            <a:off x="5772157" y="1934169"/>
            <a:ext cx="5449864" cy="549631"/>
          </a:xfrm>
          <a:prstGeom prst="rect">
            <a:avLst/>
          </a:prstGeom>
        </p:spPr>
        <p:txBody>
          <a:bodyPr/>
          <a:lstStyle>
            <a:lvl1pPr algn="ctr">
              <a:lnSpc>
                <a:spcPct val="100000"/>
              </a:lnSpc>
              <a:spcBef>
                <a:spcPts val="0"/>
              </a:spcBef>
              <a:spcAft>
                <a:spcPts val="0"/>
              </a:spcAft>
              <a:defRPr sz="1300" b="1" i="0" cap="none" spc="100" baseline="0">
                <a:solidFill>
                  <a:schemeClr val="tx1"/>
                </a:solidFill>
                <a:latin typeface="Consolas" panose="020B0609020204030204" pitchFamily="49" charset="0"/>
                <a:cs typeface="Consolas" panose="020B0609020204030204" pitchFamily="49" charset="0"/>
              </a:defRPr>
            </a:lvl1pPr>
            <a:lvl4pPr marL="179909" indent="-179909">
              <a:spcBef>
                <a:spcPts val="300"/>
              </a:spcBef>
              <a:defRPr/>
            </a:lvl4pPr>
          </a:lstStyle>
          <a:p>
            <a:pPr lvl="0"/>
            <a:r>
              <a:rPr lang="en-GB"/>
              <a:t>Click to edit</a:t>
            </a:r>
            <a:br>
              <a:rPr lang="en-GB"/>
            </a:br>
            <a:r>
              <a:rPr lang="en-GB"/>
              <a:t>two line graph headline</a:t>
            </a:r>
            <a:endParaRPr lang="en-US"/>
          </a:p>
        </p:txBody>
      </p:sp>
      <p:graphicFrame>
        <p:nvGraphicFramePr>
          <p:cNvPr id="6" name="Chart 5">
            <a:extLst>
              <a:ext uri="{FF2B5EF4-FFF2-40B4-BE49-F238E27FC236}">
                <a16:creationId xmlns:a16="http://schemas.microsoft.com/office/drawing/2014/main" id="{D5EF573B-42D1-F007-ECAC-37294B564838}"/>
              </a:ext>
            </a:extLst>
          </p:cNvPr>
          <p:cNvGraphicFramePr/>
          <p:nvPr>
            <p:extLst>
              <p:ext uri="{D42A27DB-BD31-4B8C-83A1-F6EECF244321}">
                <p14:modId xmlns:p14="http://schemas.microsoft.com/office/powerpoint/2010/main" val="256918688"/>
              </p:ext>
            </p:extLst>
          </p:nvPr>
        </p:nvGraphicFramePr>
        <p:xfrm>
          <a:off x="5633649" y="2358723"/>
          <a:ext cx="5583829" cy="431910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BFB03F99-8481-044A-5059-E6FD18494400}"/>
              </a:ext>
            </a:extLst>
          </p:cNvPr>
          <p:cNvSpPr txBox="1"/>
          <p:nvPr/>
        </p:nvSpPr>
        <p:spPr>
          <a:xfrm>
            <a:off x="6033920" y="913458"/>
            <a:ext cx="4271682" cy="707886"/>
          </a:xfrm>
          <a:prstGeom prst="rect">
            <a:avLst/>
          </a:prstGeom>
          <a:noFill/>
        </p:spPr>
        <p:txBody>
          <a:bodyPr wrap="square" rtlCol="0">
            <a:spAutoFit/>
          </a:bodyPr>
          <a:lstStyle/>
          <a:p>
            <a:r>
              <a:rPr lang="en-US" sz="1000" b="0" i="0">
                <a:highlight>
                  <a:srgbClr val="FFFF00"/>
                </a:highlight>
                <a:latin typeface="Aptos Light" panose="020B0004020202020204" pitchFamily="34" charset="0"/>
              </a:rPr>
              <a:t>To edit these graphs, please go to the master slide and cut/paste the graph into your slide layout. You will be able to edit the data in Excel. Don’t forget to delete this text box from the master slide.</a:t>
            </a:r>
          </a:p>
          <a:p>
            <a:r>
              <a:rPr lang="en-US" sz="1000" b="0" i="0">
                <a:highlight>
                  <a:srgbClr val="FFFF00"/>
                </a:highlight>
                <a:latin typeface="Aptos Light" panose="020B0004020202020204" pitchFamily="34" charset="0"/>
              </a:rPr>
              <a:t>Use both patten and </a:t>
            </a:r>
            <a:r>
              <a:rPr lang="en-US" sz="1000" b="0" i="0" err="1">
                <a:highlight>
                  <a:srgbClr val="FFFF00"/>
                </a:highlight>
                <a:latin typeface="Aptos Light" panose="020B0004020202020204" pitchFamily="34" charset="0"/>
              </a:rPr>
              <a:t>colour</a:t>
            </a:r>
            <a:r>
              <a:rPr lang="en-US" sz="1000" b="0" i="0">
                <a:highlight>
                  <a:srgbClr val="FFFF00"/>
                </a:highlight>
                <a:latin typeface="Aptos Light" panose="020B0004020202020204" pitchFamily="34" charset="0"/>
              </a:rPr>
              <a:t> to distinguish between data values.</a:t>
            </a:r>
          </a:p>
        </p:txBody>
      </p:sp>
      <p:sp>
        <p:nvSpPr>
          <p:cNvPr id="2" name="Text Placeholder 4">
            <a:extLst>
              <a:ext uri="{FF2B5EF4-FFF2-40B4-BE49-F238E27FC236}">
                <a16:creationId xmlns:a16="http://schemas.microsoft.com/office/drawing/2014/main" id="{CCF8B33A-A895-39C6-9102-0A0C2D3FDB5B}"/>
              </a:ext>
            </a:extLst>
          </p:cNvPr>
          <p:cNvSpPr>
            <a:spLocks noGrp="1"/>
          </p:cNvSpPr>
          <p:nvPr>
            <p:ph type="body" sz="quarter" idx="23"/>
          </p:nvPr>
        </p:nvSpPr>
        <p:spPr>
          <a:xfrm>
            <a:off x="1250926" y="2017025"/>
            <a:ext cx="3758397" cy="4304262"/>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96339263"/>
      </p:ext>
    </p:extLst>
  </p:cSld>
  <p:clrMapOvr>
    <a:masterClrMapping/>
  </p:clrMapOvr>
  <p:extLst>
    <p:ext uri="{DCECCB84-F9BA-43D5-87BE-67443E8EF086}">
      <p15:sldGuideLst xmlns:p15="http://schemas.microsoft.com/office/powerpoint/2012/main">
        <p15:guide id="2" pos="3386">
          <p15:clr>
            <a:srgbClr val="FBAE40"/>
          </p15:clr>
        </p15:guide>
        <p15:guide id="3" pos="3636">
          <p15:clr>
            <a:srgbClr val="FBAE40"/>
          </p15:clr>
        </p15:guide>
        <p15:guide id="4" pos="778">
          <p15:clr>
            <a:srgbClr val="FBAE40"/>
          </p15:clr>
        </p15:guide>
        <p15:guide id="5" pos="7083">
          <p15:clr>
            <a:srgbClr val="FBAE40"/>
          </p15:clr>
        </p15:guide>
        <p15:guide id="9" pos="4506">
          <p15:clr>
            <a:srgbClr val="FBAE40"/>
          </p15:clr>
        </p15:guide>
        <p15:guide id="10" pos="4838">
          <p15:clr>
            <a:srgbClr val="FBAE40"/>
          </p15:clr>
        </p15:guide>
        <p15:guide id="11" pos="1036">
          <p15:clr>
            <a:srgbClr val="FBAE40"/>
          </p15:clr>
        </p15:guide>
        <p15:guide id="12" pos="9426">
          <p15:clr>
            <a:srgbClr val="FBAE40"/>
          </p15:clr>
        </p15:guide>
        <p15:guide id="15" orient="horz" pos="3974" userDrawn="1">
          <p15:clr>
            <a:srgbClr val="FBAE40"/>
          </p15:clr>
        </p15:guide>
        <p15:guide id="16" pos="4515" userDrawn="1">
          <p15:clr>
            <a:srgbClr val="FBAE40"/>
          </p15:clr>
        </p15:guide>
        <p15:guide id="17" pos="4848" userDrawn="1">
          <p15:clr>
            <a:srgbClr val="FBAE40"/>
          </p15:clr>
        </p15:guide>
        <p15:guide id="18" pos="1037" userDrawn="1">
          <p15:clr>
            <a:srgbClr val="FBAE40"/>
          </p15:clr>
        </p15:guide>
        <p15:guide id="19" pos="9444" userDrawn="1">
          <p15:clr>
            <a:srgbClr val="FBAE40"/>
          </p15:clr>
        </p15:guide>
        <p15:guide id="20" orient="horz" pos="1253" userDrawn="1">
          <p15:clr>
            <a:srgbClr val="FBAE40"/>
          </p15:clr>
        </p15:guide>
        <p15:guide id="21" orient="horz" pos="572" userDrawn="1">
          <p15:clr>
            <a:srgbClr val="FBAE40"/>
          </p15:clr>
        </p15:guide>
        <p15:guide id="22" orient="horz" pos="5286" userDrawn="1">
          <p15:clr>
            <a:srgbClr val="FBAE40"/>
          </p15:clr>
        </p15:guide>
        <p15:guide id="23" pos="6008" userDrawn="1">
          <p15:clr>
            <a:srgbClr val="FBAE40"/>
          </p15:clr>
        </p15:guide>
        <p15:guide id="24" pos="6451" userDrawn="1">
          <p15:clr>
            <a:srgbClr val="FBAE40"/>
          </p15:clr>
        </p15:guide>
        <p15:guide id="25" pos="1381" userDrawn="1">
          <p15:clr>
            <a:srgbClr val="FBAE40"/>
          </p15:clr>
        </p15:guide>
        <p15:guide id="26" pos="12568" userDrawn="1">
          <p15:clr>
            <a:srgbClr val="FBAE40"/>
          </p15:clr>
        </p15:guide>
        <p15:guide id="27" orient="horz" pos="1666" userDrawn="1">
          <p15:clr>
            <a:srgbClr val="FBAE40"/>
          </p15:clr>
        </p15:guide>
        <p15:guide id="28" orient="horz" pos="761" userDrawn="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Icon slide">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BDA61F9A-CEFC-5BCB-0509-257F8C947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21" name="Picture Placeholder 18">
            <a:extLst>
              <a:ext uri="{FF2B5EF4-FFF2-40B4-BE49-F238E27FC236}">
                <a16:creationId xmlns:a16="http://schemas.microsoft.com/office/drawing/2014/main" id="{F1EB044D-3F54-A003-C91E-33E3E7FD1E98}"/>
              </a:ext>
            </a:extLst>
          </p:cNvPr>
          <p:cNvSpPr>
            <a:spLocks noGrp="1"/>
          </p:cNvSpPr>
          <p:nvPr>
            <p:ph type="pic" sz="quarter" idx="28"/>
          </p:nvPr>
        </p:nvSpPr>
        <p:spPr>
          <a:xfrm>
            <a:off x="1794525" y="1618749"/>
            <a:ext cx="1845277" cy="1536471"/>
          </a:xfrm>
          <a:prstGeom prst="rect">
            <a:avLst/>
          </a:prstGeom>
        </p:spPr>
        <p:txBody>
          <a:bodyPr/>
          <a:lstStyle/>
          <a:p>
            <a:r>
              <a:rPr lang="en-GB"/>
              <a:t>Click icon to add picture</a:t>
            </a:r>
            <a:endParaRPr lang="en-US"/>
          </a:p>
        </p:txBody>
      </p:sp>
      <p:cxnSp>
        <p:nvCxnSpPr>
          <p:cNvPr id="24" name="Straight Connector 23">
            <a:extLst>
              <a:ext uri="{FF2B5EF4-FFF2-40B4-BE49-F238E27FC236}">
                <a16:creationId xmlns:a16="http://schemas.microsoft.com/office/drawing/2014/main" id="{6E4613DE-0CAE-3D58-65BE-AF32189197D7}"/>
              </a:ext>
            </a:extLst>
          </p:cNvPr>
          <p:cNvCxnSpPr>
            <a:cxnSpLocks/>
          </p:cNvCxnSpPr>
          <p:nvPr/>
        </p:nvCxnSpPr>
        <p:spPr>
          <a:xfrm flipV="1">
            <a:off x="2716561" y="3658272"/>
            <a:ext cx="0" cy="55981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095315C4-5D61-586D-2CFA-1F8D1F06E183}"/>
              </a:ext>
            </a:extLst>
          </p:cNvPr>
          <p:cNvSpPr/>
          <p:nvPr/>
        </p:nvSpPr>
        <p:spPr>
          <a:xfrm>
            <a:off x="1676866" y="3343469"/>
            <a:ext cx="2080592" cy="31480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6">
            <a:extLst>
              <a:ext uri="{FF2B5EF4-FFF2-40B4-BE49-F238E27FC236}">
                <a16:creationId xmlns:a16="http://schemas.microsoft.com/office/drawing/2014/main" id="{9BE67B7B-C4B6-9A6F-F1A8-E86CE63F3407}"/>
              </a:ext>
            </a:extLst>
          </p:cNvPr>
          <p:cNvSpPr>
            <a:spLocks noGrp="1"/>
          </p:cNvSpPr>
          <p:nvPr>
            <p:ph type="body" sz="quarter" idx="29" hasCustomPrompt="1"/>
          </p:nvPr>
        </p:nvSpPr>
        <p:spPr>
          <a:xfrm>
            <a:off x="1794525" y="3384589"/>
            <a:ext cx="1845277" cy="282648"/>
          </a:xfrm>
          <a:prstGeom prst="rect">
            <a:avLst/>
          </a:prstGeom>
        </p:spPr>
        <p:txBody>
          <a:bodyPr lIns="0" tIns="0" rIns="0" bIns="0"/>
          <a:lstStyle>
            <a:lvl1pPr algn="ctr">
              <a:lnSpc>
                <a:spcPct val="100000"/>
              </a:lnSpc>
              <a:spcBef>
                <a:spcPts val="0"/>
              </a:spcBef>
              <a:defRPr sz="1400" b="1" i="0" cap="none" spc="100" baseline="0">
                <a:solidFill>
                  <a:schemeClr val="bg1"/>
                </a:solidFill>
                <a:latin typeface="Consolas" panose="020B0609020204030204" pitchFamily="49" charset="0"/>
                <a:cs typeface="Consolas" panose="020B0609020204030204" pitchFamily="49" charset="0"/>
              </a:defRPr>
            </a:lvl1pPr>
          </a:lstStyle>
          <a:p>
            <a:pPr lvl="0"/>
            <a:r>
              <a:rPr lang="en-AU"/>
              <a:t>Title</a:t>
            </a:r>
            <a:endParaRPr lang="en-GB"/>
          </a:p>
        </p:txBody>
      </p:sp>
      <p:sp>
        <p:nvSpPr>
          <p:cNvPr id="9" name="Picture Placeholder 18">
            <a:extLst>
              <a:ext uri="{FF2B5EF4-FFF2-40B4-BE49-F238E27FC236}">
                <a16:creationId xmlns:a16="http://schemas.microsoft.com/office/drawing/2014/main" id="{C2ABC00C-36DB-EC69-1660-BA3F62B41C67}"/>
              </a:ext>
            </a:extLst>
          </p:cNvPr>
          <p:cNvSpPr>
            <a:spLocks noGrp="1"/>
          </p:cNvSpPr>
          <p:nvPr>
            <p:ph type="pic" sz="quarter" idx="31"/>
          </p:nvPr>
        </p:nvSpPr>
        <p:spPr>
          <a:xfrm>
            <a:off x="5116845" y="1618749"/>
            <a:ext cx="1845277" cy="1536471"/>
          </a:xfrm>
          <a:prstGeom prst="rect">
            <a:avLst/>
          </a:prstGeom>
        </p:spPr>
        <p:txBody>
          <a:bodyPr/>
          <a:lstStyle/>
          <a:p>
            <a:r>
              <a:rPr lang="en-GB"/>
              <a:t>Click icon to add picture</a:t>
            </a:r>
            <a:endParaRPr lang="en-US"/>
          </a:p>
        </p:txBody>
      </p:sp>
      <p:cxnSp>
        <p:nvCxnSpPr>
          <p:cNvPr id="13" name="Straight Connector 12">
            <a:extLst>
              <a:ext uri="{FF2B5EF4-FFF2-40B4-BE49-F238E27FC236}">
                <a16:creationId xmlns:a16="http://schemas.microsoft.com/office/drawing/2014/main" id="{904E9540-AA9B-D52C-2113-386839B422E6}"/>
              </a:ext>
            </a:extLst>
          </p:cNvPr>
          <p:cNvCxnSpPr>
            <a:cxnSpLocks/>
          </p:cNvCxnSpPr>
          <p:nvPr/>
        </p:nvCxnSpPr>
        <p:spPr>
          <a:xfrm flipV="1">
            <a:off x="6038881" y="3658272"/>
            <a:ext cx="0" cy="55981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803CE8C5-384F-2DFB-C89B-760526C327DA}"/>
              </a:ext>
            </a:extLst>
          </p:cNvPr>
          <p:cNvSpPr/>
          <p:nvPr/>
        </p:nvSpPr>
        <p:spPr>
          <a:xfrm>
            <a:off x="4999186" y="3343469"/>
            <a:ext cx="2080592" cy="31480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6">
            <a:extLst>
              <a:ext uri="{FF2B5EF4-FFF2-40B4-BE49-F238E27FC236}">
                <a16:creationId xmlns:a16="http://schemas.microsoft.com/office/drawing/2014/main" id="{BB02950C-B3E6-174B-3073-34DEBC4E536F}"/>
              </a:ext>
            </a:extLst>
          </p:cNvPr>
          <p:cNvSpPr>
            <a:spLocks noGrp="1"/>
          </p:cNvSpPr>
          <p:nvPr>
            <p:ph type="body" sz="quarter" idx="33" hasCustomPrompt="1"/>
          </p:nvPr>
        </p:nvSpPr>
        <p:spPr>
          <a:xfrm>
            <a:off x="5116845" y="3384589"/>
            <a:ext cx="1845277" cy="282648"/>
          </a:xfrm>
          <a:prstGeom prst="rect">
            <a:avLst/>
          </a:prstGeom>
        </p:spPr>
        <p:txBody>
          <a:bodyPr lIns="0" tIns="0" rIns="0" bIns="0"/>
          <a:lstStyle>
            <a:lvl1pPr algn="ctr">
              <a:lnSpc>
                <a:spcPct val="100000"/>
              </a:lnSpc>
              <a:spcBef>
                <a:spcPts val="0"/>
              </a:spcBef>
              <a:defRPr sz="1400" b="1" i="0" cap="none" spc="100" baseline="0">
                <a:solidFill>
                  <a:schemeClr val="bg1"/>
                </a:solidFill>
                <a:latin typeface="Consolas" panose="020B0609020204030204" pitchFamily="49" charset="0"/>
                <a:cs typeface="Consolas" panose="020B0609020204030204" pitchFamily="49" charset="0"/>
              </a:defRPr>
            </a:lvl1pPr>
          </a:lstStyle>
          <a:p>
            <a:pPr lvl="0"/>
            <a:r>
              <a:rPr lang="en-AU"/>
              <a:t>Title</a:t>
            </a:r>
            <a:endParaRPr lang="en-GB"/>
          </a:p>
        </p:txBody>
      </p:sp>
      <p:sp>
        <p:nvSpPr>
          <p:cNvPr id="17" name="Picture Placeholder 18">
            <a:extLst>
              <a:ext uri="{FF2B5EF4-FFF2-40B4-BE49-F238E27FC236}">
                <a16:creationId xmlns:a16="http://schemas.microsoft.com/office/drawing/2014/main" id="{FC79ECB9-50A3-B1B1-E551-5D1EC3F9E4C5}"/>
              </a:ext>
            </a:extLst>
          </p:cNvPr>
          <p:cNvSpPr>
            <a:spLocks noGrp="1"/>
          </p:cNvSpPr>
          <p:nvPr>
            <p:ph type="pic" sz="quarter" idx="34"/>
          </p:nvPr>
        </p:nvSpPr>
        <p:spPr>
          <a:xfrm>
            <a:off x="8479805" y="1618749"/>
            <a:ext cx="1845277" cy="1536471"/>
          </a:xfrm>
          <a:prstGeom prst="rect">
            <a:avLst/>
          </a:prstGeom>
        </p:spPr>
        <p:txBody>
          <a:bodyPr/>
          <a:lstStyle/>
          <a:p>
            <a:r>
              <a:rPr lang="en-GB"/>
              <a:t>Click icon to add picture</a:t>
            </a:r>
            <a:endParaRPr lang="en-US"/>
          </a:p>
        </p:txBody>
      </p:sp>
      <p:cxnSp>
        <p:nvCxnSpPr>
          <p:cNvPr id="29" name="Straight Connector 28">
            <a:extLst>
              <a:ext uri="{FF2B5EF4-FFF2-40B4-BE49-F238E27FC236}">
                <a16:creationId xmlns:a16="http://schemas.microsoft.com/office/drawing/2014/main" id="{6F08983B-9213-6AC3-94DF-95AD0C41A272}"/>
              </a:ext>
            </a:extLst>
          </p:cNvPr>
          <p:cNvCxnSpPr>
            <a:cxnSpLocks/>
          </p:cNvCxnSpPr>
          <p:nvPr/>
        </p:nvCxnSpPr>
        <p:spPr>
          <a:xfrm flipV="1">
            <a:off x="9401841" y="3658272"/>
            <a:ext cx="0" cy="55981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Rounded Rectangle 29">
            <a:extLst>
              <a:ext uri="{FF2B5EF4-FFF2-40B4-BE49-F238E27FC236}">
                <a16:creationId xmlns:a16="http://schemas.microsoft.com/office/drawing/2014/main" id="{EE2D62EC-BF5C-E67D-6F97-0D0B008DE49C}"/>
              </a:ext>
            </a:extLst>
          </p:cNvPr>
          <p:cNvSpPr/>
          <p:nvPr/>
        </p:nvSpPr>
        <p:spPr>
          <a:xfrm>
            <a:off x="8362146" y="3343469"/>
            <a:ext cx="2080592" cy="31480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6">
            <a:extLst>
              <a:ext uri="{FF2B5EF4-FFF2-40B4-BE49-F238E27FC236}">
                <a16:creationId xmlns:a16="http://schemas.microsoft.com/office/drawing/2014/main" id="{CFD02A4A-EEC9-F7C4-258C-9EE468F83723}"/>
              </a:ext>
            </a:extLst>
          </p:cNvPr>
          <p:cNvSpPr>
            <a:spLocks noGrp="1"/>
          </p:cNvSpPr>
          <p:nvPr>
            <p:ph type="body" sz="quarter" idx="36" hasCustomPrompt="1"/>
          </p:nvPr>
        </p:nvSpPr>
        <p:spPr>
          <a:xfrm>
            <a:off x="8479805" y="3384589"/>
            <a:ext cx="1845277" cy="282648"/>
          </a:xfrm>
          <a:prstGeom prst="rect">
            <a:avLst/>
          </a:prstGeom>
        </p:spPr>
        <p:txBody>
          <a:bodyPr lIns="0" tIns="0" rIns="0" bIns="0"/>
          <a:lstStyle>
            <a:lvl1pPr algn="ctr">
              <a:lnSpc>
                <a:spcPct val="100000"/>
              </a:lnSpc>
              <a:spcBef>
                <a:spcPts val="0"/>
              </a:spcBef>
              <a:defRPr sz="1400" b="1" i="0" cap="none" spc="100" baseline="0">
                <a:solidFill>
                  <a:schemeClr val="bg1"/>
                </a:solidFill>
                <a:latin typeface="Consolas" panose="020B0609020204030204" pitchFamily="49" charset="0"/>
                <a:cs typeface="Consolas" panose="020B0609020204030204" pitchFamily="49" charset="0"/>
              </a:defRPr>
            </a:lvl1pPr>
          </a:lstStyle>
          <a:p>
            <a:pPr lvl="0"/>
            <a:r>
              <a:rPr lang="en-AU"/>
              <a:t>Title</a:t>
            </a:r>
            <a:endParaRPr lang="en-GB"/>
          </a:p>
        </p:txBody>
      </p:sp>
      <p:sp>
        <p:nvSpPr>
          <p:cNvPr id="4" name="Text Placeholder 4">
            <a:extLst>
              <a:ext uri="{FF2B5EF4-FFF2-40B4-BE49-F238E27FC236}">
                <a16:creationId xmlns:a16="http://schemas.microsoft.com/office/drawing/2014/main" id="{389123AF-313E-4972-D396-94B6164B7FDC}"/>
              </a:ext>
            </a:extLst>
          </p:cNvPr>
          <p:cNvSpPr>
            <a:spLocks noGrp="1"/>
          </p:cNvSpPr>
          <p:nvPr>
            <p:ph type="body" sz="quarter" idx="23"/>
          </p:nvPr>
        </p:nvSpPr>
        <p:spPr>
          <a:xfrm>
            <a:off x="1352168" y="4374605"/>
            <a:ext cx="2722874" cy="1801575"/>
          </a:xfrm>
        </p:spPr>
        <p:txBody>
          <a:bodyPr lIns="0" tIns="0" rIns="0" bIns="0"/>
          <a:lstStyle>
            <a:lvl1pPr algn="ctr">
              <a:defRPr/>
            </a:lvl1pPr>
            <a:lvl2pPr algn="ctr">
              <a:defRPr/>
            </a:lvl2pPr>
            <a:lvl3pPr algn="ctr">
              <a:defRPr/>
            </a:lvl3pPr>
            <a:lvl4pPr algn="ctr">
              <a:defRPr/>
            </a:lvl4pPr>
            <a:lvl5pPr algn="ctr">
              <a:defRPr/>
            </a:lvl5pPr>
          </a:lstStyle>
          <a:p>
            <a:pPr lvl="0"/>
            <a:r>
              <a:rPr lang="en-GB"/>
              <a:t>Click to edit Master text styles</a:t>
            </a:r>
          </a:p>
        </p:txBody>
      </p:sp>
      <p:sp>
        <p:nvSpPr>
          <p:cNvPr id="5" name="Text Placeholder 4">
            <a:extLst>
              <a:ext uri="{FF2B5EF4-FFF2-40B4-BE49-F238E27FC236}">
                <a16:creationId xmlns:a16="http://schemas.microsoft.com/office/drawing/2014/main" id="{0DCBDD5E-86C8-0A54-995D-AFDD4867DAE9}"/>
              </a:ext>
            </a:extLst>
          </p:cNvPr>
          <p:cNvSpPr>
            <a:spLocks noGrp="1"/>
          </p:cNvSpPr>
          <p:nvPr>
            <p:ph type="body" sz="quarter" idx="37"/>
          </p:nvPr>
        </p:nvSpPr>
        <p:spPr>
          <a:xfrm>
            <a:off x="4691716" y="4374605"/>
            <a:ext cx="2722874" cy="1801575"/>
          </a:xfrm>
        </p:spPr>
        <p:txBody>
          <a:bodyPr lIns="0" tIns="0" rIns="0" bIns="0"/>
          <a:lstStyle>
            <a:lvl1pPr algn="ctr">
              <a:defRPr/>
            </a:lvl1pPr>
            <a:lvl2pPr algn="ctr">
              <a:defRPr/>
            </a:lvl2pPr>
            <a:lvl3pPr algn="ctr">
              <a:defRPr/>
            </a:lvl3pPr>
            <a:lvl4pPr algn="ctr">
              <a:defRPr/>
            </a:lvl4pPr>
            <a:lvl5pPr algn="ctr">
              <a:defRPr/>
            </a:lvl5pPr>
          </a:lstStyle>
          <a:p>
            <a:pPr lvl="0"/>
            <a:r>
              <a:rPr lang="en-GB"/>
              <a:t>Click to edit Master text styles</a:t>
            </a:r>
          </a:p>
        </p:txBody>
      </p:sp>
      <p:sp>
        <p:nvSpPr>
          <p:cNvPr id="6" name="Text Placeholder 4">
            <a:extLst>
              <a:ext uri="{FF2B5EF4-FFF2-40B4-BE49-F238E27FC236}">
                <a16:creationId xmlns:a16="http://schemas.microsoft.com/office/drawing/2014/main" id="{E202C318-A752-D154-D077-124275F55BE5}"/>
              </a:ext>
            </a:extLst>
          </p:cNvPr>
          <p:cNvSpPr>
            <a:spLocks noGrp="1"/>
          </p:cNvSpPr>
          <p:nvPr>
            <p:ph type="body" sz="quarter" idx="38"/>
          </p:nvPr>
        </p:nvSpPr>
        <p:spPr>
          <a:xfrm>
            <a:off x="8044516" y="4374605"/>
            <a:ext cx="2722874" cy="1801575"/>
          </a:xfrm>
        </p:spPr>
        <p:txBody>
          <a:bodyPr lIns="0" tIns="0" rIns="0" bIns="0"/>
          <a:lstStyle>
            <a:lvl1pPr algn="ctr">
              <a:defRPr/>
            </a:lvl1pPr>
            <a:lvl2pPr algn="ctr">
              <a:defRPr/>
            </a:lvl2pPr>
            <a:lvl3pPr algn="ctr">
              <a:defRPr/>
            </a:lvl3pPr>
            <a:lvl4pPr algn="ctr">
              <a:defRPr/>
            </a:lvl4pPr>
            <a:lvl5pPr algn="ctr">
              <a:defRPr/>
            </a:lvl5pPr>
          </a:lstStyle>
          <a:p>
            <a:pPr lvl="0"/>
            <a:r>
              <a:rPr lang="en-GB"/>
              <a:t>Click to edit Master text styles</a:t>
            </a:r>
          </a:p>
        </p:txBody>
      </p:sp>
    </p:spTree>
    <p:extLst>
      <p:ext uri="{BB962C8B-B14F-4D97-AF65-F5344CB8AC3E}">
        <p14:creationId xmlns:p14="http://schemas.microsoft.com/office/powerpoint/2010/main" val="2641703002"/>
      </p:ext>
    </p:extLst>
  </p:cSld>
  <p:clrMapOvr>
    <a:masterClrMapping/>
  </p:clrMapOvr>
  <p:extLst>
    <p:ext uri="{DCECCB84-F9BA-43D5-87BE-67443E8EF086}">
      <p15:sldGuideLst xmlns:p15="http://schemas.microsoft.com/office/powerpoint/2012/main">
        <p15:guide id="2" pos="6879">
          <p15:clr>
            <a:srgbClr val="FBAE40"/>
          </p15:clr>
        </p15:guide>
        <p15:guide id="3" pos="4770">
          <p15:clr>
            <a:srgbClr val="FBAE40"/>
          </p15:clr>
        </p15:guide>
        <p15:guide id="4" pos="778">
          <p15:clr>
            <a:srgbClr val="FBAE40"/>
          </p15:clr>
        </p15:guide>
        <p15:guide id="8" pos="2661">
          <p15:clr>
            <a:srgbClr val="FBAE40"/>
          </p15:clr>
        </p15:guide>
        <p15:guide id="9" pos="2887">
          <p15:clr>
            <a:srgbClr val="FBAE40"/>
          </p15:clr>
        </p15:guide>
        <p15:guide id="10" pos="4997">
          <p15:clr>
            <a:srgbClr val="FBAE40"/>
          </p15:clr>
        </p15:guide>
        <p15:guide id="12" pos="9155">
          <p15:clr>
            <a:srgbClr val="FBAE40"/>
          </p15:clr>
        </p15:guide>
        <p15:guide id="13" pos="6348">
          <p15:clr>
            <a:srgbClr val="FBAE40"/>
          </p15:clr>
        </p15:guide>
        <p15:guide id="14" pos="1036">
          <p15:clr>
            <a:srgbClr val="FBAE40"/>
          </p15:clr>
        </p15:guide>
        <p15:guide id="17" pos="3542">
          <p15:clr>
            <a:srgbClr val="FBAE40"/>
          </p15:clr>
        </p15:guide>
        <p15:guide id="18" pos="3842">
          <p15:clr>
            <a:srgbClr val="FBAE40"/>
          </p15:clr>
        </p15:guide>
        <p15:guide id="19" pos="6650">
          <p15:clr>
            <a:srgbClr val="FBAE40"/>
          </p15:clr>
        </p15:guide>
        <p15:guide id="20" orient="horz" pos="3974" userDrawn="1">
          <p15:clr>
            <a:srgbClr val="FBAE40"/>
          </p15:clr>
        </p15:guide>
        <p15:guide id="21" pos="9172" userDrawn="1">
          <p15:clr>
            <a:srgbClr val="FBAE40"/>
          </p15:clr>
        </p15:guide>
        <p15:guide id="22" pos="6360" userDrawn="1">
          <p15:clr>
            <a:srgbClr val="FBAE40"/>
          </p15:clr>
        </p15:guide>
        <p15:guide id="23" pos="1037" userDrawn="1">
          <p15:clr>
            <a:srgbClr val="FBAE40"/>
          </p15:clr>
        </p15:guide>
        <p15:guide id="24" orient="horz" pos="1026" userDrawn="1">
          <p15:clr>
            <a:srgbClr val="FBAE40"/>
          </p15:clr>
        </p15:guide>
        <p15:guide id="25" orient="horz" pos="572" userDrawn="1">
          <p15:clr>
            <a:srgbClr val="FBAE40"/>
          </p15:clr>
        </p15:guide>
        <p15:guide id="26" pos="3548" userDrawn="1">
          <p15:clr>
            <a:srgbClr val="FBAE40"/>
          </p15:clr>
        </p15:guide>
        <p15:guide id="27" pos="3849" userDrawn="1">
          <p15:clr>
            <a:srgbClr val="FBAE40"/>
          </p15:clr>
        </p15:guide>
        <p15:guide id="28" pos="6663" userDrawn="1">
          <p15:clr>
            <a:srgbClr val="FBAE40"/>
          </p15:clr>
        </p15:guide>
        <p15:guide id="29" orient="horz" pos="5286" userDrawn="1">
          <p15:clr>
            <a:srgbClr val="FBAE40"/>
          </p15:clr>
        </p15:guide>
        <p15:guide id="30" pos="12207" userDrawn="1">
          <p15:clr>
            <a:srgbClr val="FBAE40"/>
          </p15:clr>
        </p15:guide>
        <p15:guide id="31" pos="8464" userDrawn="1">
          <p15:clr>
            <a:srgbClr val="FBAE40"/>
          </p15:clr>
        </p15:guide>
        <p15:guide id="32" pos="1381" userDrawn="1">
          <p15:clr>
            <a:srgbClr val="FBAE40"/>
          </p15:clr>
        </p15:guide>
        <p15:guide id="33" orient="horz" pos="1365" userDrawn="1">
          <p15:clr>
            <a:srgbClr val="FBAE40"/>
          </p15:clr>
        </p15:guide>
        <p15:guide id="34" orient="horz" pos="761" userDrawn="1">
          <p15:clr>
            <a:srgbClr val="FBAE40"/>
          </p15:clr>
        </p15:guide>
        <p15:guide id="35" pos="4723" userDrawn="1">
          <p15:clr>
            <a:srgbClr val="FBAE40"/>
          </p15:clr>
        </p15:guide>
        <p15:guide id="36" pos="5123" userDrawn="1">
          <p15:clr>
            <a:srgbClr val="FBAE40"/>
          </p15:clr>
        </p15:guide>
        <p15:guide id="37" pos="8867" userDrawn="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71" name="Text Placeholder 16">
            <a:extLst>
              <a:ext uri="{FF2B5EF4-FFF2-40B4-BE49-F238E27FC236}">
                <a16:creationId xmlns:a16="http://schemas.microsoft.com/office/drawing/2014/main" id="{F7F27537-FDE2-1391-95AE-85A79AA241C7}"/>
              </a:ext>
            </a:extLst>
          </p:cNvPr>
          <p:cNvSpPr>
            <a:spLocks noGrp="1"/>
          </p:cNvSpPr>
          <p:nvPr>
            <p:ph type="body" sz="quarter" idx="10" hasCustomPrompt="1"/>
          </p:nvPr>
        </p:nvSpPr>
        <p:spPr>
          <a:xfrm>
            <a:off x="1237672" y="868543"/>
            <a:ext cx="7195123" cy="409151"/>
          </a:xfrm>
          <a:prstGeom prst="rect">
            <a:avLst/>
          </a:prstGeom>
        </p:spPr>
        <p:txBody>
          <a:bodyPr wrap="square" lIns="0" tIns="0" rIns="0" bIns="0">
            <a:spAutoFit/>
          </a:bodyPr>
          <a:lstStyle>
            <a:lvl1pPr marL="0" indent="0">
              <a:lnSpc>
                <a:spcPct val="80000"/>
              </a:lnSpc>
              <a:buNone/>
              <a:defRPr sz="3198" b="0" cap="none" spc="100" baseline="0">
                <a:solidFill>
                  <a:schemeClr val="tx2"/>
                </a:solidFill>
                <a:latin typeface="Aptos" panose="020B0004020202020204" pitchFamily="34" charset="0"/>
              </a:defRPr>
            </a:lvl1pPr>
          </a:lstStyle>
          <a:p>
            <a:pPr lvl="0"/>
            <a:r>
              <a:rPr lang="en-GB"/>
              <a:t>Click to edit headline</a:t>
            </a:r>
            <a:endParaRPr lang="en-US"/>
          </a:p>
        </p:txBody>
      </p:sp>
      <p:sp>
        <p:nvSpPr>
          <p:cNvPr id="83" name="Text Placeholder 19">
            <a:extLst>
              <a:ext uri="{FF2B5EF4-FFF2-40B4-BE49-F238E27FC236}">
                <a16:creationId xmlns:a16="http://schemas.microsoft.com/office/drawing/2014/main" id="{0536DD0A-CC7E-4248-2CD1-5ADF18687199}"/>
              </a:ext>
            </a:extLst>
          </p:cNvPr>
          <p:cNvSpPr>
            <a:spLocks noGrp="1"/>
          </p:cNvSpPr>
          <p:nvPr>
            <p:ph type="body" sz="quarter" idx="23" hasCustomPrompt="1"/>
          </p:nvPr>
        </p:nvSpPr>
        <p:spPr>
          <a:xfrm>
            <a:off x="1507206" y="1977902"/>
            <a:ext cx="923277" cy="286954"/>
          </a:xfrm>
          <a:prstGeom prst="rect">
            <a:avLst/>
          </a:prstGeom>
        </p:spPr>
        <p:txBody>
          <a:bodyPr lIns="0" tIns="0" rIns="0" bIns="0" anchor="ctr" anchorCtr="0"/>
          <a:lstStyle>
            <a:lvl1pPr algn="ctr">
              <a:lnSpc>
                <a:spcPct val="90000"/>
              </a:lnSpc>
              <a:spcBef>
                <a:spcPts val="0"/>
              </a:spcBef>
              <a:spcAft>
                <a:spcPts val="0"/>
              </a:spcAft>
              <a:defRPr sz="1099" b="1" i="0" cap="none" spc="100" baseline="0">
                <a:solidFill>
                  <a:schemeClr val="tx2"/>
                </a:solidFill>
                <a:latin typeface="Consolas" panose="020B0609020204030204" pitchFamily="49" charset="0"/>
                <a:cs typeface="Consolas" panose="020B0609020204030204" pitchFamily="49" charset="0"/>
              </a:defRPr>
            </a:lvl1pPr>
            <a:lvl4pPr marL="179909" indent="-179909">
              <a:spcBef>
                <a:spcPts val="300"/>
              </a:spcBef>
              <a:defRPr/>
            </a:lvl4pPr>
          </a:lstStyle>
          <a:p>
            <a:pPr lvl="0"/>
            <a:r>
              <a:rPr lang="en-GB"/>
              <a:t>Text</a:t>
            </a:r>
            <a:endParaRPr lang="en-US"/>
          </a:p>
        </p:txBody>
      </p:sp>
      <p:pic>
        <p:nvPicPr>
          <p:cNvPr id="112" name="Picture 111" descr="Logo, icon&#10;&#10;Description automatically generated">
            <a:extLst>
              <a:ext uri="{FF2B5EF4-FFF2-40B4-BE49-F238E27FC236}">
                <a16:creationId xmlns:a16="http://schemas.microsoft.com/office/drawing/2014/main" id="{AE5E0E60-22CA-AB76-12B7-134BF1EA9B3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9659" y="244263"/>
            <a:ext cx="470988" cy="418563"/>
          </a:xfrm>
          <a:prstGeom prst="rect">
            <a:avLst/>
          </a:prstGeom>
        </p:spPr>
      </p:pic>
      <p:sp>
        <p:nvSpPr>
          <p:cNvPr id="36" name="Rounded Rectangle 35">
            <a:extLst>
              <a:ext uri="{FF2B5EF4-FFF2-40B4-BE49-F238E27FC236}">
                <a16:creationId xmlns:a16="http://schemas.microsoft.com/office/drawing/2014/main" id="{850950FB-A369-B6D5-6E3A-25298595FAC8}"/>
              </a:ext>
            </a:extLst>
          </p:cNvPr>
          <p:cNvSpPr/>
          <p:nvPr/>
        </p:nvSpPr>
        <p:spPr>
          <a:xfrm>
            <a:off x="2875005" y="2908206"/>
            <a:ext cx="1458000" cy="1760048"/>
          </a:xfrm>
          <a:prstGeom prst="roundRect">
            <a:avLst>
              <a:gd name="adj" fmla="val 532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D4B6219F-B5DB-19C9-3EE0-80BFF984197E}"/>
              </a:ext>
            </a:extLst>
          </p:cNvPr>
          <p:cNvSpPr/>
          <p:nvPr/>
        </p:nvSpPr>
        <p:spPr>
          <a:xfrm>
            <a:off x="1235076" y="2908206"/>
            <a:ext cx="1458698" cy="1760048"/>
          </a:xfrm>
          <a:prstGeom prst="roundRect">
            <a:avLst>
              <a:gd name="adj" fmla="val 532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FDC9109B-3C82-FEF0-1024-DE9069E1B5DD}"/>
              </a:ext>
            </a:extLst>
          </p:cNvPr>
          <p:cNvSpPr/>
          <p:nvPr/>
        </p:nvSpPr>
        <p:spPr>
          <a:xfrm>
            <a:off x="4519663" y="2908206"/>
            <a:ext cx="1458000" cy="1760048"/>
          </a:xfrm>
          <a:prstGeom prst="roundRect">
            <a:avLst>
              <a:gd name="adj" fmla="val 532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672B8872-51A3-DF2E-6F62-224C86115529}"/>
              </a:ext>
            </a:extLst>
          </p:cNvPr>
          <p:cNvSpPr/>
          <p:nvPr/>
        </p:nvSpPr>
        <p:spPr>
          <a:xfrm>
            <a:off x="6171105" y="2908206"/>
            <a:ext cx="1458000" cy="1760048"/>
          </a:xfrm>
          <a:prstGeom prst="roundRect">
            <a:avLst>
              <a:gd name="adj" fmla="val 532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a:extLst>
              <a:ext uri="{FF2B5EF4-FFF2-40B4-BE49-F238E27FC236}">
                <a16:creationId xmlns:a16="http://schemas.microsoft.com/office/drawing/2014/main" id="{BD941D56-DB30-EAFB-1E04-9155461DDBFF}"/>
              </a:ext>
            </a:extLst>
          </p:cNvPr>
          <p:cNvSpPr/>
          <p:nvPr/>
        </p:nvSpPr>
        <p:spPr>
          <a:xfrm>
            <a:off x="7814585" y="2908206"/>
            <a:ext cx="1458000" cy="1760048"/>
          </a:xfrm>
          <a:prstGeom prst="roundRect">
            <a:avLst>
              <a:gd name="adj" fmla="val 532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a:extLst>
              <a:ext uri="{FF2B5EF4-FFF2-40B4-BE49-F238E27FC236}">
                <a16:creationId xmlns:a16="http://schemas.microsoft.com/office/drawing/2014/main" id="{BB6E83E9-1FF7-D97D-4F88-3462F2C45B63}"/>
              </a:ext>
            </a:extLst>
          </p:cNvPr>
          <p:cNvSpPr/>
          <p:nvPr/>
        </p:nvSpPr>
        <p:spPr>
          <a:xfrm>
            <a:off x="9458699" y="2908206"/>
            <a:ext cx="1458000" cy="1760048"/>
          </a:xfrm>
          <a:prstGeom prst="roundRect">
            <a:avLst>
              <a:gd name="adj" fmla="val 532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3822B1F6-929F-1183-5277-3B3CA941EE88}"/>
              </a:ext>
            </a:extLst>
          </p:cNvPr>
          <p:cNvCxnSpPr>
            <a:cxnSpLocks/>
          </p:cNvCxnSpPr>
          <p:nvPr/>
        </p:nvCxnSpPr>
        <p:spPr>
          <a:xfrm>
            <a:off x="1968843" y="2443643"/>
            <a:ext cx="0" cy="46304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B754713-66EB-8C0C-A121-6ABE97A05382}"/>
              </a:ext>
            </a:extLst>
          </p:cNvPr>
          <p:cNvCxnSpPr>
            <a:cxnSpLocks/>
          </p:cNvCxnSpPr>
          <p:nvPr/>
        </p:nvCxnSpPr>
        <p:spPr>
          <a:xfrm>
            <a:off x="3592440" y="2443643"/>
            <a:ext cx="0" cy="46304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B8A2141-BF4E-BCC4-2FDA-5CEABE1B726C}"/>
              </a:ext>
            </a:extLst>
          </p:cNvPr>
          <p:cNvCxnSpPr>
            <a:cxnSpLocks/>
          </p:cNvCxnSpPr>
          <p:nvPr/>
        </p:nvCxnSpPr>
        <p:spPr>
          <a:xfrm>
            <a:off x="5227745" y="2444910"/>
            <a:ext cx="0" cy="46304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AA9DE61-3AED-B71C-AD3B-7A62F10D20C5}"/>
              </a:ext>
            </a:extLst>
          </p:cNvPr>
          <p:cNvCxnSpPr>
            <a:cxnSpLocks/>
          </p:cNvCxnSpPr>
          <p:nvPr/>
        </p:nvCxnSpPr>
        <p:spPr>
          <a:xfrm>
            <a:off x="6910777" y="2444910"/>
            <a:ext cx="0" cy="46304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E6B740A-C5D7-C449-CD86-35FF0E9E47C3}"/>
              </a:ext>
            </a:extLst>
          </p:cNvPr>
          <p:cNvCxnSpPr>
            <a:cxnSpLocks/>
          </p:cNvCxnSpPr>
          <p:nvPr/>
        </p:nvCxnSpPr>
        <p:spPr>
          <a:xfrm>
            <a:off x="8546019" y="2444910"/>
            <a:ext cx="0" cy="46304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0E2D16D-AA85-0501-A8F9-1232B9324A53}"/>
              </a:ext>
            </a:extLst>
          </p:cNvPr>
          <p:cNvCxnSpPr>
            <a:cxnSpLocks/>
          </p:cNvCxnSpPr>
          <p:nvPr/>
        </p:nvCxnSpPr>
        <p:spPr>
          <a:xfrm>
            <a:off x="10190133" y="2444910"/>
            <a:ext cx="0" cy="46304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EF6094D-C81F-750C-887B-0A58E5AE2801}"/>
              </a:ext>
            </a:extLst>
          </p:cNvPr>
          <p:cNvCxnSpPr>
            <a:cxnSpLocks/>
          </p:cNvCxnSpPr>
          <p:nvPr/>
        </p:nvCxnSpPr>
        <p:spPr>
          <a:xfrm>
            <a:off x="1298018" y="2362251"/>
            <a:ext cx="9551214" cy="0"/>
          </a:xfrm>
          <a:prstGeom prst="line">
            <a:avLst/>
          </a:prstGeom>
          <a:ln w="111125" cap="rnd">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C88D10D4-893E-D9F0-73F5-D3D515B97165}"/>
              </a:ext>
            </a:extLst>
          </p:cNvPr>
          <p:cNvSpPr/>
          <p:nvPr/>
        </p:nvSpPr>
        <p:spPr>
          <a:xfrm>
            <a:off x="1879976" y="2268188"/>
            <a:ext cx="177734" cy="177734"/>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9285E6E5-034A-B486-58E3-03660BB841E7}"/>
              </a:ext>
            </a:extLst>
          </p:cNvPr>
          <p:cNvSpPr/>
          <p:nvPr/>
        </p:nvSpPr>
        <p:spPr>
          <a:xfrm>
            <a:off x="3503573" y="2268188"/>
            <a:ext cx="177734" cy="177734"/>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EEFAF6A0-AF29-E4CD-5FAB-1A27DA844400}"/>
              </a:ext>
            </a:extLst>
          </p:cNvPr>
          <p:cNvSpPr/>
          <p:nvPr/>
        </p:nvSpPr>
        <p:spPr>
          <a:xfrm>
            <a:off x="5138878" y="2276426"/>
            <a:ext cx="177734" cy="177734"/>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6BCEB0EF-7DEE-53EF-9BE7-3B4D4479E7E4}"/>
              </a:ext>
            </a:extLst>
          </p:cNvPr>
          <p:cNvSpPr/>
          <p:nvPr/>
        </p:nvSpPr>
        <p:spPr>
          <a:xfrm>
            <a:off x="6821910" y="2276426"/>
            <a:ext cx="177734" cy="177734"/>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FD1BCC06-E4A5-2346-37FE-25046509428D}"/>
              </a:ext>
            </a:extLst>
          </p:cNvPr>
          <p:cNvSpPr/>
          <p:nvPr/>
        </p:nvSpPr>
        <p:spPr>
          <a:xfrm>
            <a:off x="8457152" y="2276426"/>
            <a:ext cx="177734" cy="177734"/>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EBBB0D2D-F8F9-47B5-AFC3-E965EA042292}"/>
              </a:ext>
            </a:extLst>
          </p:cNvPr>
          <p:cNvSpPr/>
          <p:nvPr/>
        </p:nvSpPr>
        <p:spPr>
          <a:xfrm>
            <a:off x="10101266" y="2276426"/>
            <a:ext cx="177734" cy="177734"/>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 Placeholder 19">
            <a:extLst>
              <a:ext uri="{FF2B5EF4-FFF2-40B4-BE49-F238E27FC236}">
                <a16:creationId xmlns:a16="http://schemas.microsoft.com/office/drawing/2014/main" id="{B734389B-95BD-BF13-8B1E-5FC8CB061E0E}"/>
              </a:ext>
            </a:extLst>
          </p:cNvPr>
          <p:cNvSpPr>
            <a:spLocks noGrp="1"/>
          </p:cNvSpPr>
          <p:nvPr>
            <p:ph type="body" sz="quarter" idx="48" hasCustomPrompt="1"/>
          </p:nvPr>
        </p:nvSpPr>
        <p:spPr>
          <a:xfrm>
            <a:off x="3130803" y="1977902"/>
            <a:ext cx="923277" cy="286954"/>
          </a:xfrm>
          <a:prstGeom prst="rect">
            <a:avLst/>
          </a:prstGeom>
        </p:spPr>
        <p:txBody>
          <a:bodyPr lIns="0" tIns="0" rIns="0" bIns="0" anchor="ctr" anchorCtr="0"/>
          <a:lstStyle>
            <a:lvl1pPr algn="ctr">
              <a:lnSpc>
                <a:spcPct val="90000"/>
              </a:lnSpc>
              <a:spcBef>
                <a:spcPts val="0"/>
              </a:spcBef>
              <a:spcAft>
                <a:spcPts val="0"/>
              </a:spcAft>
              <a:defRPr sz="1099" b="1" i="0" cap="none" spc="100" baseline="0">
                <a:solidFill>
                  <a:schemeClr val="accent1"/>
                </a:solidFill>
                <a:latin typeface="Consolas" panose="020B0609020204030204" pitchFamily="49" charset="0"/>
                <a:cs typeface="Consolas" panose="020B0609020204030204" pitchFamily="49" charset="0"/>
              </a:defRPr>
            </a:lvl1pPr>
            <a:lvl4pPr marL="179909" indent="-179909">
              <a:spcBef>
                <a:spcPts val="300"/>
              </a:spcBef>
              <a:defRPr/>
            </a:lvl4pPr>
          </a:lstStyle>
          <a:p>
            <a:pPr lvl="0"/>
            <a:r>
              <a:rPr lang="en-GB"/>
              <a:t>Text</a:t>
            </a:r>
            <a:endParaRPr lang="en-US"/>
          </a:p>
        </p:txBody>
      </p:sp>
      <p:sp>
        <p:nvSpPr>
          <p:cNvPr id="107" name="Text Placeholder 19">
            <a:extLst>
              <a:ext uri="{FF2B5EF4-FFF2-40B4-BE49-F238E27FC236}">
                <a16:creationId xmlns:a16="http://schemas.microsoft.com/office/drawing/2014/main" id="{0497B6B1-EFA1-1DA4-45D1-1B7B2FD4EA83}"/>
              </a:ext>
            </a:extLst>
          </p:cNvPr>
          <p:cNvSpPr>
            <a:spLocks noGrp="1"/>
          </p:cNvSpPr>
          <p:nvPr>
            <p:ph type="body" sz="quarter" idx="49" hasCustomPrompt="1"/>
          </p:nvPr>
        </p:nvSpPr>
        <p:spPr>
          <a:xfrm>
            <a:off x="4766108" y="1977902"/>
            <a:ext cx="923277" cy="286954"/>
          </a:xfrm>
          <a:prstGeom prst="rect">
            <a:avLst/>
          </a:prstGeom>
        </p:spPr>
        <p:txBody>
          <a:bodyPr lIns="0" tIns="0" rIns="0" bIns="0" anchor="ctr" anchorCtr="0"/>
          <a:lstStyle>
            <a:lvl1pPr algn="ctr">
              <a:lnSpc>
                <a:spcPct val="90000"/>
              </a:lnSpc>
              <a:spcBef>
                <a:spcPts val="0"/>
              </a:spcBef>
              <a:spcAft>
                <a:spcPts val="0"/>
              </a:spcAft>
              <a:defRPr sz="1099" b="1" i="0" cap="none" spc="100" baseline="0">
                <a:solidFill>
                  <a:schemeClr val="accent3"/>
                </a:solidFill>
                <a:latin typeface="Consolas" panose="020B0609020204030204" pitchFamily="49" charset="0"/>
                <a:cs typeface="Consolas" panose="020B0609020204030204" pitchFamily="49" charset="0"/>
              </a:defRPr>
            </a:lvl1pPr>
            <a:lvl4pPr marL="179909" indent="-179909">
              <a:spcBef>
                <a:spcPts val="300"/>
              </a:spcBef>
              <a:defRPr/>
            </a:lvl4pPr>
          </a:lstStyle>
          <a:p>
            <a:pPr lvl="0"/>
            <a:r>
              <a:rPr lang="en-GB"/>
              <a:t>Text</a:t>
            </a:r>
            <a:endParaRPr lang="en-US"/>
          </a:p>
        </p:txBody>
      </p:sp>
      <p:sp>
        <p:nvSpPr>
          <p:cNvPr id="113" name="Text Placeholder 19">
            <a:extLst>
              <a:ext uri="{FF2B5EF4-FFF2-40B4-BE49-F238E27FC236}">
                <a16:creationId xmlns:a16="http://schemas.microsoft.com/office/drawing/2014/main" id="{0D16EE79-924A-C4E4-D6A4-437630DA65E7}"/>
              </a:ext>
            </a:extLst>
          </p:cNvPr>
          <p:cNvSpPr>
            <a:spLocks noGrp="1"/>
          </p:cNvSpPr>
          <p:nvPr>
            <p:ph type="body" sz="quarter" idx="50" hasCustomPrompt="1"/>
          </p:nvPr>
        </p:nvSpPr>
        <p:spPr>
          <a:xfrm>
            <a:off x="8084382" y="1977902"/>
            <a:ext cx="923277" cy="286954"/>
          </a:xfrm>
          <a:prstGeom prst="rect">
            <a:avLst/>
          </a:prstGeom>
        </p:spPr>
        <p:txBody>
          <a:bodyPr lIns="0" tIns="0" rIns="0" bIns="0" anchor="ctr" anchorCtr="0"/>
          <a:lstStyle>
            <a:lvl1pPr algn="ctr">
              <a:lnSpc>
                <a:spcPct val="90000"/>
              </a:lnSpc>
              <a:spcBef>
                <a:spcPts val="0"/>
              </a:spcBef>
              <a:spcAft>
                <a:spcPts val="0"/>
              </a:spcAft>
              <a:defRPr sz="1099" b="1" i="0" cap="none" spc="100" baseline="0">
                <a:solidFill>
                  <a:schemeClr val="accent5"/>
                </a:solidFill>
                <a:latin typeface="Consolas" panose="020B0609020204030204" pitchFamily="49" charset="0"/>
                <a:cs typeface="Consolas" panose="020B0609020204030204" pitchFamily="49" charset="0"/>
              </a:defRPr>
            </a:lvl1pPr>
            <a:lvl4pPr marL="179909" indent="-179909">
              <a:spcBef>
                <a:spcPts val="300"/>
              </a:spcBef>
              <a:defRPr/>
            </a:lvl4pPr>
          </a:lstStyle>
          <a:p>
            <a:pPr lvl="0"/>
            <a:r>
              <a:rPr lang="en-GB"/>
              <a:t>Text</a:t>
            </a:r>
            <a:endParaRPr lang="en-US"/>
          </a:p>
        </p:txBody>
      </p:sp>
      <p:sp>
        <p:nvSpPr>
          <p:cNvPr id="114" name="Text Placeholder 19">
            <a:extLst>
              <a:ext uri="{FF2B5EF4-FFF2-40B4-BE49-F238E27FC236}">
                <a16:creationId xmlns:a16="http://schemas.microsoft.com/office/drawing/2014/main" id="{5C0AFA9E-1D51-9B85-610E-4888F7495456}"/>
              </a:ext>
            </a:extLst>
          </p:cNvPr>
          <p:cNvSpPr>
            <a:spLocks noGrp="1"/>
          </p:cNvSpPr>
          <p:nvPr>
            <p:ph type="body" sz="quarter" idx="51" hasCustomPrompt="1"/>
          </p:nvPr>
        </p:nvSpPr>
        <p:spPr>
          <a:xfrm>
            <a:off x="9728496" y="1977902"/>
            <a:ext cx="923277" cy="286954"/>
          </a:xfrm>
          <a:prstGeom prst="rect">
            <a:avLst/>
          </a:prstGeom>
        </p:spPr>
        <p:txBody>
          <a:bodyPr lIns="0" tIns="0" rIns="0" bIns="0" anchor="ctr" anchorCtr="0"/>
          <a:lstStyle>
            <a:lvl1pPr algn="ctr">
              <a:lnSpc>
                <a:spcPct val="90000"/>
              </a:lnSpc>
              <a:spcBef>
                <a:spcPts val="0"/>
              </a:spcBef>
              <a:spcAft>
                <a:spcPts val="0"/>
              </a:spcAft>
              <a:defRPr sz="1099" b="1" i="0" cap="none" spc="100" baseline="0">
                <a:solidFill>
                  <a:schemeClr val="tx1"/>
                </a:solidFill>
                <a:latin typeface="Consolas" panose="020B0609020204030204" pitchFamily="49" charset="0"/>
                <a:cs typeface="Consolas" panose="020B0609020204030204" pitchFamily="49" charset="0"/>
              </a:defRPr>
            </a:lvl1pPr>
            <a:lvl4pPr marL="179909" indent="-179909">
              <a:spcBef>
                <a:spcPts val="300"/>
              </a:spcBef>
              <a:defRPr/>
            </a:lvl4pPr>
          </a:lstStyle>
          <a:p>
            <a:pPr lvl="0"/>
            <a:r>
              <a:rPr lang="en-GB"/>
              <a:t>Text</a:t>
            </a:r>
            <a:endParaRPr lang="en-US"/>
          </a:p>
        </p:txBody>
      </p:sp>
      <p:sp>
        <p:nvSpPr>
          <p:cNvPr id="115" name="Text Placeholder 19">
            <a:extLst>
              <a:ext uri="{FF2B5EF4-FFF2-40B4-BE49-F238E27FC236}">
                <a16:creationId xmlns:a16="http://schemas.microsoft.com/office/drawing/2014/main" id="{B373331D-B8CF-8B9E-2172-67C87B1FD750}"/>
              </a:ext>
            </a:extLst>
          </p:cNvPr>
          <p:cNvSpPr>
            <a:spLocks noGrp="1"/>
          </p:cNvSpPr>
          <p:nvPr>
            <p:ph type="body" sz="quarter" idx="52" hasCustomPrompt="1"/>
          </p:nvPr>
        </p:nvSpPr>
        <p:spPr>
          <a:xfrm>
            <a:off x="6449140" y="1977902"/>
            <a:ext cx="923277" cy="286954"/>
          </a:xfrm>
          <a:prstGeom prst="rect">
            <a:avLst/>
          </a:prstGeom>
        </p:spPr>
        <p:txBody>
          <a:bodyPr lIns="0" tIns="0" rIns="0" bIns="0" anchor="ctr" anchorCtr="0"/>
          <a:lstStyle>
            <a:lvl1pPr algn="ctr">
              <a:lnSpc>
                <a:spcPct val="90000"/>
              </a:lnSpc>
              <a:spcBef>
                <a:spcPts val="0"/>
              </a:spcBef>
              <a:spcAft>
                <a:spcPts val="0"/>
              </a:spcAft>
              <a:defRPr sz="1099" b="1" i="0" cap="none" spc="100" baseline="0">
                <a:solidFill>
                  <a:schemeClr val="accent4"/>
                </a:solidFill>
                <a:latin typeface="Consolas" panose="020B0609020204030204" pitchFamily="49" charset="0"/>
                <a:cs typeface="Consolas" panose="020B0609020204030204" pitchFamily="49" charset="0"/>
              </a:defRPr>
            </a:lvl1pPr>
            <a:lvl4pPr marL="179909" indent="-179909">
              <a:spcBef>
                <a:spcPts val="300"/>
              </a:spcBef>
              <a:defRPr/>
            </a:lvl4pPr>
          </a:lstStyle>
          <a:p>
            <a:pPr lvl="0"/>
            <a:r>
              <a:rPr lang="en-GB"/>
              <a:t>Text</a:t>
            </a:r>
            <a:endParaRPr lang="en-US"/>
          </a:p>
        </p:txBody>
      </p:sp>
      <p:sp>
        <p:nvSpPr>
          <p:cNvPr id="99" name="Text Placeholder 94">
            <a:extLst>
              <a:ext uri="{FF2B5EF4-FFF2-40B4-BE49-F238E27FC236}">
                <a16:creationId xmlns:a16="http://schemas.microsoft.com/office/drawing/2014/main" id="{9F74A01F-C91D-AA27-56AC-3AD308A8708B}"/>
              </a:ext>
            </a:extLst>
          </p:cNvPr>
          <p:cNvSpPr>
            <a:spLocks noGrp="1"/>
          </p:cNvSpPr>
          <p:nvPr>
            <p:ph type="body" sz="quarter" idx="33" hasCustomPrompt="1"/>
          </p:nvPr>
        </p:nvSpPr>
        <p:spPr>
          <a:xfrm>
            <a:off x="1301629" y="3025818"/>
            <a:ext cx="1331843" cy="1731120"/>
          </a:xfrm>
        </p:spPr>
        <p:txBody>
          <a:bodyPr anchor="t" anchorCtr="0"/>
          <a:lstStyle>
            <a:lvl1pPr algn="l">
              <a:defRPr sz="1099">
                <a:solidFill>
                  <a:schemeClr val="tx1"/>
                </a:solidFill>
              </a:defRPr>
            </a:lvl1pPr>
            <a:lvl2pPr>
              <a:defRPr sz="1000"/>
            </a:lvl2pPr>
            <a:lvl3pPr>
              <a:defRPr sz="1000"/>
            </a:lvl3pPr>
            <a:lvl4pPr>
              <a:defRPr sz="1000"/>
            </a:lvl4pPr>
            <a:lvl5pPr>
              <a:defRPr sz="1000"/>
            </a:lvl5pPr>
          </a:lstStyle>
          <a:p>
            <a:pPr lvl="0"/>
            <a:r>
              <a:rPr lang="en-GB"/>
              <a:t>Click to edit </a:t>
            </a:r>
            <a:br>
              <a:rPr lang="en-GB"/>
            </a:br>
            <a:r>
              <a:rPr lang="en-GB"/>
              <a:t>Master text</a:t>
            </a:r>
            <a:endParaRPr lang="en-US"/>
          </a:p>
        </p:txBody>
      </p:sp>
      <p:sp>
        <p:nvSpPr>
          <p:cNvPr id="116" name="Text Placeholder 94">
            <a:extLst>
              <a:ext uri="{FF2B5EF4-FFF2-40B4-BE49-F238E27FC236}">
                <a16:creationId xmlns:a16="http://schemas.microsoft.com/office/drawing/2014/main" id="{E1A1A2A6-23AE-0373-2565-68669C3A6134}"/>
              </a:ext>
            </a:extLst>
          </p:cNvPr>
          <p:cNvSpPr>
            <a:spLocks noGrp="1"/>
          </p:cNvSpPr>
          <p:nvPr>
            <p:ph type="body" sz="quarter" idx="53" hasCustomPrompt="1"/>
          </p:nvPr>
        </p:nvSpPr>
        <p:spPr>
          <a:xfrm>
            <a:off x="2935886" y="3025818"/>
            <a:ext cx="1331843" cy="1731120"/>
          </a:xfrm>
        </p:spPr>
        <p:txBody>
          <a:bodyPr anchor="t" anchorCtr="0"/>
          <a:lstStyle>
            <a:lvl1pPr algn="l">
              <a:defRPr sz="1099">
                <a:solidFill>
                  <a:schemeClr val="tx1"/>
                </a:solidFill>
              </a:defRPr>
            </a:lvl1pPr>
            <a:lvl2pPr>
              <a:defRPr sz="1000"/>
            </a:lvl2pPr>
            <a:lvl3pPr>
              <a:defRPr sz="1000"/>
            </a:lvl3pPr>
            <a:lvl4pPr>
              <a:defRPr sz="1000"/>
            </a:lvl4pPr>
            <a:lvl5pPr>
              <a:defRPr sz="1000"/>
            </a:lvl5pPr>
          </a:lstStyle>
          <a:p>
            <a:pPr lvl="0"/>
            <a:r>
              <a:rPr lang="en-GB"/>
              <a:t>Click to edit </a:t>
            </a:r>
            <a:br>
              <a:rPr lang="en-GB"/>
            </a:br>
            <a:r>
              <a:rPr lang="en-GB"/>
              <a:t>Master text</a:t>
            </a:r>
            <a:endParaRPr lang="en-US"/>
          </a:p>
        </p:txBody>
      </p:sp>
      <p:sp>
        <p:nvSpPr>
          <p:cNvPr id="117" name="Text Placeholder 94">
            <a:extLst>
              <a:ext uri="{FF2B5EF4-FFF2-40B4-BE49-F238E27FC236}">
                <a16:creationId xmlns:a16="http://schemas.microsoft.com/office/drawing/2014/main" id="{17D0AD97-5A94-FABB-B078-B5CEA13D7865}"/>
              </a:ext>
            </a:extLst>
          </p:cNvPr>
          <p:cNvSpPr>
            <a:spLocks noGrp="1"/>
          </p:cNvSpPr>
          <p:nvPr>
            <p:ph type="body" sz="quarter" idx="54" hasCustomPrompt="1"/>
          </p:nvPr>
        </p:nvSpPr>
        <p:spPr>
          <a:xfrm>
            <a:off x="4574240" y="3025818"/>
            <a:ext cx="1331843" cy="1731120"/>
          </a:xfrm>
        </p:spPr>
        <p:txBody>
          <a:bodyPr anchor="t" anchorCtr="0"/>
          <a:lstStyle>
            <a:lvl1pPr algn="l">
              <a:defRPr sz="1099">
                <a:solidFill>
                  <a:schemeClr val="tx1"/>
                </a:solidFill>
              </a:defRPr>
            </a:lvl1pPr>
            <a:lvl2pPr>
              <a:defRPr sz="1000"/>
            </a:lvl2pPr>
            <a:lvl3pPr>
              <a:defRPr sz="1000"/>
            </a:lvl3pPr>
            <a:lvl4pPr>
              <a:defRPr sz="1000"/>
            </a:lvl4pPr>
            <a:lvl5pPr>
              <a:defRPr sz="1000"/>
            </a:lvl5pPr>
          </a:lstStyle>
          <a:p>
            <a:pPr lvl="0"/>
            <a:r>
              <a:rPr lang="en-GB"/>
              <a:t>Click to edit </a:t>
            </a:r>
            <a:br>
              <a:rPr lang="en-GB"/>
            </a:br>
            <a:r>
              <a:rPr lang="en-GB"/>
              <a:t>Master text</a:t>
            </a:r>
            <a:endParaRPr lang="en-US"/>
          </a:p>
        </p:txBody>
      </p:sp>
      <p:sp>
        <p:nvSpPr>
          <p:cNvPr id="118" name="Text Placeholder 94">
            <a:extLst>
              <a:ext uri="{FF2B5EF4-FFF2-40B4-BE49-F238E27FC236}">
                <a16:creationId xmlns:a16="http://schemas.microsoft.com/office/drawing/2014/main" id="{04232D58-6FC4-CC08-BF41-6AA2CC6E49A8}"/>
              </a:ext>
            </a:extLst>
          </p:cNvPr>
          <p:cNvSpPr>
            <a:spLocks noGrp="1"/>
          </p:cNvSpPr>
          <p:nvPr>
            <p:ph type="body" sz="quarter" idx="55" hasCustomPrompt="1"/>
          </p:nvPr>
        </p:nvSpPr>
        <p:spPr>
          <a:xfrm>
            <a:off x="6237993" y="3025818"/>
            <a:ext cx="1331843" cy="1731120"/>
          </a:xfrm>
        </p:spPr>
        <p:txBody>
          <a:bodyPr anchor="t" anchorCtr="0"/>
          <a:lstStyle>
            <a:lvl1pPr algn="l">
              <a:defRPr sz="1099">
                <a:solidFill>
                  <a:schemeClr val="tx1"/>
                </a:solidFill>
              </a:defRPr>
            </a:lvl1pPr>
            <a:lvl2pPr>
              <a:defRPr sz="1000"/>
            </a:lvl2pPr>
            <a:lvl3pPr>
              <a:defRPr sz="1000"/>
            </a:lvl3pPr>
            <a:lvl4pPr>
              <a:defRPr sz="1000"/>
            </a:lvl4pPr>
            <a:lvl5pPr>
              <a:defRPr sz="1000"/>
            </a:lvl5pPr>
          </a:lstStyle>
          <a:p>
            <a:pPr lvl="0"/>
            <a:r>
              <a:rPr lang="en-GB"/>
              <a:t>Click to edit </a:t>
            </a:r>
            <a:br>
              <a:rPr lang="en-GB"/>
            </a:br>
            <a:r>
              <a:rPr lang="en-GB"/>
              <a:t>Master text</a:t>
            </a:r>
            <a:endParaRPr lang="en-US"/>
          </a:p>
        </p:txBody>
      </p:sp>
      <p:sp>
        <p:nvSpPr>
          <p:cNvPr id="119" name="Text Placeholder 94">
            <a:extLst>
              <a:ext uri="{FF2B5EF4-FFF2-40B4-BE49-F238E27FC236}">
                <a16:creationId xmlns:a16="http://schemas.microsoft.com/office/drawing/2014/main" id="{22260A2A-DC7E-5740-4291-89FEA43C2A82}"/>
              </a:ext>
            </a:extLst>
          </p:cNvPr>
          <p:cNvSpPr>
            <a:spLocks noGrp="1"/>
          </p:cNvSpPr>
          <p:nvPr>
            <p:ph type="body" sz="quarter" idx="56" hasCustomPrompt="1"/>
          </p:nvPr>
        </p:nvSpPr>
        <p:spPr>
          <a:xfrm>
            <a:off x="7879283" y="3025818"/>
            <a:ext cx="1331843" cy="1731120"/>
          </a:xfrm>
        </p:spPr>
        <p:txBody>
          <a:bodyPr anchor="t" anchorCtr="0"/>
          <a:lstStyle>
            <a:lvl1pPr algn="l">
              <a:defRPr sz="1099">
                <a:solidFill>
                  <a:schemeClr val="tx1"/>
                </a:solidFill>
              </a:defRPr>
            </a:lvl1pPr>
            <a:lvl2pPr>
              <a:defRPr sz="1000"/>
            </a:lvl2pPr>
            <a:lvl3pPr>
              <a:defRPr sz="1000"/>
            </a:lvl3pPr>
            <a:lvl4pPr>
              <a:defRPr sz="1000"/>
            </a:lvl4pPr>
            <a:lvl5pPr>
              <a:defRPr sz="1000"/>
            </a:lvl5pPr>
          </a:lstStyle>
          <a:p>
            <a:pPr lvl="0"/>
            <a:r>
              <a:rPr lang="en-GB"/>
              <a:t>Click to edit </a:t>
            </a:r>
            <a:br>
              <a:rPr lang="en-GB"/>
            </a:br>
            <a:r>
              <a:rPr lang="en-GB"/>
              <a:t>Master text</a:t>
            </a:r>
            <a:endParaRPr lang="en-US"/>
          </a:p>
        </p:txBody>
      </p:sp>
      <p:sp>
        <p:nvSpPr>
          <p:cNvPr id="120" name="Text Placeholder 94">
            <a:extLst>
              <a:ext uri="{FF2B5EF4-FFF2-40B4-BE49-F238E27FC236}">
                <a16:creationId xmlns:a16="http://schemas.microsoft.com/office/drawing/2014/main" id="{6E0F566C-83F8-8CF8-C2F1-8B9D643FB295}"/>
              </a:ext>
            </a:extLst>
          </p:cNvPr>
          <p:cNvSpPr>
            <a:spLocks noGrp="1"/>
          </p:cNvSpPr>
          <p:nvPr>
            <p:ph type="body" sz="quarter" idx="57" hasCustomPrompt="1"/>
          </p:nvPr>
        </p:nvSpPr>
        <p:spPr>
          <a:xfrm>
            <a:off x="9524682" y="3025818"/>
            <a:ext cx="1331843" cy="1731120"/>
          </a:xfrm>
        </p:spPr>
        <p:txBody>
          <a:bodyPr anchor="t" anchorCtr="0"/>
          <a:lstStyle>
            <a:lvl1pPr algn="l">
              <a:defRPr sz="1099">
                <a:solidFill>
                  <a:schemeClr val="tx1"/>
                </a:solidFill>
              </a:defRPr>
            </a:lvl1pPr>
            <a:lvl2pPr>
              <a:defRPr sz="1000"/>
            </a:lvl2pPr>
            <a:lvl3pPr>
              <a:defRPr sz="1000"/>
            </a:lvl3pPr>
            <a:lvl4pPr>
              <a:defRPr sz="1000"/>
            </a:lvl4pPr>
            <a:lvl5pPr>
              <a:defRPr sz="1000"/>
            </a:lvl5pPr>
          </a:lstStyle>
          <a:p>
            <a:pPr lvl="0"/>
            <a:r>
              <a:rPr lang="en-GB"/>
              <a:t>Click to edit </a:t>
            </a:r>
            <a:br>
              <a:rPr lang="en-GB"/>
            </a:br>
            <a:r>
              <a:rPr lang="en-GB"/>
              <a:t>Master text</a:t>
            </a:r>
            <a:endParaRPr lang="en-US"/>
          </a:p>
        </p:txBody>
      </p:sp>
    </p:spTree>
    <p:extLst>
      <p:ext uri="{BB962C8B-B14F-4D97-AF65-F5344CB8AC3E}">
        <p14:creationId xmlns:p14="http://schemas.microsoft.com/office/powerpoint/2010/main" val="5860158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2.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9" Type="http://schemas.openxmlformats.org/officeDocument/2006/relationships/slideLayout" Target="../slideLayouts/slideLayout98.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42" Type="http://schemas.openxmlformats.org/officeDocument/2006/relationships/slideLayout" Target="../slideLayouts/slideLayout101.xml"/><Relationship Id="rId47" Type="http://schemas.openxmlformats.org/officeDocument/2006/relationships/slideLayout" Target="../slideLayouts/slideLayout106.xml"/><Relationship Id="rId50" Type="http://schemas.openxmlformats.org/officeDocument/2006/relationships/slideLayout" Target="../slideLayouts/slideLayout109.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9" Type="http://schemas.openxmlformats.org/officeDocument/2006/relationships/slideLayout" Target="../slideLayouts/slideLayout88.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37" Type="http://schemas.openxmlformats.org/officeDocument/2006/relationships/slideLayout" Target="../slideLayouts/slideLayout96.xml"/><Relationship Id="rId40" Type="http://schemas.openxmlformats.org/officeDocument/2006/relationships/slideLayout" Target="../slideLayouts/slideLayout99.xml"/><Relationship Id="rId45" Type="http://schemas.openxmlformats.org/officeDocument/2006/relationships/slideLayout" Target="../slideLayouts/slideLayout104.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slideLayout" Target="../slideLayouts/slideLayout95.xml"/><Relationship Id="rId49" Type="http://schemas.openxmlformats.org/officeDocument/2006/relationships/slideLayout" Target="../slideLayouts/slideLayout108.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4" Type="http://schemas.openxmlformats.org/officeDocument/2006/relationships/slideLayout" Target="../slideLayouts/slideLayout103.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slideLayout" Target="../slideLayouts/slideLayout94.xml"/><Relationship Id="rId43" Type="http://schemas.openxmlformats.org/officeDocument/2006/relationships/slideLayout" Target="../slideLayouts/slideLayout102.xml"/><Relationship Id="rId48" Type="http://schemas.openxmlformats.org/officeDocument/2006/relationships/slideLayout" Target="../slideLayouts/slideLayout107.xml"/><Relationship Id="rId8" Type="http://schemas.openxmlformats.org/officeDocument/2006/relationships/slideLayout" Target="../slideLayouts/slideLayout67.xml"/><Relationship Id="rId51" Type="http://schemas.openxmlformats.org/officeDocument/2006/relationships/theme" Target="../theme/theme4.xml"/><Relationship Id="rId3" Type="http://schemas.openxmlformats.org/officeDocument/2006/relationships/slideLayout" Target="../slideLayouts/slideLayout62.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38" Type="http://schemas.openxmlformats.org/officeDocument/2006/relationships/slideLayout" Target="../slideLayouts/slideLayout97.xml"/><Relationship Id="rId46" Type="http://schemas.openxmlformats.org/officeDocument/2006/relationships/slideLayout" Target="../slideLayouts/slideLayout105.xml"/><Relationship Id="rId20" Type="http://schemas.openxmlformats.org/officeDocument/2006/relationships/slideLayout" Target="../slideLayouts/slideLayout79.xml"/><Relationship Id="rId41" Type="http://schemas.openxmlformats.org/officeDocument/2006/relationships/slideLayout" Target="../slideLayouts/slideLayout100.xml"/><Relationship Id="rId1" Type="http://schemas.openxmlformats.org/officeDocument/2006/relationships/slideLayout" Target="../slideLayouts/slideLayout60.xml"/><Relationship Id="rId6"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theme" Target="../theme/theme5.xml"/><Relationship Id="rId5" Type="http://schemas.openxmlformats.org/officeDocument/2006/relationships/slideLayout" Target="../slideLayouts/slideLayout114.xml"/><Relationship Id="rId4" Type="http://schemas.openxmlformats.org/officeDocument/2006/relationships/slideLayout" Target="../slideLayouts/slideLayout11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56CA6F-6E9B-9CE3-8A3D-571FCE19FD67}"/>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7A82279-29F3-E767-4F81-42DA309A55C6}"/>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AF85F3B-7A95-DAE5-189F-4649E11D9300}"/>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BCAD085-E8A6-8845-BD4E-CB4CCA059FC4}" type="datetimeFigureOut">
              <a:rPr lang="en-US" smtClean="0"/>
              <a:t>10/22/25</a:t>
            </a:fld>
            <a:endParaRPr lang="en-US"/>
          </a:p>
        </p:txBody>
      </p:sp>
      <p:sp>
        <p:nvSpPr>
          <p:cNvPr id="5" name="Footer Placeholder 4">
            <a:extLst>
              <a:ext uri="{FF2B5EF4-FFF2-40B4-BE49-F238E27FC236}">
                <a16:creationId xmlns:a16="http://schemas.microsoft.com/office/drawing/2014/main" id="{2930358E-1857-F6FB-5174-D48F80B89972}"/>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D8A173-6BD3-051D-FA01-0D08DAB8FF1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412857813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 id="2147483703" r:id="rId37"/>
    <p:sldLayoutId id="2147483704" r:id="rId38"/>
    <p:sldLayoutId id="2147483705" r:id="rId39"/>
    <p:sldLayoutId id="2147483706" r:id="rId40"/>
    <p:sldLayoutId id="2147483707" r:id="rId41"/>
    <p:sldLayoutId id="2147483708" r:id="rId42"/>
    <p:sldLayoutId id="2147483709" r:id="rId43"/>
    <p:sldLayoutId id="2147483710" r:id="rId44"/>
    <p:sldLayoutId id="2147483711" r:id="rId45"/>
    <p:sldLayoutId id="2147483712" r:id="rId46"/>
    <p:sldLayoutId id="2147483713" r:id="rId47"/>
    <p:sldLayoutId id="2147483714" r:id="rId48"/>
    <p:sldLayoutId id="2147483715" r:id="rId49"/>
    <p:sldLayoutId id="2147483716" r:id="rId50"/>
    <p:sldLayoutId id="2147483717" r:id="rId51"/>
  </p:sldLayoutIdLst>
  <p:txStyles>
    <p:titleStyle>
      <a:lvl1pPr algn="l" defTabSz="685454" rtl="0" eaLnBrk="1" latinLnBrk="0" hangingPunct="1">
        <a:lnSpc>
          <a:spcPct val="90000"/>
        </a:lnSpc>
        <a:spcBef>
          <a:spcPct val="0"/>
        </a:spcBef>
        <a:buNone/>
        <a:defRPr sz="2399" b="0" i="0" kern="1200">
          <a:solidFill>
            <a:schemeClr val="tx2"/>
          </a:solidFill>
          <a:latin typeface="Aptos" panose="020B0004020202020204" pitchFamily="34" charset="0"/>
          <a:ea typeface="+mj-ea"/>
          <a:cs typeface="+mj-cs"/>
        </a:defRPr>
      </a:lvl1pPr>
    </p:titleStyle>
    <p:bodyStyle>
      <a:lvl1pPr marL="0" indent="0" algn="l" defTabSz="685454" rtl="0" eaLnBrk="1" latinLnBrk="0" hangingPunct="1">
        <a:lnSpc>
          <a:spcPct val="90000"/>
        </a:lnSpc>
        <a:spcBef>
          <a:spcPts val="450"/>
        </a:spcBef>
        <a:buFont typeface="Arial" panose="020B0604020202020204" pitchFamily="34" charset="0"/>
        <a:buNone/>
        <a:defRPr sz="1199" b="0" i="0" kern="1200">
          <a:solidFill>
            <a:schemeClr val="tx1"/>
          </a:solidFill>
          <a:latin typeface="Aptos" panose="020B0004020202020204" pitchFamily="34" charset="0"/>
          <a:ea typeface="+mn-ea"/>
          <a:cs typeface="+mn-cs"/>
        </a:defRPr>
      </a:lvl1pPr>
      <a:lvl2pPr marL="0" indent="0" algn="l" defTabSz="685454" rtl="0" eaLnBrk="1" latinLnBrk="0" hangingPunct="1">
        <a:lnSpc>
          <a:spcPct val="90000"/>
        </a:lnSpc>
        <a:spcBef>
          <a:spcPts val="450"/>
        </a:spcBef>
        <a:buFont typeface="Arial" panose="020B0604020202020204" pitchFamily="34" charset="0"/>
        <a:buNone/>
        <a:defRPr sz="1199" b="0" i="0" kern="1200">
          <a:solidFill>
            <a:schemeClr val="tx1"/>
          </a:solidFill>
          <a:latin typeface="Consolas" panose="020B0609020204030204" pitchFamily="49" charset="0"/>
          <a:ea typeface="+mn-ea"/>
          <a:cs typeface="Consolas" panose="020B0609020204030204" pitchFamily="49" charset="0"/>
        </a:defRPr>
      </a:lvl2pPr>
      <a:lvl3pPr marL="5950" indent="0" algn="l" defTabSz="685454" rtl="0" eaLnBrk="1" latinLnBrk="0" hangingPunct="1">
        <a:lnSpc>
          <a:spcPct val="90000"/>
        </a:lnSpc>
        <a:spcBef>
          <a:spcPts val="450"/>
        </a:spcBef>
        <a:buFont typeface="Arial" panose="020B0604020202020204" pitchFamily="34" charset="0"/>
        <a:buNone/>
        <a:tabLst/>
        <a:defRPr sz="1050" b="0" i="0" kern="1200">
          <a:solidFill>
            <a:schemeClr val="tx1"/>
          </a:solidFill>
          <a:latin typeface="Consolas" panose="020B0609020204030204" pitchFamily="49" charset="0"/>
          <a:ea typeface="+mn-ea"/>
          <a:cs typeface="Consolas" panose="020B0609020204030204" pitchFamily="49" charset="0"/>
        </a:defRPr>
      </a:lvl3pPr>
      <a:lvl4pPr marL="5950" indent="0" algn="l" defTabSz="685454" rtl="0" eaLnBrk="1" latinLnBrk="0" hangingPunct="1">
        <a:lnSpc>
          <a:spcPct val="90000"/>
        </a:lnSpc>
        <a:spcBef>
          <a:spcPts val="450"/>
        </a:spcBef>
        <a:buFont typeface="Arial" panose="020B0604020202020204" pitchFamily="34" charset="0"/>
        <a:buNone/>
        <a:tabLst/>
        <a:defRPr sz="1050" b="0" i="0" kern="1200">
          <a:solidFill>
            <a:schemeClr val="tx1"/>
          </a:solidFill>
          <a:latin typeface="Aptos Light" panose="020B0004020202020204" pitchFamily="34" charset="0"/>
          <a:ea typeface="+mn-ea"/>
          <a:cs typeface="+mn-cs"/>
        </a:defRPr>
      </a:lvl4pPr>
      <a:lvl5pPr marL="5950" indent="0" algn="l" defTabSz="685454" rtl="0" eaLnBrk="1" latinLnBrk="0" hangingPunct="1">
        <a:lnSpc>
          <a:spcPct val="90000"/>
        </a:lnSpc>
        <a:spcBef>
          <a:spcPts val="450"/>
        </a:spcBef>
        <a:buFont typeface="Arial" panose="020B0604020202020204" pitchFamily="34" charset="0"/>
        <a:buNone/>
        <a:tabLst/>
        <a:defRPr sz="900" b="0" i="0" kern="1200">
          <a:solidFill>
            <a:schemeClr val="tx1"/>
          </a:solidFill>
          <a:latin typeface="Aptos Light" panose="020B0004020202020204" pitchFamily="34" charset="0"/>
          <a:ea typeface="+mn-ea"/>
          <a:cs typeface="+mn-cs"/>
        </a:defRPr>
      </a:lvl5pPr>
      <a:lvl6pPr marL="1884998" indent="-171364" algn="l" defTabSz="68545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7725" indent="-171364" algn="l" defTabSz="68545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452" indent="-171364" algn="l" defTabSz="68545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178" indent="-171364" algn="l" defTabSz="68545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454" rtl="0" eaLnBrk="1" latinLnBrk="0" hangingPunct="1">
        <a:defRPr sz="1349" kern="1200">
          <a:solidFill>
            <a:schemeClr val="tx1"/>
          </a:solidFill>
          <a:latin typeface="+mn-lt"/>
          <a:ea typeface="+mn-ea"/>
          <a:cs typeface="+mn-cs"/>
        </a:defRPr>
      </a:lvl1pPr>
      <a:lvl2pPr marL="342727" algn="l" defTabSz="685454" rtl="0" eaLnBrk="1" latinLnBrk="0" hangingPunct="1">
        <a:defRPr sz="1349" kern="1200">
          <a:solidFill>
            <a:schemeClr val="tx1"/>
          </a:solidFill>
          <a:latin typeface="+mn-lt"/>
          <a:ea typeface="+mn-ea"/>
          <a:cs typeface="+mn-cs"/>
        </a:defRPr>
      </a:lvl2pPr>
      <a:lvl3pPr marL="685454" algn="l" defTabSz="685454" rtl="0" eaLnBrk="1" latinLnBrk="0" hangingPunct="1">
        <a:defRPr sz="1349" kern="1200">
          <a:solidFill>
            <a:schemeClr val="tx1"/>
          </a:solidFill>
          <a:latin typeface="+mn-lt"/>
          <a:ea typeface="+mn-ea"/>
          <a:cs typeface="+mn-cs"/>
        </a:defRPr>
      </a:lvl3pPr>
      <a:lvl4pPr marL="1028181" algn="l" defTabSz="685454" rtl="0" eaLnBrk="1" latinLnBrk="0" hangingPunct="1">
        <a:defRPr sz="1349" kern="1200">
          <a:solidFill>
            <a:schemeClr val="tx1"/>
          </a:solidFill>
          <a:latin typeface="+mn-lt"/>
          <a:ea typeface="+mn-ea"/>
          <a:cs typeface="+mn-cs"/>
        </a:defRPr>
      </a:lvl4pPr>
      <a:lvl5pPr marL="1370907" algn="l" defTabSz="685454" rtl="0" eaLnBrk="1" latinLnBrk="0" hangingPunct="1">
        <a:defRPr sz="1349" kern="1200">
          <a:solidFill>
            <a:schemeClr val="tx1"/>
          </a:solidFill>
          <a:latin typeface="+mn-lt"/>
          <a:ea typeface="+mn-ea"/>
          <a:cs typeface="+mn-cs"/>
        </a:defRPr>
      </a:lvl5pPr>
      <a:lvl6pPr marL="1713634" algn="l" defTabSz="685454" rtl="0" eaLnBrk="1" latinLnBrk="0" hangingPunct="1">
        <a:defRPr sz="1349" kern="1200">
          <a:solidFill>
            <a:schemeClr val="tx1"/>
          </a:solidFill>
          <a:latin typeface="+mn-lt"/>
          <a:ea typeface="+mn-ea"/>
          <a:cs typeface="+mn-cs"/>
        </a:defRPr>
      </a:lvl6pPr>
      <a:lvl7pPr marL="2056361" algn="l" defTabSz="685454" rtl="0" eaLnBrk="1" latinLnBrk="0" hangingPunct="1">
        <a:defRPr sz="1349" kern="1200">
          <a:solidFill>
            <a:schemeClr val="tx1"/>
          </a:solidFill>
          <a:latin typeface="+mn-lt"/>
          <a:ea typeface="+mn-ea"/>
          <a:cs typeface="+mn-cs"/>
        </a:defRPr>
      </a:lvl7pPr>
      <a:lvl8pPr marL="2399088" algn="l" defTabSz="685454" rtl="0" eaLnBrk="1" latinLnBrk="0" hangingPunct="1">
        <a:defRPr sz="1349" kern="1200">
          <a:solidFill>
            <a:schemeClr val="tx1"/>
          </a:solidFill>
          <a:latin typeface="+mn-lt"/>
          <a:ea typeface="+mn-ea"/>
          <a:cs typeface="+mn-cs"/>
        </a:defRPr>
      </a:lvl8pPr>
      <a:lvl9pPr marL="2741815" algn="l" defTabSz="685454" rtl="0" eaLnBrk="1" latinLnBrk="0" hangingPunct="1">
        <a:defRPr sz="1349"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172" userDrawn="1">
          <p15:clr>
            <a:srgbClr val="F26B43"/>
          </p15:clr>
        </p15:guide>
        <p15:guide id="8" orient="horz" pos="1117" userDrawn="1">
          <p15:clr>
            <a:srgbClr val="F26B43"/>
          </p15:clr>
        </p15:guide>
        <p15:guide id="9" pos="1037" userDrawn="1">
          <p15:clr>
            <a:srgbClr val="F26B43"/>
          </p15:clr>
        </p15:guide>
        <p15:guide id="10" pos="12207" userDrawn="1">
          <p15:clr>
            <a:srgbClr val="F26B43"/>
          </p15:clr>
        </p15:guide>
        <p15:guide id="11" orient="horz" pos="1485" userDrawn="1">
          <p15:clr>
            <a:srgbClr val="F26B43"/>
          </p15:clr>
        </p15:guide>
        <p15:guide id="12" pos="138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3515" y="360690"/>
            <a:ext cx="10972801" cy="521695"/>
          </a:xfrm>
          <a:prstGeom prst="rect">
            <a:avLst/>
          </a:prstGeom>
        </p:spPr>
        <p:txBody>
          <a:bodyPr vert="horz" lIns="91440" tIns="45720" rIns="91440" bIns="45720" rtlCol="0" anchor="b">
            <a:normAutofit/>
          </a:bodyPr>
          <a:lstStyle/>
          <a:p>
            <a:r>
              <a:rPr lang="en-GB"/>
              <a:t>Click to edit Master title style</a:t>
            </a:r>
            <a:endParaRPr lang="en-US"/>
          </a:p>
        </p:txBody>
      </p:sp>
      <p:sp>
        <p:nvSpPr>
          <p:cNvPr id="3" name="Text Placeholder 2"/>
          <p:cNvSpPr>
            <a:spLocks noGrp="1"/>
          </p:cNvSpPr>
          <p:nvPr>
            <p:ph type="body" idx="1"/>
          </p:nvPr>
        </p:nvSpPr>
        <p:spPr>
          <a:xfrm>
            <a:off x="163428" y="888468"/>
            <a:ext cx="7110008" cy="332193"/>
          </a:xfrm>
          <a:prstGeom prst="rect">
            <a:avLst/>
          </a:prstGeom>
        </p:spPr>
        <p:txBody>
          <a:bodyPr vert="horz" lIns="91440" tIns="45720" rIns="91440" bIns="45720" rtlCol="0">
            <a:normAutofit/>
          </a:bodyPr>
          <a:lstStyle/>
          <a:p>
            <a:pPr lvl="0"/>
            <a:r>
              <a:rPr lang="en-US"/>
              <a:t>Click to edit Master text styles</a:t>
            </a:r>
          </a:p>
        </p:txBody>
      </p:sp>
      <p:sp>
        <p:nvSpPr>
          <p:cNvPr id="6" name="Slide Number Placeholder 5"/>
          <p:cNvSpPr>
            <a:spLocks noGrp="1"/>
          </p:cNvSpPr>
          <p:nvPr>
            <p:ph type="sldNum" sz="quarter" idx="4"/>
          </p:nvPr>
        </p:nvSpPr>
        <p:spPr>
          <a:xfrm>
            <a:off x="11156104" y="6420104"/>
            <a:ext cx="834713" cy="366183"/>
          </a:xfrm>
          <a:prstGeom prst="rect">
            <a:avLst/>
          </a:prstGeom>
        </p:spPr>
        <p:txBody>
          <a:bodyPr vert="horz" lIns="91440" tIns="45720" rIns="91440" bIns="45720" rtlCol="0" anchor="ctr"/>
          <a:lstStyle>
            <a:lvl1pPr algn="r">
              <a:defRPr sz="907">
                <a:solidFill>
                  <a:schemeClr val="tx2">
                    <a:lumMod val="60000"/>
                    <a:lumOff val="40000"/>
                  </a:schemeClr>
                </a:solidFill>
                <a:latin typeface="Arial"/>
                <a:cs typeface="Arial"/>
              </a:defRPr>
            </a:lvl1pPr>
          </a:lstStyle>
          <a:p>
            <a:fld id="{A88B48FB-E956-2048-9E74-C69E7CAA26CC}" type="slidenum">
              <a:rPr lang="en-US" smtClean="0"/>
              <a:pPr/>
              <a:t>‹#›</a:t>
            </a:fld>
            <a:endParaRPr lang="en-US"/>
          </a:p>
        </p:txBody>
      </p:sp>
      <p:sp>
        <p:nvSpPr>
          <p:cNvPr id="4" name="Footer Placeholder 3">
            <a:extLst>
              <a:ext uri="{FF2B5EF4-FFF2-40B4-BE49-F238E27FC236}">
                <a16:creationId xmlns:a16="http://schemas.microsoft.com/office/drawing/2014/main" id="{C67FE218-D8C1-4598-C115-912209DA107F}"/>
              </a:ext>
            </a:extLst>
          </p:cNvPr>
          <p:cNvSpPr>
            <a:spLocks noGrp="1"/>
          </p:cNvSpPr>
          <p:nvPr>
            <p:ph type="ftr" sz="quarter" idx="3"/>
          </p:nvPr>
        </p:nvSpPr>
        <p:spPr>
          <a:xfrm>
            <a:off x="2745228" y="6415824"/>
            <a:ext cx="8507989" cy="366183"/>
          </a:xfrm>
          <a:prstGeom prst="rect">
            <a:avLst/>
          </a:prstGeom>
        </p:spPr>
        <p:txBody>
          <a:bodyPr vert="horz" lIns="91440" tIns="45720" rIns="91440" bIns="45720" rtlCol="0" anchor="ctr"/>
          <a:lstStyle>
            <a:lvl1pPr algn="l">
              <a:defRPr sz="952">
                <a:solidFill>
                  <a:schemeClr val="tx1">
                    <a:tint val="75000"/>
                  </a:schemeClr>
                </a:solidFill>
              </a:defRPr>
            </a:lvl1pPr>
          </a:lstStyle>
          <a:p>
            <a:endParaRPr lang="en-US"/>
          </a:p>
        </p:txBody>
      </p:sp>
    </p:spTree>
    <p:extLst>
      <p:ext uri="{BB962C8B-B14F-4D97-AF65-F5344CB8AC3E}">
        <p14:creationId xmlns:p14="http://schemas.microsoft.com/office/powerpoint/2010/main" val="234032310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Lst>
  <p:hf hdr="0" dt="0"/>
  <p:txStyles>
    <p:titleStyle>
      <a:lvl1pPr algn="l" defTabSz="414742" rtl="0" eaLnBrk="1" latinLnBrk="0" hangingPunct="1">
        <a:spcBef>
          <a:spcPct val="0"/>
        </a:spcBef>
        <a:buNone/>
        <a:defRPr sz="1633" b="1" kern="1200">
          <a:solidFill>
            <a:schemeClr val="tx1"/>
          </a:solidFill>
          <a:latin typeface="Arial"/>
          <a:ea typeface="+mj-ea"/>
          <a:cs typeface="Arial"/>
        </a:defRPr>
      </a:lvl1pPr>
    </p:titleStyle>
    <p:bodyStyle>
      <a:lvl1pPr marL="0" indent="0" algn="l" defTabSz="414742" rtl="0" eaLnBrk="1" latinLnBrk="0" hangingPunct="1">
        <a:spcBef>
          <a:spcPct val="20000"/>
        </a:spcBef>
        <a:buFont typeface="Arial"/>
        <a:buNone/>
        <a:defRPr sz="907" kern="1200">
          <a:solidFill>
            <a:schemeClr val="bg1">
              <a:lumMod val="50000"/>
            </a:schemeClr>
          </a:solidFill>
          <a:latin typeface="Arial"/>
          <a:ea typeface="+mn-ea"/>
          <a:cs typeface="Arial"/>
        </a:defRPr>
      </a:lvl1pPr>
      <a:lvl2pPr marL="673956" indent="-259214" algn="l" defTabSz="414742" rtl="0" eaLnBrk="1" latinLnBrk="0" hangingPunct="1">
        <a:spcBef>
          <a:spcPct val="20000"/>
        </a:spcBef>
        <a:buFont typeface="Arial"/>
        <a:buChar char="–"/>
        <a:defRPr sz="2540" kern="1200">
          <a:solidFill>
            <a:schemeClr val="tx1"/>
          </a:solidFill>
          <a:latin typeface="+mn-lt"/>
          <a:ea typeface="+mn-ea"/>
          <a:cs typeface="+mn-cs"/>
        </a:defRPr>
      </a:lvl2pPr>
      <a:lvl3pPr marL="1036856" indent="-207371" algn="l" defTabSz="414742" rtl="0" eaLnBrk="1" latinLnBrk="0" hangingPunct="1">
        <a:spcBef>
          <a:spcPct val="20000"/>
        </a:spcBef>
        <a:buFont typeface="Arial"/>
        <a:buChar char="•"/>
        <a:defRPr sz="2177" kern="1200">
          <a:solidFill>
            <a:schemeClr val="tx1"/>
          </a:solidFill>
          <a:latin typeface="+mn-lt"/>
          <a:ea typeface="+mn-ea"/>
          <a:cs typeface="+mn-cs"/>
        </a:defRPr>
      </a:lvl3pPr>
      <a:lvl4pPr marL="1451598" indent="-207371" algn="l" defTabSz="414742" rtl="0" eaLnBrk="1" latinLnBrk="0" hangingPunct="1">
        <a:spcBef>
          <a:spcPct val="20000"/>
        </a:spcBef>
        <a:buFont typeface="Arial"/>
        <a:buChar char="–"/>
        <a:defRPr sz="1814" kern="1200">
          <a:solidFill>
            <a:schemeClr val="tx1"/>
          </a:solidFill>
          <a:latin typeface="+mn-lt"/>
          <a:ea typeface="+mn-ea"/>
          <a:cs typeface="+mn-cs"/>
        </a:defRPr>
      </a:lvl4pPr>
      <a:lvl5pPr marL="1866341" indent="-207371" algn="l" defTabSz="414742" rtl="0" eaLnBrk="1" latinLnBrk="0" hangingPunct="1">
        <a:spcBef>
          <a:spcPct val="20000"/>
        </a:spcBef>
        <a:buFont typeface="Arial"/>
        <a:buChar char="»"/>
        <a:defRPr sz="1814" kern="1200">
          <a:solidFill>
            <a:schemeClr val="tx1"/>
          </a:solidFill>
          <a:latin typeface="+mn-lt"/>
          <a:ea typeface="+mn-ea"/>
          <a:cs typeface="+mn-cs"/>
        </a:defRPr>
      </a:lvl5pPr>
      <a:lvl6pPr marL="2281084" indent="-207371" algn="l" defTabSz="414742" rtl="0" eaLnBrk="1" latinLnBrk="0" hangingPunct="1">
        <a:spcBef>
          <a:spcPct val="20000"/>
        </a:spcBef>
        <a:buFont typeface="Arial"/>
        <a:buChar char="•"/>
        <a:defRPr sz="1814" kern="1200">
          <a:solidFill>
            <a:schemeClr val="tx1"/>
          </a:solidFill>
          <a:latin typeface="+mn-lt"/>
          <a:ea typeface="+mn-ea"/>
          <a:cs typeface="+mn-cs"/>
        </a:defRPr>
      </a:lvl6pPr>
      <a:lvl7pPr marL="2695826" indent="-207371" algn="l" defTabSz="414742" rtl="0" eaLnBrk="1" latinLnBrk="0" hangingPunct="1">
        <a:spcBef>
          <a:spcPct val="20000"/>
        </a:spcBef>
        <a:buFont typeface="Arial"/>
        <a:buChar char="•"/>
        <a:defRPr sz="1814" kern="1200">
          <a:solidFill>
            <a:schemeClr val="tx1"/>
          </a:solidFill>
          <a:latin typeface="+mn-lt"/>
          <a:ea typeface="+mn-ea"/>
          <a:cs typeface="+mn-cs"/>
        </a:defRPr>
      </a:lvl7pPr>
      <a:lvl8pPr marL="3110568" indent="-207371" algn="l" defTabSz="414742" rtl="0" eaLnBrk="1" latinLnBrk="0" hangingPunct="1">
        <a:spcBef>
          <a:spcPct val="20000"/>
        </a:spcBef>
        <a:buFont typeface="Arial"/>
        <a:buChar char="•"/>
        <a:defRPr sz="1814" kern="1200">
          <a:solidFill>
            <a:schemeClr val="tx1"/>
          </a:solidFill>
          <a:latin typeface="+mn-lt"/>
          <a:ea typeface="+mn-ea"/>
          <a:cs typeface="+mn-cs"/>
        </a:defRPr>
      </a:lvl8pPr>
      <a:lvl9pPr marL="3525311" indent="-207371" algn="l" defTabSz="414742" rtl="0" eaLnBrk="1" latinLnBrk="0" hangingPunct="1">
        <a:spcBef>
          <a:spcPct val="20000"/>
        </a:spcBef>
        <a:buFont typeface="Arial"/>
        <a:buChar char="•"/>
        <a:defRPr sz="1814" kern="1200">
          <a:solidFill>
            <a:schemeClr val="tx1"/>
          </a:solidFill>
          <a:latin typeface="+mn-lt"/>
          <a:ea typeface="+mn-ea"/>
          <a:cs typeface="+mn-cs"/>
        </a:defRPr>
      </a:lvl9pPr>
    </p:bodyStyle>
    <p:otherStyle>
      <a:defPPr>
        <a:defRPr lang="en-US"/>
      </a:defPPr>
      <a:lvl1pPr marL="0" algn="l" defTabSz="414742" rtl="0" eaLnBrk="1" latinLnBrk="0" hangingPunct="1">
        <a:defRPr sz="1633" kern="1200">
          <a:solidFill>
            <a:schemeClr val="tx1"/>
          </a:solidFill>
          <a:latin typeface="+mn-lt"/>
          <a:ea typeface="+mn-ea"/>
          <a:cs typeface="+mn-cs"/>
        </a:defRPr>
      </a:lvl1pPr>
      <a:lvl2pPr marL="414742" algn="l" defTabSz="414742" rtl="0" eaLnBrk="1" latinLnBrk="0" hangingPunct="1">
        <a:defRPr sz="1633" kern="1200">
          <a:solidFill>
            <a:schemeClr val="tx1"/>
          </a:solidFill>
          <a:latin typeface="+mn-lt"/>
          <a:ea typeface="+mn-ea"/>
          <a:cs typeface="+mn-cs"/>
        </a:defRPr>
      </a:lvl2pPr>
      <a:lvl3pPr marL="829485" algn="l" defTabSz="414742" rtl="0" eaLnBrk="1" latinLnBrk="0" hangingPunct="1">
        <a:defRPr sz="1633" kern="1200">
          <a:solidFill>
            <a:schemeClr val="tx1"/>
          </a:solidFill>
          <a:latin typeface="+mn-lt"/>
          <a:ea typeface="+mn-ea"/>
          <a:cs typeface="+mn-cs"/>
        </a:defRPr>
      </a:lvl3pPr>
      <a:lvl4pPr marL="1244227" algn="l" defTabSz="414742" rtl="0" eaLnBrk="1" latinLnBrk="0" hangingPunct="1">
        <a:defRPr sz="1633" kern="1200">
          <a:solidFill>
            <a:schemeClr val="tx1"/>
          </a:solidFill>
          <a:latin typeface="+mn-lt"/>
          <a:ea typeface="+mn-ea"/>
          <a:cs typeface="+mn-cs"/>
        </a:defRPr>
      </a:lvl4pPr>
      <a:lvl5pPr marL="1658969" algn="l" defTabSz="414742" rtl="0" eaLnBrk="1" latinLnBrk="0" hangingPunct="1">
        <a:defRPr sz="1633" kern="1200">
          <a:solidFill>
            <a:schemeClr val="tx1"/>
          </a:solidFill>
          <a:latin typeface="+mn-lt"/>
          <a:ea typeface="+mn-ea"/>
          <a:cs typeface="+mn-cs"/>
        </a:defRPr>
      </a:lvl5pPr>
      <a:lvl6pPr marL="2073712" algn="l" defTabSz="414742" rtl="0" eaLnBrk="1" latinLnBrk="0" hangingPunct="1">
        <a:defRPr sz="1633" kern="1200">
          <a:solidFill>
            <a:schemeClr val="tx1"/>
          </a:solidFill>
          <a:latin typeface="+mn-lt"/>
          <a:ea typeface="+mn-ea"/>
          <a:cs typeface="+mn-cs"/>
        </a:defRPr>
      </a:lvl6pPr>
      <a:lvl7pPr marL="2488455" algn="l" defTabSz="414742" rtl="0" eaLnBrk="1" latinLnBrk="0" hangingPunct="1">
        <a:defRPr sz="1633" kern="1200">
          <a:solidFill>
            <a:schemeClr val="tx1"/>
          </a:solidFill>
          <a:latin typeface="+mn-lt"/>
          <a:ea typeface="+mn-ea"/>
          <a:cs typeface="+mn-cs"/>
        </a:defRPr>
      </a:lvl7pPr>
      <a:lvl8pPr marL="2903197" algn="l" defTabSz="414742" rtl="0" eaLnBrk="1" latinLnBrk="0" hangingPunct="1">
        <a:defRPr sz="1633" kern="1200">
          <a:solidFill>
            <a:schemeClr val="tx1"/>
          </a:solidFill>
          <a:latin typeface="+mn-lt"/>
          <a:ea typeface="+mn-ea"/>
          <a:cs typeface="+mn-cs"/>
        </a:defRPr>
      </a:lvl8pPr>
      <a:lvl9pPr marL="3317939" algn="l" defTabSz="414742" rtl="0" eaLnBrk="1" latinLnBrk="0" hangingPunct="1">
        <a:defRPr sz="16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3516" y="360691"/>
            <a:ext cx="10972800" cy="521695"/>
          </a:xfrm>
          <a:prstGeom prst="rect">
            <a:avLst/>
          </a:prstGeom>
        </p:spPr>
        <p:txBody>
          <a:bodyPr vert="horz" lIns="91440" tIns="45720" rIns="91440" bIns="45720" rtlCol="0" anchor="b">
            <a:normAutofit/>
          </a:bodyPr>
          <a:lstStyle/>
          <a:p>
            <a:r>
              <a:rPr lang="en-GB"/>
              <a:t>Click to edit Master title style</a:t>
            </a:r>
            <a:endParaRPr lang="en-US"/>
          </a:p>
        </p:txBody>
      </p:sp>
      <p:sp>
        <p:nvSpPr>
          <p:cNvPr id="3" name="Text Placeholder 2"/>
          <p:cNvSpPr>
            <a:spLocks noGrp="1"/>
          </p:cNvSpPr>
          <p:nvPr>
            <p:ph type="body" idx="1"/>
          </p:nvPr>
        </p:nvSpPr>
        <p:spPr>
          <a:xfrm>
            <a:off x="163427" y="888468"/>
            <a:ext cx="7110008" cy="332193"/>
          </a:xfrm>
          <a:prstGeom prst="rect">
            <a:avLst/>
          </a:prstGeom>
        </p:spPr>
        <p:txBody>
          <a:bodyPr vert="horz" lIns="91440" tIns="45720" rIns="91440" bIns="45720" rtlCol="0">
            <a:normAutofit/>
          </a:bodyPr>
          <a:lstStyle/>
          <a:p>
            <a:pPr lvl="0"/>
            <a:r>
              <a:rPr lang="en-US"/>
              <a:t>Click to edit Master text styles</a:t>
            </a:r>
          </a:p>
        </p:txBody>
      </p:sp>
      <p:sp>
        <p:nvSpPr>
          <p:cNvPr id="6" name="Slide Number Placeholder 5"/>
          <p:cNvSpPr>
            <a:spLocks noGrp="1"/>
          </p:cNvSpPr>
          <p:nvPr>
            <p:ph type="sldNum" sz="quarter" idx="4"/>
          </p:nvPr>
        </p:nvSpPr>
        <p:spPr>
          <a:xfrm>
            <a:off x="11156105" y="6420107"/>
            <a:ext cx="834713" cy="366183"/>
          </a:xfrm>
          <a:prstGeom prst="rect">
            <a:avLst/>
          </a:prstGeom>
        </p:spPr>
        <p:txBody>
          <a:bodyPr vert="horz" lIns="91440" tIns="45720" rIns="91440" bIns="45720" rtlCol="0" anchor="ctr"/>
          <a:lstStyle>
            <a:lvl1pPr algn="r">
              <a:defRPr sz="785">
                <a:solidFill>
                  <a:schemeClr val="tx2">
                    <a:lumMod val="60000"/>
                    <a:lumOff val="40000"/>
                  </a:schemeClr>
                </a:solidFill>
                <a:latin typeface="Arial"/>
                <a:cs typeface="Arial"/>
              </a:defRPr>
            </a:lvl1pPr>
          </a:lstStyle>
          <a:p>
            <a:fld id="{A88B48FB-E956-2048-9E74-C69E7CAA26CC}" type="slidenum">
              <a:rPr lang="en-US" smtClean="0"/>
              <a:pPr/>
              <a:t>‹#›</a:t>
            </a:fld>
            <a:endParaRPr lang="en-US"/>
          </a:p>
        </p:txBody>
      </p:sp>
      <p:sp>
        <p:nvSpPr>
          <p:cNvPr id="4" name="Footer Placeholder 3">
            <a:extLst>
              <a:ext uri="{FF2B5EF4-FFF2-40B4-BE49-F238E27FC236}">
                <a16:creationId xmlns:a16="http://schemas.microsoft.com/office/drawing/2014/main" id="{C67FE218-D8C1-4598-C115-912209DA107F}"/>
              </a:ext>
            </a:extLst>
          </p:cNvPr>
          <p:cNvSpPr>
            <a:spLocks noGrp="1"/>
          </p:cNvSpPr>
          <p:nvPr>
            <p:ph type="ftr" sz="quarter" idx="3"/>
          </p:nvPr>
        </p:nvSpPr>
        <p:spPr>
          <a:xfrm>
            <a:off x="2745228" y="6415827"/>
            <a:ext cx="8507989" cy="366183"/>
          </a:xfrm>
          <a:prstGeom prst="rect">
            <a:avLst/>
          </a:prstGeom>
        </p:spPr>
        <p:txBody>
          <a:bodyPr vert="horz" lIns="91440" tIns="45720" rIns="91440" bIns="45720" rtlCol="0" anchor="ctr"/>
          <a:lstStyle>
            <a:lvl1pPr algn="l">
              <a:defRPr sz="825">
                <a:solidFill>
                  <a:schemeClr val="tx1">
                    <a:tint val="75000"/>
                  </a:schemeClr>
                </a:solidFill>
              </a:defRPr>
            </a:lvl1pPr>
          </a:lstStyle>
          <a:p>
            <a:endParaRPr lang="en-US"/>
          </a:p>
        </p:txBody>
      </p:sp>
    </p:spTree>
    <p:extLst>
      <p:ext uri="{BB962C8B-B14F-4D97-AF65-F5344CB8AC3E}">
        <p14:creationId xmlns:p14="http://schemas.microsoft.com/office/powerpoint/2010/main" val="195145977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Lst>
  <p:hf hdr="0" dt="0"/>
  <p:txStyles>
    <p:titleStyle>
      <a:lvl1pPr algn="l" defTabSz="359626" rtl="0" eaLnBrk="1" latinLnBrk="0" hangingPunct="1">
        <a:spcBef>
          <a:spcPct val="0"/>
        </a:spcBef>
        <a:buNone/>
        <a:defRPr sz="1417" b="1" kern="1200">
          <a:solidFill>
            <a:schemeClr val="tx1"/>
          </a:solidFill>
          <a:latin typeface="Arial"/>
          <a:ea typeface="+mj-ea"/>
          <a:cs typeface="Arial"/>
        </a:defRPr>
      </a:lvl1pPr>
    </p:titleStyle>
    <p:bodyStyle>
      <a:lvl1pPr marL="0" indent="0" algn="l" defTabSz="359626" rtl="0" eaLnBrk="1" latinLnBrk="0" hangingPunct="1">
        <a:spcBef>
          <a:spcPct val="20000"/>
        </a:spcBef>
        <a:buFont typeface="Arial"/>
        <a:buNone/>
        <a:defRPr sz="787" kern="1200">
          <a:solidFill>
            <a:schemeClr val="bg1">
              <a:lumMod val="50000"/>
            </a:schemeClr>
          </a:solidFill>
          <a:latin typeface="Arial"/>
          <a:ea typeface="+mn-ea"/>
          <a:cs typeface="Arial"/>
        </a:defRPr>
      </a:lvl1pPr>
      <a:lvl2pPr marL="584391" indent="-224766" algn="l" defTabSz="359626" rtl="0" eaLnBrk="1" latinLnBrk="0" hangingPunct="1">
        <a:spcBef>
          <a:spcPct val="20000"/>
        </a:spcBef>
        <a:buFont typeface="Arial"/>
        <a:buChar char="–"/>
        <a:defRPr sz="2203" kern="1200">
          <a:solidFill>
            <a:schemeClr val="tx1"/>
          </a:solidFill>
          <a:latin typeface="+mn-lt"/>
          <a:ea typeface="+mn-ea"/>
          <a:cs typeface="+mn-cs"/>
        </a:defRPr>
      </a:lvl2pPr>
      <a:lvl3pPr marL="899062" indent="-179812" algn="l" defTabSz="359626" rtl="0" eaLnBrk="1" latinLnBrk="0" hangingPunct="1">
        <a:spcBef>
          <a:spcPct val="20000"/>
        </a:spcBef>
        <a:buFont typeface="Arial"/>
        <a:buChar char="•"/>
        <a:defRPr sz="1888" kern="1200">
          <a:solidFill>
            <a:schemeClr val="tx1"/>
          </a:solidFill>
          <a:latin typeface="+mn-lt"/>
          <a:ea typeface="+mn-ea"/>
          <a:cs typeface="+mn-cs"/>
        </a:defRPr>
      </a:lvl3pPr>
      <a:lvl4pPr marL="1258688" indent="-179812" algn="l" defTabSz="359626" rtl="0" eaLnBrk="1" latinLnBrk="0" hangingPunct="1">
        <a:spcBef>
          <a:spcPct val="20000"/>
        </a:spcBef>
        <a:buFont typeface="Arial"/>
        <a:buChar char="–"/>
        <a:defRPr sz="1573" kern="1200">
          <a:solidFill>
            <a:schemeClr val="tx1"/>
          </a:solidFill>
          <a:latin typeface="+mn-lt"/>
          <a:ea typeface="+mn-ea"/>
          <a:cs typeface="+mn-cs"/>
        </a:defRPr>
      </a:lvl4pPr>
      <a:lvl5pPr marL="1618314" indent="-179812" algn="l" defTabSz="359626" rtl="0" eaLnBrk="1" latinLnBrk="0" hangingPunct="1">
        <a:spcBef>
          <a:spcPct val="20000"/>
        </a:spcBef>
        <a:buFont typeface="Arial"/>
        <a:buChar char="»"/>
        <a:defRPr sz="1573" kern="1200">
          <a:solidFill>
            <a:schemeClr val="tx1"/>
          </a:solidFill>
          <a:latin typeface="+mn-lt"/>
          <a:ea typeface="+mn-ea"/>
          <a:cs typeface="+mn-cs"/>
        </a:defRPr>
      </a:lvl5pPr>
      <a:lvl6pPr marL="1977938" indent="-179812" algn="l" defTabSz="359626" rtl="0" eaLnBrk="1" latinLnBrk="0" hangingPunct="1">
        <a:spcBef>
          <a:spcPct val="20000"/>
        </a:spcBef>
        <a:buFont typeface="Arial"/>
        <a:buChar char="•"/>
        <a:defRPr sz="1573" kern="1200">
          <a:solidFill>
            <a:schemeClr val="tx1"/>
          </a:solidFill>
          <a:latin typeface="+mn-lt"/>
          <a:ea typeface="+mn-ea"/>
          <a:cs typeface="+mn-cs"/>
        </a:defRPr>
      </a:lvl6pPr>
      <a:lvl7pPr marL="2337565" indent="-179812" algn="l" defTabSz="359626" rtl="0" eaLnBrk="1" latinLnBrk="0" hangingPunct="1">
        <a:spcBef>
          <a:spcPct val="20000"/>
        </a:spcBef>
        <a:buFont typeface="Arial"/>
        <a:buChar char="•"/>
        <a:defRPr sz="1573" kern="1200">
          <a:solidFill>
            <a:schemeClr val="tx1"/>
          </a:solidFill>
          <a:latin typeface="+mn-lt"/>
          <a:ea typeface="+mn-ea"/>
          <a:cs typeface="+mn-cs"/>
        </a:defRPr>
      </a:lvl7pPr>
      <a:lvl8pPr marL="2697188" indent="-179812" algn="l" defTabSz="359626" rtl="0" eaLnBrk="1" latinLnBrk="0" hangingPunct="1">
        <a:spcBef>
          <a:spcPct val="20000"/>
        </a:spcBef>
        <a:buFont typeface="Arial"/>
        <a:buChar char="•"/>
        <a:defRPr sz="1573" kern="1200">
          <a:solidFill>
            <a:schemeClr val="tx1"/>
          </a:solidFill>
          <a:latin typeface="+mn-lt"/>
          <a:ea typeface="+mn-ea"/>
          <a:cs typeface="+mn-cs"/>
        </a:defRPr>
      </a:lvl8pPr>
      <a:lvl9pPr marL="3056814" indent="-179812" algn="l" defTabSz="359626" rtl="0" eaLnBrk="1" latinLnBrk="0" hangingPunct="1">
        <a:spcBef>
          <a:spcPct val="20000"/>
        </a:spcBef>
        <a:buFont typeface="Arial"/>
        <a:buChar char="•"/>
        <a:defRPr sz="1573" kern="1200">
          <a:solidFill>
            <a:schemeClr val="tx1"/>
          </a:solidFill>
          <a:latin typeface="+mn-lt"/>
          <a:ea typeface="+mn-ea"/>
          <a:cs typeface="+mn-cs"/>
        </a:defRPr>
      </a:lvl9pPr>
    </p:bodyStyle>
    <p:otherStyle>
      <a:defPPr>
        <a:defRPr lang="en-US"/>
      </a:defPPr>
      <a:lvl1pPr marL="0" algn="l" defTabSz="359626" rtl="0" eaLnBrk="1" latinLnBrk="0" hangingPunct="1">
        <a:defRPr sz="1417" kern="1200">
          <a:solidFill>
            <a:schemeClr val="tx1"/>
          </a:solidFill>
          <a:latin typeface="+mn-lt"/>
          <a:ea typeface="+mn-ea"/>
          <a:cs typeface="+mn-cs"/>
        </a:defRPr>
      </a:lvl1pPr>
      <a:lvl2pPr marL="359626" algn="l" defTabSz="359626" rtl="0" eaLnBrk="1" latinLnBrk="0" hangingPunct="1">
        <a:defRPr sz="1417" kern="1200">
          <a:solidFill>
            <a:schemeClr val="tx1"/>
          </a:solidFill>
          <a:latin typeface="+mn-lt"/>
          <a:ea typeface="+mn-ea"/>
          <a:cs typeface="+mn-cs"/>
        </a:defRPr>
      </a:lvl2pPr>
      <a:lvl3pPr marL="719250" algn="l" defTabSz="359626" rtl="0" eaLnBrk="1" latinLnBrk="0" hangingPunct="1">
        <a:defRPr sz="1417" kern="1200">
          <a:solidFill>
            <a:schemeClr val="tx1"/>
          </a:solidFill>
          <a:latin typeface="+mn-lt"/>
          <a:ea typeface="+mn-ea"/>
          <a:cs typeface="+mn-cs"/>
        </a:defRPr>
      </a:lvl3pPr>
      <a:lvl4pPr marL="1078876" algn="l" defTabSz="359626" rtl="0" eaLnBrk="1" latinLnBrk="0" hangingPunct="1">
        <a:defRPr sz="1417" kern="1200">
          <a:solidFill>
            <a:schemeClr val="tx1"/>
          </a:solidFill>
          <a:latin typeface="+mn-lt"/>
          <a:ea typeface="+mn-ea"/>
          <a:cs typeface="+mn-cs"/>
        </a:defRPr>
      </a:lvl4pPr>
      <a:lvl5pPr marL="1438501" algn="l" defTabSz="359626" rtl="0" eaLnBrk="1" latinLnBrk="0" hangingPunct="1">
        <a:defRPr sz="1417" kern="1200">
          <a:solidFill>
            <a:schemeClr val="tx1"/>
          </a:solidFill>
          <a:latin typeface="+mn-lt"/>
          <a:ea typeface="+mn-ea"/>
          <a:cs typeface="+mn-cs"/>
        </a:defRPr>
      </a:lvl5pPr>
      <a:lvl6pPr marL="1798126" algn="l" defTabSz="359626" rtl="0" eaLnBrk="1" latinLnBrk="0" hangingPunct="1">
        <a:defRPr sz="1417" kern="1200">
          <a:solidFill>
            <a:schemeClr val="tx1"/>
          </a:solidFill>
          <a:latin typeface="+mn-lt"/>
          <a:ea typeface="+mn-ea"/>
          <a:cs typeface="+mn-cs"/>
        </a:defRPr>
      </a:lvl6pPr>
      <a:lvl7pPr marL="2157751" algn="l" defTabSz="359626" rtl="0" eaLnBrk="1" latinLnBrk="0" hangingPunct="1">
        <a:defRPr sz="1417" kern="1200">
          <a:solidFill>
            <a:schemeClr val="tx1"/>
          </a:solidFill>
          <a:latin typeface="+mn-lt"/>
          <a:ea typeface="+mn-ea"/>
          <a:cs typeface="+mn-cs"/>
        </a:defRPr>
      </a:lvl7pPr>
      <a:lvl8pPr marL="2517377" algn="l" defTabSz="359626" rtl="0" eaLnBrk="1" latinLnBrk="0" hangingPunct="1">
        <a:defRPr sz="1417" kern="1200">
          <a:solidFill>
            <a:schemeClr val="tx1"/>
          </a:solidFill>
          <a:latin typeface="+mn-lt"/>
          <a:ea typeface="+mn-ea"/>
          <a:cs typeface="+mn-cs"/>
        </a:defRPr>
      </a:lvl8pPr>
      <a:lvl9pPr marL="2877002" algn="l" defTabSz="359626" rtl="0" eaLnBrk="1" latinLnBrk="0" hangingPunct="1">
        <a:defRPr sz="141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56CA6F-6E9B-9CE3-8A3D-571FCE19FD67}"/>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7A82279-29F3-E767-4F81-42DA309A55C6}"/>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AF85F3B-7A95-DAE5-189F-4649E11D930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9">
                <a:solidFill>
                  <a:schemeClr val="tx1">
                    <a:tint val="75000"/>
                  </a:schemeClr>
                </a:solidFill>
              </a:defRPr>
            </a:lvl1pPr>
          </a:lstStyle>
          <a:p>
            <a:fld id="{5BCAD085-E8A6-8845-BD4E-CB4CCA059FC4}" type="datetimeFigureOut">
              <a:rPr lang="en-US" smtClean="0"/>
              <a:t>10/22/25</a:t>
            </a:fld>
            <a:endParaRPr lang="en-US"/>
          </a:p>
        </p:txBody>
      </p:sp>
      <p:sp>
        <p:nvSpPr>
          <p:cNvPr id="5" name="Footer Placeholder 4">
            <a:extLst>
              <a:ext uri="{FF2B5EF4-FFF2-40B4-BE49-F238E27FC236}">
                <a16:creationId xmlns:a16="http://schemas.microsoft.com/office/drawing/2014/main" id="{2930358E-1857-F6FB-5174-D48F80B89972}"/>
              </a:ext>
            </a:extLst>
          </p:cNvPr>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19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D8A173-6BD3-051D-FA01-0D08DAB8FF1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9">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08922311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 id="2147483757" r:id="rId29"/>
    <p:sldLayoutId id="2147483758" r:id="rId30"/>
    <p:sldLayoutId id="2147483759" r:id="rId31"/>
    <p:sldLayoutId id="2147483760" r:id="rId32"/>
    <p:sldLayoutId id="2147483761" r:id="rId33"/>
    <p:sldLayoutId id="2147483762" r:id="rId34"/>
    <p:sldLayoutId id="2147483763" r:id="rId35"/>
    <p:sldLayoutId id="2147483764" r:id="rId36"/>
    <p:sldLayoutId id="2147483765" r:id="rId37"/>
    <p:sldLayoutId id="2147483766" r:id="rId38"/>
    <p:sldLayoutId id="2147483767" r:id="rId39"/>
    <p:sldLayoutId id="2147483768" r:id="rId40"/>
    <p:sldLayoutId id="2147483769" r:id="rId41"/>
    <p:sldLayoutId id="2147483770" r:id="rId42"/>
    <p:sldLayoutId id="2147483771" r:id="rId43"/>
    <p:sldLayoutId id="2147483772" r:id="rId44"/>
    <p:sldLayoutId id="2147483773" r:id="rId45"/>
    <p:sldLayoutId id="2147483774" r:id="rId46"/>
    <p:sldLayoutId id="2147483775" r:id="rId47"/>
    <p:sldLayoutId id="2147483776" r:id="rId48"/>
    <p:sldLayoutId id="2147483777" r:id="rId49"/>
    <p:sldLayoutId id="2147483778" r:id="rId50"/>
  </p:sldLayoutIdLst>
  <p:txStyles>
    <p:titleStyle>
      <a:lvl1pPr algn="l" defTabSz="913938" rtl="0" eaLnBrk="1" latinLnBrk="0" hangingPunct="1">
        <a:lnSpc>
          <a:spcPct val="90000"/>
        </a:lnSpc>
        <a:spcBef>
          <a:spcPct val="0"/>
        </a:spcBef>
        <a:buNone/>
        <a:defRPr sz="3198" b="0" i="0" kern="1200">
          <a:solidFill>
            <a:schemeClr val="tx2"/>
          </a:solidFill>
          <a:latin typeface="Aptos" panose="020B0004020202020204" pitchFamily="34" charset="0"/>
          <a:ea typeface="+mj-ea"/>
          <a:cs typeface="+mj-cs"/>
        </a:defRPr>
      </a:lvl1pPr>
    </p:titleStyle>
    <p:bodyStyle>
      <a:lvl1pPr marL="0" indent="0" algn="l" defTabSz="913938" rtl="0" eaLnBrk="1" latinLnBrk="0" hangingPunct="1">
        <a:lnSpc>
          <a:spcPct val="90000"/>
        </a:lnSpc>
        <a:spcBef>
          <a:spcPts val="600"/>
        </a:spcBef>
        <a:buFont typeface="Arial" panose="020B0604020202020204" pitchFamily="34" charset="0"/>
        <a:buNone/>
        <a:defRPr sz="1599" b="0" i="0" kern="1200">
          <a:solidFill>
            <a:schemeClr val="tx1"/>
          </a:solidFill>
          <a:latin typeface="Aptos" panose="020B0004020202020204" pitchFamily="34" charset="0"/>
          <a:ea typeface="+mn-ea"/>
          <a:cs typeface="+mn-cs"/>
        </a:defRPr>
      </a:lvl1pPr>
      <a:lvl2pPr marL="0" indent="0" algn="l" defTabSz="913938" rtl="0" eaLnBrk="1" latinLnBrk="0" hangingPunct="1">
        <a:lnSpc>
          <a:spcPct val="90000"/>
        </a:lnSpc>
        <a:spcBef>
          <a:spcPts val="600"/>
        </a:spcBef>
        <a:buFont typeface="Arial" panose="020B0604020202020204" pitchFamily="34" charset="0"/>
        <a:buNone/>
        <a:defRPr sz="1599" b="0" i="0" kern="1200">
          <a:solidFill>
            <a:schemeClr val="tx1"/>
          </a:solidFill>
          <a:latin typeface="Consolas" panose="020B0609020204030204" pitchFamily="49" charset="0"/>
          <a:ea typeface="+mn-ea"/>
          <a:cs typeface="Consolas" panose="020B0609020204030204" pitchFamily="49" charset="0"/>
        </a:defRPr>
      </a:lvl2pPr>
      <a:lvl3pPr marL="7934" indent="0" algn="l" defTabSz="913938" rtl="0" eaLnBrk="1" latinLnBrk="0" hangingPunct="1">
        <a:lnSpc>
          <a:spcPct val="90000"/>
        </a:lnSpc>
        <a:spcBef>
          <a:spcPts val="600"/>
        </a:spcBef>
        <a:buFont typeface="Arial" panose="020B0604020202020204" pitchFamily="34" charset="0"/>
        <a:buNone/>
        <a:tabLst/>
        <a:defRPr sz="1400" b="0" i="0" kern="1200">
          <a:solidFill>
            <a:schemeClr val="tx1"/>
          </a:solidFill>
          <a:latin typeface="Consolas" panose="020B0609020204030204" pitchFamily="49" charset="0"/>
          <a:ea typeface="+mn-ea"/>
          <a:cs typeface="Consolas" panose="020B0609020204030204" pitchFamily="49" charset="0"/>
        </a:defRPr>
      </a:lvl3pPr>
      <a:lvl4pPr marL="7934" indent="0" algn="l" defTabSz="913938" rtl="0" eaLnBrk="1" latinLnBrk="0" hangingPunct="1">
        <a:lnSpc>
          <a:spcPct val="90000"/>
        </a:lnSpc>
        <a:spcBef>
          <a:spcPts val="600"/>
        </a:spcBef>
        <a:buFont typeface="Arial" panose="020B0604020202020204" pitchFamily="34" charset="0"/>
        <a:buNone/>
        <a:tabLst/>
        <a:defRPr sz="1400" b="0" i="0" kern="1200">
          <a:solidFill>
            <a:schemeClr val="tx1"/>
          </a:solidFill>
          <a:latin typeface="Aptos Light" panose="020B0004020202020204" pitchFamily="34" charset="0"/>
          <a:ea typeface="+mn-ea"/>
          <a:cs typeface="+mn-cs"/>
        </a:defRPr>
      </a:lvl4pPr>
      <a:lvl5pPr marL="7934" indent="0" algn="l" defTabSz="913938" rtl="0" eaLnBrk="1" latinLnBrk="0" hangingPunct="1">
        <a:lnSpc>
          <a:spcPct val="90000"/>
        </a:lnSpc>
        <a:spcBef>
          <a:spcPts val="600"/>
        </a:spcBef>
        <a:buFont typeface="Arial" panose="020B0604020202020204" pitchFamily="34" charset="0"/>
        <a:buNone/>
        <a:tabLst/>
        <a:defRPr sz="1199" b="0" i="0" kern="1200">
          <a:solidFill>
            <a:schemeClr val="tx1"/>
          </a:solidFill>
          <a:latin typeface="Aptos Light" panose="020B0004020202020204" pitchFamily="34" charset="0"/>
          <a:ea typeface="+mn-ea"/>
          <a:cs typeface="+mn-cs"/>
        </a:defRPr>
      </a:lvl5pPr>
      <a:lvl6pPr marL="2513331"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00"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269"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238"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3938" rtl="0" eaLnBrk="1" latinLnBrk="0" hangingPunct="1">
        <a:defRPr sz="1799" kern="1200">
          <a:solidFill>
            <a:schemeClr val="tx1"/>
          </a:solidFill>
          <a:latin typeface="+mn-lt"/>
          <a:ea typeface="+mn-ea"/>
          <a:cs typeface="+mn-cs"/>
        </a:defRPr>
      </a:lvl1pPr>
      <a:lvl2pPr marL="456969" algn="l" defTabSz="913938" rtl="0" eaLnBrk="1" latinLnBrk="0" hangingPunct="1">
        <a:defRPr sz="1799" kern="1200">
          <a:solidFill>
            <a:schemeClr val="tx1"/>
          </a:solidFill>
          <a:latin typeface="+mn-lt"/>
          <a:ea typeface="+mn-ea"/>
          <a:cs typeface="+mn-cs"/>
        </a:defRPr>
      </a:lvl2pPr>
      <a:lvl3pPr marL="913938" algn="l" defTabSz="913938" rtl="0" eaLnBrk="1" latinLnBrk="0" hangingPunct="1">
        <a:defRPr sz="1799" kern="1200">
          <a:solidFill>
            <a:schemeClr val="tx1"/>
          </a:solidFill>
          <a:latin typeface="+mn-lt"/>
          <a:ea typeface="+mn-ea"/>
          <a:cs typeface="+mn-cs"/>
        </a:defRPr>
      </a:lvl3pPr>
      <a:lvl4pPr marL="1370907" algn="l" defTabSz="913938" rtl="0" eaLnBrk="1" latinLnBrk="0" hangingPunct="1">
        <a:defRPr sz="1799" kern="1200">
          <a:solidFill>
            <a:schemeClr val="tx1"/>
          </a:solidFill>
          <a:latin typeface="+mn-lt"/>
          <a:ea typeface="+mn-ea"/>
          <a:cs typeface="+mn-cs"/>
        </a:defRPr>
      </a:lvl4pPr>
      <a:lvl5pPr marL="1827876" algn="l" defTabSz="913938" rtl="0" eaLnBrk="1" latinLnBrk="0" hangingPunct="1">
        <a:defRPr sz="1799" kern="1200">
          <a:solidFill>
            <a:schemeClr val="tx1"/>
          </a:solidFill>
          <a:latin typeface="+mn-lt"/>
          <a:ea typeface="+mn-ea"/>
          <a:cs typeface="+mn-cs"/>
        </a:defRPr>
      </a:lvl5pPr>
      <a:lvl6pPr marL="2284846" algn="l" defTabSz="913938" rtl="0" eaLnBrk="1" latinLnBrk="0" hangingPunct="1">
        <a:defRPr sz="1799" kern="1200">
          <a:solidFill>
            <a:schemeClr val="tx1"/>
          </a:solidFill>
          <a:latin typeface="+mn-lt"/>
          <a:ea typeface="+mn-ea"/>
          <a:cs typeface="+mn-cs"/>
        </a:defRPr>
      </a:lvl6pPr>
      <a:lvl7pPr marL="2741815" algn="l" defTabSz="913938" rtl="0" eaLnBrk="1" latinLnBrk="0" hangingPunct="1">
        <a:defRPr sz="1799" kern="1200">
          <a:solidFill>
            <a:schemeClr val="tx1"/>
          </a:solidFill>
          <a:latin typeface="+mn-lt"/>
          <a:ea typeface="+mn-ea"/>
          <a:cs typeface="+mn-cs"/>
        </a:defRPr>
      </a:lvl7pPr>
      <a:lvl8pPr marL="3198784" algn="l" defTabSz="913938" rtl="0" eaLnBrk="1" latinLnBrk="0" hangingPunct="1">
        <a:defRPr sz="1799" kern="1200">
          <a:solidFill>
            <a:schemeClr val="tx1"/>
          </a:solidFill>
          <a:latin typeface="+mn-lt"/>
          <a:ea typeface="+mn-ea"/>
          <a:cs typeface="+mn-cs"/>
        </a:defRPr>
      </a:lvl8pPr>
      <a:lvl9pPr marL="3655753" algn="l" defTabSz="913938"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6" pos="6879">
          <p15:clr>
            <a:srgbClr val="F26B43"/>
          </p15:clr>
        </p15:guide>
        <p15:guide id="9" pos="778">
          <p15:clr>
            <a:srgbClr val="F26B43"/>
          </p15:clr>
        </p15:guide>
        <p15:guide id="10" pos="9155">
          <p15:clr>
            <a:srgbClr val="F26B43"/>
          </p15:clr>
        </p15:guide>
        <p15:guide id="12" pos="1036">
          <p15:clr>
            <a:srgbClr val="F26B43"/>
          </p15:clr>
        </p15:guide>
        <p15:guide id="13" pos="9172" userDrawn="1">
          <p15:clr>
            <a:srgbClr val="F26B43"/>
          </p15:clr>
        </p15:guide>
        <p15:guide id="14" orient="horz" pos="1117" userDrawn="1">
          <p15:clr>
            <a:srgbClr val="F26B43"/>
          </p15:clr>
        </p15:guide>
        <p15:guide id="15" pos="1037" userDrawn="1">
          <p15:clr>
            <a:srgbClr val="F26B43"/>
          </p15:clr>
        </p15:guide>
        <p15:guide id="16" pos="12207" userDrawn="1">
          <p15:clr>
            <a:srgbClr val="F26B43"/>
          </p15:clr>
        </p15:guide>
        <p15:guide id="17" orient="horz" pos="1485" userDrawn="1">
          <p15:clr>
            <a:srgbClr val="F26B43"/>
          </p15:clr>
        </p15:guide>
        <p15:guide id="18" pos="1381"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3515" y="360689"/>
            <a:ext cx="10972801" cy="521695"/>
          </a:xfrm>
          <a:prstGeom prst="rect">
            <a:avLst/>
          </a:prstGeom>
        </p:spPr>
        <p:txBody>
          <a:bodyPr vert="horz" lIns="91440" tIns="45720" rIns="91440" bIns="45720" rtlCol="0" anchor="b">
            <a:normAutofit/>
          </a:bodyPr>
          <a:lstStyle/>
          <a:p>
            <a:r>
              <a:rPr lang="en-GB"/>
              <a:t>Click to edit Master title style</a:t>
            </a:r>
            <a:endParaRPr lang="en-US"/>
          </a:p>
        </p:txBody>
      </p:sp>
      <p:sp>
        <p:nvSpPr>
          <p:cNvPr id="3" name="Text Placeholder 2"/>
          <p:cNvSpPr>
            <a:spLocks noGrp="1"/>
          </p:cNvSpPr>
          <p:nvPr>
            <p:ph type="body" idx="1"/>
          </p:nvPr>
        </p:nvSpPr>
        <p:spPr>
          <a:xfrm>
            <a:off x="163427" y="888467"/>
            <a:ext cx="7110008" cy="332193"/>
          </a:xfrm>
          <a:prstGeom prst="rect">
            <a:avLst/>
          </a:prstGeom>
        </p:spPr>
        <p:txBody>
          <a:bodyPr vert="horz" lIns="91440" tIns="45720" rIns="91440" bIns="45720" rtlCol="0">
            <a:normAutofit/>
          </a:bodyPr>
          <a:lstStyle/>
          <a:p>
            <a:pPr lvl="0"/>
            <a:r>
              <a:rPr lang="en-US"/>
              <a:t>Click to edit Master text styles</a:t>
            </a:r>
          </a:p>
        </p:txBody>
      </p:sp>
      <p:sp>
        <p:nvSpPr>
          <p:cNvPr id="6" name="Slide Number Placeholder 5"/>
          <p:cNvSpPr>
            <a:spLocks noGrp="1"/>
          </p:cNvSpPr>
          <p:nvPr>
            <p:ph type="sldNum" sz="quarter" idx="4"/>
          </p:nvPr>
        </p:nvSpPr>
        <p:spPr>
          <a:xfrm>
            <a:off x="11156102" y="6420103"/>
            <a:ext cx="834713" cy="366183"/>
          </a:xfrm>
          <a:prstGeom prst="rect">
            <a:avLst/>
          </a:prstGeom>
        </p:spPr>
        <p:txBody>
          <a:bodyPr vert="horz" lIns="91440" tIns="45720" rIns="91440" bIns="45720" rtlCol="0" anchor="ctr"/>
          <a:lstStyle>
            <a:lvl1pPr algn="r">
              <a:defRPr sz="1209">
                <a:solidFill>
                  <a:schemeClr val="tx2">
                    <a:lumMod val="60000"/>
                    <a:lumOff val="40000"/>
                  </a:schemeClr>
                </a:solidFill>
                <a:latin typeface="Arial"/>
                <a:cs typeface="Arial"/>
              </a:defRPr>
            </a:lvl1pPr>
          </a:lstStyle>
          <a:p>
            <a:fld id="{A88B48FB-E956-2048-9E74-C69E7CAA26CC}" type="slidenum">
              <a:rPr lang="en-US" smtClean="0"/>
              <a:pPr/>
              <a:t>‹#›</a:t>
            </a:fld>
            <a:endParaRPr lang="en-US"/>
          </a:p>
        </p:txBody>
      </p:sp>
      <p:sp>
        <p:nvSpPr>
          <p:cNvPr id="4" name="Footer Placeholder 3">
            <a:extLst>
              <a:ext uri="{FF2B5EF4-FFF2-40B4-BE49-F238E27FC236}">
                <a16:creationId xmlns:a16="http://schemas.microsoft.com/office/drawing/2014/main" id="{C67FE218-D8C1-4598-C115-912209DA107F}"/>
              </a:ext>
            </a:extLst>
          </p:cNvPr>
          <p:cNvSpPr>
            <a:spLocks noGrp="1"/>
          </p:cNvSpPr>
          <p:nvPr>
            <p:ph type="ftr" sz="quarter" idx="3"/>
          </p:nvPr>
        </p:nvSpPr>
        <p:spPr>
          <a:xfrm>
            <a:off x="2745227" y="6415823"/>
            <a:ext cx="8507990" cy="366183"/>
          </a:xfrm>
          <a:prstGeom prst="rect">
            <a:avLst/>
          </a:prstGeom>
        </p:spPr>
        <p:txBody>
          <a:bodyPr vert="horz" lIns="91440" tIns="45720" rIns="91440" bIns="45720" rtlCol="0" anchor="ctr"/>
          <a:lstStyle>
            <a:lvl1pPr algn="l">
              <a:defRPr sz="1270">
                <a:solidFill>
                  <a:schemeClr val="tx1">
                    <a:tint val="75000"/>
                  </a:schemeClr>
                </a:solidFill>
              </a:defRPr>
            </a:lvl1pPr>
          </a:lstStyle>
          <a:p>
            <a:endParaRPr lang="en-US"/>
          </a:p>
        </p:txBody>
      </p:sp>
    </p:spTree>
    <p:extLst>
      <p:ext uri="{BB962C8B-B14F-4D97-AF65-F5344CB8AC3E}">
        <p14:creationId xmlns:p14="http://schemas.microsoft.com/office/powerpoint/2010/main" val="117066859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Lst>
  <p:hf hdr="0" dt="0"/>
  <p:txStyles>
    <p:titleStyle>
      <a:lvl1pPr algn="l" defTabSz="552990" rtl="0" eaLnBrk="1" latinLnBrk="0" hangingPunct="1">
        <a:spcBef>
          <a:spcPct val="0"/>
        </a:spcBef>
        <a:buNone/>
        <a:defRPr sz="2177" b="1" kern="1200">
          <a:solidFill>
            <a:schemeClr val="tx1"/>
          </a:solidFill>
          <a:latin typeface="Arial"/>
          <a:ea typeface="+mj-ea"/>
          <a:cs typeface="Arial"/>
        </a:defRPr>
      </a:lvl1pPr>
    </p:titleStyle>
    <p:bodyStyle>
      <a:lvl1pPr marL="0" indent="0" algn="l" defTabSz="552990" rtl="0" eaLnBrk="1" latinLnBrk="0" hangingPunct="1">
        <a:spcBef>
          <a:spcPct val="20000"/>
        </a:spcBef>
        <a:buFont typeface="Arial"/>
        <a:buNone/>
        <a:defRPr sz="1209" kern="1200">
          <a:solidFill>
            <a:schemeClr val="bg1">
              <a:lumMod val="50000"/>
            </a:schemeClr>
          </a:solidFill>
          <a:latin typeface="Arial"/>
          <a:ea typeface="+mn-ea"/>
          <a:cs typeface="Arial"/>
        </a:defRPr>
      </a:lvl1pPr>
      <a:lvl2pPr marL="898609" indent="-345619" algn="l" defTabSz="552990" rtl="0" eaLnBrk="1" latinLnBrk="0" hangingPunct="1">
        <a:spcBef>
          <a:spcPct val="20000"/>
        </a:spcBef>
        <a:buFont typeface="Arial"/>
        <a:buChar char="–"/>
        <a:defRPr sz="3387" kern="1200">
          <a:solidFill>
            <a:schemeClr val="tx1"/>
          </a:solidFill>
          <a:latin typeface="+mn-lt"/>
          <a:ea typeface="+mn-ea"/>
          <a:cs typeface="+mn-cs"/>
        </a:defRPr>
      </a:lvl2pPr>
      <a:lvl3pPr marL="1382474" indent="-276495" algn="l" defTabSz="552990" rtl="0" eaLnBrk="1" latinLnBrk="0" hangingPunct="1">
        <a:spcBef>
          <a:spcPct val="20000"/>
        </a:spcBef>
        <a:buFont typeface="Arial"/>
        <a:buChar char="•"/>
        <a:defRPr sz="2903" kern="1200">
          <a:solidFill>
            <a:schemeClr val="tx1"/>
          </a:solidFill>
          <a:latin typeface="+mn-lt"/>
          <a:ea typeface="+mn-ea"/>
          <a:cs typeface="+mn-cs"/>
        </a:defRPr>
      </a:lvl3pPr>
      <a:lvl4pPr marL="1935464" indent="-276495" algn="l" defTabSz="552990" rtl="0" eaLnBrk="1" latinLnBrk="0" hangingPunct="1">
        <a:spcBef>
          <a:spcPct val="20000"/>
        </a:spcBef>
        <a:buFont typeface="Arial"/>
        <a:buChar char="–"/>
        <a:defRPr sz="2419" kern="1200">
          <a:solidFill>
            <a:schemeClr val="tx1"/>
          </a:solidFill>
          <a:latin typeface="+mn-lt"/>
          <a:ea typeface="+mn-ea"/>
          <a:cs typeface="+mn-cs"/>
        </a:defRPr>
      </a:lvl4pPr>
      <a:lvl5pPr marL="2488455" indent="-276495" algn="l" defTabSz="552990" rtl="0" eaLnBrk="1" latinLnBrk="0" hangingPunct="1">
        <a:spcBef>
          <a:spcPct val="20000"/>
        </a:spcBef>
        <a:buFont typeface="Arial"/>
        <a:buChar char="»"/>
        <a:defRPr sz="2419" kern="1200">
          <a:solidFill>
            <a:schemeClr val="tx1"/>
          </a:solidFill>
          <a:latin typeface="+mn-lt"/>
          <a:ea typeface="+mn-ea"/>
          <a:cs typeface="+mn-cs"/>
        </a:defRPr>
      </a:lvl5pPr>
      <a:lvl6pPr marL="3041445" indent="-276495" algn="l" defTabSz="552990" rtl="0" eaLnBrk="1" latinLnBrk="0" hangingPunct="1">
        <a:spcBef>
          <a:spcPct val="20000"/>
        </a:spcBef>
        <a:buFont typeface="Arial"/>
        <a:buChar char="•"/>
        <a:defRPr sz="2419" kern="1200">
          <a:solidFill>
            <a:schemeClr val="tx1"/>
          </a:solidFill>
          <a:latin typeface="+mn-lt"/>
          <a:ea typeface="+mn-ea"/>
          <a:cs typeface="+mn-cs"/>
        </a:defRPr>
      </a:lvl6pPr>
      <a:lvl7pPr marL="3594435" indent="-276495" algn="l" defTabSz="552990" rtl="0" eaLnBrk="1" latinLnBrk="0" hangingPunct="1">
        <a:spcBef>
          <a:spcPct val="20000"/>
        </a:spcBef>
        <a:buFont typeface="Arial"/>
        <a:buChar char="•"/>
        <a:defRPr sz="2419" kern="1200">
          <a:solidFill>
            <a:schemeClr val="tx1"/>
          </a:solidFill>
          <a:latin typeface="+mn-lt"/>
          <a:ea typeface="+mn-ea"/>
          <a:cs typeface="+mn-cs"/>
        </a:defRPr>
      </a:lvl7pPr>
      <a:lvl8pPr marL="4147424" indent="-276495" algn="l" defTabSz="552990" rtl="0" eaLnBrk="1" latinLnBrk="0" hangingPunct="1">
        <a:spcBef>
          <a:spcPct val="20000"/>
        </a:spcBef>
        <a:buFont typeface="Arial"/>
        <a:buChar char="•"/>
        <a:defRPr sz="2419" kern="1200">
          <a:solidFill>
            <a:schemeClr val="tx1"/>
          </a:solidFill>
          <a:latin typeface="+mn-lt"/>
          <a:ea typeface="+mn-ea"/>
          <a:cs typeface="+mn-cs"/>
        </a:defRPr>
      </a:lvl8pPr>
      <a:lvl9pPr marL="4700414" indent="-276495" algn="l" defTabSz="552990" rtl="0" eaLnBrk="1" latinLnBrk="0" hangingPunct="1">
        <a:spcBef>
          <a:spcPct val="20000"/>
        </a:spcBef>
        <a:buFont typeface="Arial"/>
        <a:buChar char="•"/>
        <a:defRPr sz="2419" kern="1200">
          <a:solidFill>
            <a:schemeClr val="tx1"/>
          </a:solidFill>
          <a:latin typeface="+mn-lt"/>
          <a:ea typeface="+mn-ea"/>
          <a:cs typeface="+mn-cs"/>
        </a:defRPr>
      </a:lvl9pPr>
    </p:bodyStyle>
    <p:otherStyle>
      <a:defPPr>
        <a:defRPr lang="en-US"/>
      </a:defPPr>
      <a:lvl1pPr marL="0" algn="l" defTabSz="552990" rtl="0" eaLnBrk="1" latinLnBrk="0" hangingPunct="1">
        <a:defRPr sz="2177" kern="1200">
          <a:solidFill>
            <a:schemeClr val="tx1"/>
          </a:solidFill>
          <a:latin typeface="+mn-lt"/>
          <a:ea typeface="+mn-ea"/>
          <a:cs typeface="+mn-cs"/>
        </a:defRPr>
      </a:lvl1pPr>
      <a:lvl2pPr marL="552990" algn="l" defTabSz="552990" rtl="0" eaLnBrk="1" latinLnBrk="0" hangingPunct="1">
        <a:defRPr sz="2177" kern="1200">
          <a:solidFill>
            <a:schemeClr val="tx1"/>
          </a:solidFill>
          <a:latin typeface="+mn-lt"/>
          <a:ea typeface="+mn-ea"/>
          <a:cs typeface="+mn-cs"/>
        </a:defRPr>
      </a:lvl2pPr>
      <a:lvl3pPr marL="1105980" algn="l" defTabSz="552990" rtl="0" eaLnBrk="1" latinLnBrk="0" hangingPunct="1">
        <a:defRPr sz="2177" kern="1200">
          <a:solidFill>
            <a:schemeClr val="tx1"/>
          </a:solidFill>
          <a:latin typeface="+mn-lt"/>
          <a:ea typeface="+mn-ea"/>
          <a:cs typeface="+mn-cs"/>
        </a:defRPr>
      </a:lvl3pPr>
      <a:lvl4pPr marL="1658969" algn="l" defTabSz="552990" rtl="0" eaLnBrk="1" latinLnBrk="0" hangingPunct="1">
        <a:defRPr sz="2177" kern="1200">
          <a:solidFill>
            <a:schemeClr val="tx1"/>
          </a:solidFill>
          <a:latin typeface="+mn-lt"/>
          <a:ea typeface="+mn-ea"/>
          <a:cs typeface="+mn-cs"/>
        </a:defRPr>
      </a:lvl4pPr>
      <a:lvl5pPr marL="2211959" algn="l" defTabSz="552990" rtl="0" eaLnBrk="1" latinLnBrk="0" hangingPunct="1">
        <a:defRPr sz="2177" kern="1200">
          <a:solidFill>
            <a:schemeClr val="tx1"/>
          </a:solidFill>
          <a:latin typeface="+mn-lt"/>
          <a:ea typeface="+mn-ea"/>
          <a:cs typeface="+mn-cs"/>
        </a:defRPr>
      </a:lvl5pPr>
      <a:lvl6pPr marL="2764950" algn="l" defTabSz="552990" rtl="0" eaLnBrk="1" latinLnBrk="0" hangingPunct="1">
        <a:defRPr sz="2177" kern="1200">
          <a:solidFill>
            <a:schemeClr val="tx1"/>
          </a:solidFill>
          <a:latin typeface="+mn-lt"/>
          <a:ea typeface="+mn-ea"/>
          <a:cs typeface="+mn-cs"/>
        </a:defRPr>
      </a:lvl6pPr>
      <a:lvl7pPr marL="3317940" algn="l" defTabSz="552990" rtl="0" eaLnBrk="1" latinLnBrk="0" hangingPunct="1">
        <a:defRPr sz="2177" kern="1200">
          <a:solidFill>
            <a:schemeClr val="tx1"/>
          </a:solidFill>
          <a:latin typeface="+mn-lt"/>
          <a:ea typeface="+mn-ea"/>
          <a:cs typeface="+mn-cs"/>
        </a:defRPr>
      </a:lvl7pPr>
      <a:lvl8pPr marL="3870929" algn="l" defTabSz="552990" rtl="0" eaLnBrk="1" latinLnBrk="0" hangingPunct="1">
        <a:defRPr sz="2177" kern="1200">
          <a:solidFill>
            <a:schemeClr val="tx1"/>
          </a:solidFill>
          <a:latin typeface="+mn-lt"/>
          <a:ea typeface="+mn-ea"/>
          <a:cs typeface="+mn-cs"/>
        </a:defRPr>
      </a:lvl8pPr>
      <a:lvl9pPr marL="4423919" algn="l" defTabSz="552990" rtl="0" eaLnBrk="1" latinLnBrk="0" hangingPunct="1">
        <a:defRPr sz="217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3516" y="360690"/>
            <a:ext cx="10972800" cy="521695"/>
          </a:xfrm>
          <a:prstGeom prst="rect">
            <a:avLst/>
          </a:prstGeom>
        </p:spPr>
        <p:txBody>
          <a:bodyPr vert="horz" lIns="91440" tIns="45720" rIns="91440" bIns="45720" rtlCol="0" anchor="b">
            <a:normAutofit/>
          </a:bodyPr>
          <a:lstStyle/>
          <a:p>
            <a:r>
              <a:rPr lang="en-GB"/>
              <a:t>Click to edit Master title style</a:t>
            </a:r>
            <a:endParaRPr lang="en-US"/>
          </a:p>
        </p:txBody>
      </p:sp>
      <p:sp>
        <p:nvSpPr>
          <p:cNvPr id="3" name="Text Placeholder 2"/>
          <p:cNvSpPr>
            <a:spLocks noGrp="1"/>
          </p:cNvSpPr>
          <p:nvPr>
            <p:ph type="body" idx="1"/>
          </p:nvPr>
        </p:nvSpPr>
        <p:spPr>
          <a:xfrm>
            <a:off x="163426" y="888467"/>
            <a:ext cx="7110008" cy="332193"/>
          </a:xfrm>
          <a:prstGeom prst="rect">
            <a:avLst/>
          </a:prstGeom>
        </p:spPr>
        <p:txBody>
          <a:bodyPr vert="horz" lIns="91440" tIns="45720" rIns="91440" bIns="45720" rtlCol="0">
            <a:normAutofit/>
          </a:bodyPr>
          <a:lstStyle/>
          <a:p>
            <a:pPr lvl="0"/>
            <a:r>
              <a:rPr lang="en-US"/>
              <a:t>Click to edit Master text styles</a:t>
            </a:r>
          </a:p>
        </p:txBody>
      </p:sp>
      <p:sp>
        <p:nvSpPr>
          <p:cNvPr id="6" name="Slide Number Placeholder 5"/>
          <p:cNvSpPr>
            <a:spLocks noGrp="1"/>
          </p:cNvSpPr>
          <p:nvPr>
            <p:ph type="sldNum" sz="quarter" idx="4"/>
          </p:nvPr>
        </p:nvSpPr>
        <p:spPr>
          <a:xfrm>
            <a:off x="11156104" y="6420106"/>
            <a:ext cx="834713" cy="366183"/>
          </a:xfrm>
          <a:prstGeom prst="rect">
            <a:avLst/>
          </a:prstGeom>
        </p:spPr>
        <p:txBody>
          <a:bodyPr vert="horz" lIns="91440" tIns="45720" rIns="91440" bIns="45720" rtlCol="0" anchor="ctr"/>
          <a:lstStyle>
            <a:lvl1pPr algn="r">
              <a:defRPr sz="1046">
                <a:solidFill>
                  <a:schemeClr val="tx2">
                    <a:lumMod val="60000"/>
                    <a:lumOff val="40000"/>
                  </a:schemeClr>
                </a:solidFill>
                <a:latin typeface="Arial"/>
                <a:cs typeface="Arial"/>
              </a:defRPr>
            </a:lvl1pPr>
          </a:lstStyle>
          <a:p>
            <a:fld id="{A88B48FB-E956-2048-9E74-C69E7CAA26CC}" type="slidenum">
              <a:rPr lang="en-US" smtClean="0"/>
              <a:pPr/>
              <a:t>‹#›</a:t>
            </a:fld>
            <a:endParaRPr lang="en-US"/>
          </a:p>
        </p:txBody>
      </p:sp>
      <p:sp>
        <p:nvSpPr>
          <p:cNvPr id="4" name="Footer Placeholder 3">
            <a:extLst>
              <a:ext uri="{FF2B5EF4-FFF2-40B4-BE49-F238E27FC236}">
                <a16:creationId xmlns:a16="http://schemas.microsoft.com/office/drawing/2014/main" id="{C67FE218-D8C1-4598-C115-912209DA107F}"/>
              </a:ext>
            </a:extLst>
          </p:cNvPr>
          <p:cNvSpPr>
            <a:spLocks noGrp="1"/>
          </p:cNvSpPr>
          <p:nvPr>
            <p:ph type="ftr" sz="quarter" idx="3"/>
          </p:nvPr>
        </p:nvSpPr>
        <p:spPr>
          <a:xfrm>
            <a:off x="2745228" y="6415826"/>
            <a:ext cx="8507989" cy="366183"/>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a:p>
        </p:txBody>
      </p:sp>
    </p:spTree>
    <p:extLst>
      <p:ext uri="{BB962C8B-B14F-4D97-AF65-F5344CB8AC3E}">
        <p14:creationId xmlns:p14="http://schemas.microsoft.com/office/powerpoint/2010/main" val="375467430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Lst>
  <p:hf hdr="0" dt="0"/>
  <p:txStyles>
    <p:titleStyle>
      <a:lvl1pPr algn="l" defTabSz="479501" rtl="0" eaLnBrk="1" latinLnBrk="0" hangingPunct="1">
        <a:spcBef>
          <a:spcPct val="0"/>
        </a:spcBef>
        <a:buNone/>
        <a:defRPr sz="1889" b="1" kern="1200">
          <a:solidFill>
            <a:schemeClr val="tx1"/>
          </a:solidFill>
          <a:latin typeface="Arial"/>
          <a:ea typeface="+mj-ea"/>
          <a:cs typeface="Arial"/>
        </a:defRPr>
      </a:lvl1pPr>
    </p:titleStyle>
    <p:bodyStyle>
      <a:lvl1pPr marL="0" indent="0" algn="l" defTabSz="479501" rtl="0" eaLnBrk="1" latinLnBrk="0" hangingPunct="1">
        <a:spcBef>
          <a:spcPct val="20000"/>
        </a:spcBef>
        <a:buFont typeface="Arial"/>
        <a:buNone/>
        <a:defRPr sz="1049" kern="1200">
          <a:solidFill>
            <a:schemeClr val="bg1">
              <a:lumMod val="50000"/>
            </a:schemeClr>
          </a:solidFill>
          <a:latin typeface="Arial"/>
          <a:ea typeface="+mn-ea"/>
          <a:cs typeface="Arial"/>
        </a:defRPr>
      </a:lvl1pPr>
      <a:lvl2pPr marL="779188" indent="-299688" algn="l" defTabSz="479501" rtl="0" eaLnBrk="1" latinLnBrk="0" hangingPunct="1">
        <a:spcBef>
          <a:spcPct val="20000"/>
        </a:spcBef>
        <a:buFont typeface="Arial"/>
        <a:buChar char="–"/>
        <a:defRPr sz="2937" kern="1200">
          <a:solidFill>
            <a:schemeClr val="tx1"/>
          </a:solidFill>
          <a:latin typeface="+mn-lt"/>
          <a:ea typeface="+mn-ea"/>
          <a:cs typeface="+mn-cs"/>
        </a:defRPr>
      </a:lvl2pPr>
      <a:lvl3pPr marL="1198750" indent="-239750" algn="l" defTabSz="479501" rtl="0" eaLnBrk="1" latinLnBrk="0" hangingPunct="1">
        <a:spcBef>
          <a:spcPct val="20000"/>
        </a:spcBef>
        <a:buFont typeface="Arial"/>
        <a:buChar char="•"/>
        <a:defRPr sz="2517" kern="1200">
          <a:solidFill>
            <a:schemeClr val="tx1"/>
          </a:solidFill>
          <a:latin typeface="+mn-lt"/>
          <a:ea typeface="+mn-ea"/>
          <a:cs typeface="+mn-cs"/>
        </a:defRPr>
      </a:lvl3pPr>
      <a:lvl4pPr marL="1678251" indent="-239750" algn="l" defTabSz="479501" rtl="0" eaLnBrk="1" latinLnBrk="0" hangingPunct="1">
        <a:spcBef>
          <a:spcPct val="20000"/>
        </a:spcBef>
        <a:buFont typeface="Arial"/>
        <a:buChar char="–"/>
        <a:defRPr sz="2097" kern="1200">
          <a:solidFill>
            <a:schemeClr val="tx1"/>
          </a:solidFill>
          <a:latin typeface="+mn-lt"/>
          <a:ea typeface="+mn-ea"/>
          <a:cs typeface="+mn-cs"/>
        </a:defRPr>
      </a:lvl4pPr>
      <a:lvl5pPr marL="2157752" indent="-239750" algn="l" defTabSz="479501" rtl="0" eaLnBrk="1" latinLnBrk="0" hangingPunct="1">
        <a:spcBef>
          <a:spcPct val="20000"/>
        </a:spcBef>
        <a:buFont typeface="Arial"/>
        <a:buChar char="»"/>
        <a:defRPr sz="2097" kern="1200">
          <a:solidFill>
            <a:schemeClr val="tx1"/>
          </a:solidFill>
          <a:latin typeface="+mn-lt"/>
          <a:ea typeface="+mn-ea"/>
          <a:cs typeface="+mn-cs"/>
        </a:defRPr>
      </a:lvl5pPr>
      <a:lvl6pPr marL="2637251" indent="-239750" algn="l" defTabSz="479501" rtl="0" eaLnBrk="1" latinLnBrk="0" hangingPunct="1">
        <a:spcBef>
          <a:spcPct val="20000"/>
        </a:spcBef>
        <a:buFont typeface="Arial"/>
        <a:buChar char="•"/>
        <a:defRPr sz="2097" kern="1200">
          <a:solidFill>
            <a:schemeClr val="tx1"/>
          </a:solidFill>
          <a:latin typeface="+mn-lt"/>
          <a:ea typeface="+mn-ea"/>
          <a:cs typeface="+mn-cs"/>
        </a:defRPr>
      </a:lvl6pPr>
      <a:lvl7pPr marL="3116753" indent="-239750" algn="l" defTabSz="479501" rtl="0" eaLnBrk="1" latinLnBrk="0" hangingPunct="1">
        <a:spcBef>
          <a:spcPct val="20000"/>
        </a:spcBef>
        <a:buFont typeface="Arial"/>
        <a:buChar char="•"/>
        <a:defRPr sz="2097" kern="1200">
          <a:solidFill>
            <a:schemeClr val="tx1"/>
          </a:solidFill>
          <a:latin typeface="+mn-lt"/>
          <a:ea typeface="+mn-ea"/>
          <a:cs typeface="+mn-cs"/>
        </a:defRPr>
      </a:lvl7pPr>
      <a:lvl8pPr marL="3596251" indent="-239750" algn="l" defTabSz="479501" rtl="0" eaLnBrk="1" latinLnBrk="0" hangingPunct="1">
        <a:spcBef>
          <a:spcPct val="20000"/>
        </a:spcBef>
        <a:buFont typeface="Arial"/>
        <a:buChar char="•"/>
        <a:defRPr sz="2097" kern="1200">
          <a:solidFill>
            <a:schemeClr val="tx1"/>
          </a:solidFill>
          <a:latin typeface="+mn-lt"/>
          <a:ea typeface="+mn-ea"/>
          <a:cs typeface="+mn-cs"/>
        </a:defRPr>
      </a:lvl8pPr>
      <a:lvl9pPr marL="4075752" indent="-239750" algn="l" defTabSz="479501" rtl="0" eaLnBrk="1" latinLnBrk="0" hangingPunct="1">
        <a:spcBef>
          <a:spcPct val="20000"/>
        </a:spcBef>
        <a:buFont typeface="Arial"/>
        <a:buChar char="•"/>
        <a:defRPr sz="2097" kern="1200">
          <a:solidFill>
            <a:schemeClr val="tx1"/>
          </a:solidFill>
          <a:latin typeface="+mn-lt"/>
          <a:ea typeface="+mn-ea"/>
          <a:cs typeface="+mn-cs"/>
        </a:defRPr>
      </a:lvl9pPr>
    </p:bodyStyle>
    <p:otherStyle>
      <a:defPPr>
        <a:defRPr lang="en-US"/>
      </a:defPPr>
      <a:lvl1pPr marL="0" algn="l" defTabSz="479501" rtl="0" eaLnBrk="1" latinLnBrk="0" hangingPunct="1">
        <a:defRPr sz="1889" kern="1200">
          <a:solidFill>
            <a:schemeClr val="tx1"/>
          </a:solidFill>
          <a:latin typeface="+mn-lt"/>
          <a:ea typeface="+mn-ea"/>
          <a:cs typeface="+mn-cs"/>
        </a:defRPr>
      </a:lvl1pPr>
      <a:lvl2pPr marL="479501" algn="l" defTabSz="479501" rtl="0" eaLnBrk="1" latinLnBrk="0" hangingPunct="1">
        <a:defRPr sz="1889" kern="1200">
          <a:solidFill>
            <a:schemeClr val="tx1"/>
          </a:solidFill>
          <a:latin typeface="+mn-lt"/>
          <a:ea typeface="+mn-ea"/>
          <a:cs typeface="+mn-cs"/>
        </a:defRPr>
      </a:lvl2pPr>
      <a:lvl3pPr marL="959000" algn="l" defTabSz="479501" rtl="0" eaLnBrk="1" latinLnBrk="0" hangingPunct="1">
        <a:defRPr sz="1889" kern="1200">
          <a:solidFill>
            <a:schemeClr val="tx1"/>
          </a:solidFill>
          <a:latin typeface="+mn-lt"/>
          <a:ea typeface="+mn-ea"/>
          <a:cs typeface="+mn-cs"/>
        </a:defRPr>
      </a:lvl3pPr>
      <a:lvl4pPr marL="1438501" algn="l" defTabSz="479501" rtl="0" eaLnBrk="1" latinLnBrk="0" hangingPunct="1">
        <a:defRPr sz="1889" kern="1200">
          <a:solidFill>
            <a:schemeClr val="tx1"/>
          </a:solidFill>
          <a:latin typeface="+mn-lt"/>
          <a:ea typeface="+mn-ea"/>
          <a:cs typeface="+mn-cs"/>
        </a:defRPr>
      </a:lvl4pPr>
      <a:lvl5pPr marL="1918001" algn="l" defTabSz="479501" rtl="0" eaLnBrk="1" latinLnBrk="0" hangingPunct="1">
        <a:defRPr sz="1889" kern="1200">
          <a:solidFill>
            <a:schemeClr val="tx1"/>
          </a:solidFill>
          <a:latin typeface="+mn-lt"/>
          <a:ea typeface="+mn-ea"/>
          <a:cs typeface="+mn-cs"/>
        </a:defRPr>
      </a:lvl5pPr>
      <a:lvl6pPr marL="2397501" algn="l" defTabSz="479501" rtl="0" eaLnBrk="1" latinLnBrk="0" hangingPunct="1">
        <a:defRPr sz="1889" kern="1200">
          <a:solidFill>
            <a:schemeClr val="tx1"/>
          </a:solidFill>
          <a:latin typeface="+mn-lt"/>
          <a:ea typeface="+mn-ea"/>
          <a:cs typeface="+mn-cs"/>
        </a:defRPr>
      </a:lvl6pPr>
      <a:lvl7pPr marL="2877002" algn="l" defTabSz="479501" rtl="0" eaLnBrk="1" latinLnBrk="0" hangingPunct="1">
        <a:defRPr sz="1889" kern="1200">
          <a:solidFill>
            <a:schemeClr val="tx1"/>
          </a:solidFill>
          <a:latin typeface="+mn-lt"/>
          <a:ea typeface="+mn-ea"/>
          <a:cs typeface="+mn-cs"/>
        </a:defRPr>
      </a:lvl7pPr>
      <a:lvl8pPr marL="3356503" algn="l" defTabSz="479501" rtl="0" eaLnBrk="1" latinLnBrk="0" hangingPunct="1">
        <a:defRPr sz="1889" kern="1200">
          <a:solidFill>
            <a:schemeClr val="tx1"/>
          </a:solidFill>
          <a:latin typeface="+mn-lt"/>
          <a:ea typeface="+mn-ea"/>
          <a:cs typeface="+mn-cs"/>
        </a:defRPr>
      </a:lvl8pPr>
      <a:lvl9pPr marL="3836003" algn="l" defTabSz="479501" rtl="0" eaLnBrk="1" latinLnBrk="0" hangingPunct="1">
        <a:defRPr sz="188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image" Target="../media/image53.png"/><Relationship Id="rId1" Type="http://schemas.openxmlformats.org/officeDocument/2006/relationships/slideLayout" Target="../slideLayouts/slideLayout81.xml"/><Relationship Id="rId6" Type="http://schemas.openxmlformats.org/officeDocument/2006/relationships/image" Target="../media/image55.png"/><Relationship Id="rId5" Type="http://schemas.openxmlformats.org/officeDocument/2006/relationships/customXml" Target="../ink/ink13.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openxmlformats.org/officeDocument/2006/relationships/customXml" Target="../ink/ink15.xml"/><Relationship Id="rId2" Type="http://schemas.openxmlformats.org/officeDocument/2006/relationships/image" Target="../media/image65.png"/><Relationship Id="rId1" Type="http://schemas.openxmlformats.org/officeDocument/2006/relationships/slideLayout" Target="../slideLayouts/slideLayout81.xml"/><Relationship Id="rId6" Type="http://schemas.openxmlformats.org/officeDocument/2006/relationships/image" Target="../media/image68.png"/><Relationship Id="rId5" Type="http://schemas.openxmlformats.org/officeDocument/2006/relationships/customXml" Target="../ink/ink14.xml"/><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customXml" Target="../ink/ink16.xml"/></Relationships>
</file>

<file path=ppt/slides/_rels/slide17.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71.png"/><Relationship Id="rId1" Type="http://schemas.openxmlformats.org/officeDocument/2006/relationships/slideLayout" Target="../slideLayouts/slideLayout81.xml"/><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81.xml"/><Relationship Id="rId6" Type="http://schemas.openxmlformats.org/officeDocument/2006/relationships/customXml" Target="../ink/ink19.xml"/><Relationship Id="rId5" Type="http://schemas.openxmlformats.org/officeDocument/2006/relationships/image" Target="../media/image74.png"/><Relationship Id="rId4" Type="http://schemas.openxmlformats.org/officeDocument/2006/relationships/customXml" Target="../ink/ink18.xml"/></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80.xml"/><Relationship Id="rId5" Type="http://schemas.openxmlformats.org/officeDocument/2006/relationships/image" Target="../media/image77.png"/><Relationship Id="rId4" Type="http://schemas.openxmlformats.org/officeDocument/2006/relationships/customXml" Target="../ink/ink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0.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image" Target="../media/image78.png"/><Relationship Id="rId1" Type="http://schemas.openxmlformats.org/officeDocument/2006/relationships/slideLayout" Target="../slideLayouts/slideLayout80.xml"/><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80.xml"/><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image" Target="../media/image82.png"/><Relationship Id="rId1" Type="http://schemas.openxmlformats.org/officeDocument/2006/relationships/slideLayout" Target="../slideLayouts/slideLayout80.xml"/><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80.xml"/><Relationship Id="rId4" Type="http://schemas.openxmlformats.org/officeDocument/2006/relationships/image" Target="../media/image8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0.xml"/></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customXml" Target="../ink/ink6.xml"/><Relationship Id="rId18" Type="http://schemas.openxmlformats.org/officeDocument/2006/relationships/image" Target="../media/image48.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45.png"/><Relationship Id="rId17" Type="http://schemas.openxmlformats.org/officeDocument/2006/relationships/customXml" Target="../ink/ink8.xml"/><Relationship Id="rId2" Type="http://schemas.openxmlformats.org/officeDocument/2006/relationships/image" Target="../media/image40.png"/><Relationship Id="rId16" Type="http://schemas.openxmlformats.org/officeDocument/2006/relationships/image" Target="../media/image47.png"/><Relationship Id="rId20" Type="http://schemas.openxmlformats.org/officeDocument/2006/relationships/image" Target="../media/image49.png"/><Relationship Id="rId1" Type="http://schemas.openxmlformats.org/officeDocument/2006/relationships/slideLayout" Target="../slideLayouts/slideLayout81.xml"/><Relationship Id="rId6" Type="http://schemas.openxmlformats.org/officeDocument/2006/relationships/image" Target="../media/image42.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44.png"/><Relationship Id="rId19" Type="http://schemas.openxmlformats.org/officeDocument/2006/relationships/customXml" Target="../ink/ink9.xml"/><Relationship Id="rId4" Type="http://schemas.openxmlformats.org/officeDocument/2006/relationships/image" Target="../media/image41.png"/><Relationship Id="rId9" Type="http://schemas.openxmlformats.org/officeDocument/2006/relationships/customXml" Target="../ink/ink4.xml"/><Relationship Id="rId1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50.png"/><Relationship Id="rId1" Type="http://schemas.openxmlformats.org/officeDocument/2006/relationships/slideLayout" Target="../slideLayouts/slideLayout81.xml"/><Relationship Id="rId6" Type="http://schemas.openxmlformats.org/officeDocument/2006/relationships/image" Target="../media/image52.png"/><Relationship Id="rId5" Type="http://schemas.openxmlformats.org/officeDocument/2006/relationships/customXml" Target="../ink/ink11.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2675" y="1976273"/>
            <a:ext cx="6414266" cy="1533690"/>
          </a:xfrm>
        </p:spPr>
        <p:txBody>
          <a:bodyPr wrap="square" anchor="b"/>
          <a:lstStyle/>
          <a:p>
            <a:r>
              <a:rPr lang="en-AU" sz="4100" dirty="0"/>
              <a:t>Discretionary, or not? Trusts, lingo and hopefully useful stuff</a:t>
            </a:r>
          </a:p>
        </p:txBody>
      </p:sp>
      <p:sp>
        <p:nvSpPr>
          <p:cNvPr id="13" name="Subtitle 2">
            <a:extLst>
              <a:ext uri="{FF2B5EF4-FFF2-40B4-BE49-F238E27FC236}">
                <a16:creationId xmlns:a16="http://schemas.microsoft.com/office/drawing/2014/main" id="{DF7B0483-37A3-EE47-797E-00FD906E0CF5}"/>
              </a:ext>
            </a:extLst>
          </p:cNvPr>
          <p:cNvSpPr>
            <a:spLocks noGrp="1"/>
          </p:cNvSpPr>
          <p:nvPr>
            <p:ph type="subTitle" idx="1"/>
          </p:nvPr>
        </p:nvSpPr>
        <p:spPr>
          <a:xfrm>
            <a:off x="1242676" y="3844366"/>
            <a:ext cx="6174124" cy="610936"/>
          </a:xfrm>
        </p:spPr>
        <p:txBody>
          <a:bodyPr/>
          <a:lstStyle/>
          <a:p>
            <a:r>
              <a:rPr lang="en-US" b="1" dirty="0"/>
              <a:t>It’s a two-way chat</a:t>
            </a:r>
          </a:p>
          <a:p>
            <a:endParaRPr lang="en-US" b="1" dirty="0"/>
          </a:p>
        </p:txBody>
      </p:sp>
      <p:sp>
        <p:nvSpPr>
          <p:cNvPr id="9" name="Subtitle 2">
            <a:extLst>
              <a:ext uri="{FF2B5EF4-FFF2-40B4-BE49-F238E27FC236}">
                <a16:creationId xmlns:a16="http://schemas.microsoft.com/office/drawing/2014/main" id="{A822F391-BEF4-68D9-663E-02FCA07BCBC1}"/>
              </a:ext>
            </a:extLst>
          </p:cNvPr>
          <p:cNvSpPr txBox="1">
            <a:spLocks/>
          </p:cNvSpPr>
          <p:nvPr/>
        </p:nvSpPr>
        <p:spPr>
          <a:xfrm>
            <a:off x="1242676" y="5396075"/>
            <a:ext cx="7956742" cy="257122"/>
          </a:xfrm>
          <a:prstGeom prst="rect">
            <a:avLst/>
          </a:prstGeom>
        </p:spPr>
        <p:txBody>
          <a:bodyPr vert="horz" wrap="square" lIns="0" tIns="0" rIns="0" bIns="0" rtlCol="0">
            <a:spAutoFit/>
          </a:bodyPr>
          <a:lstStyle>
            <a:lvl1pPr marL="0" indent="0" algn="l" defTabSz="913938" rtl="0" eaLnBrk="1" latinLnBrk="0" hangingPunct="1">
              <a:lnSpc>
                <a:spcPct val="120000"/>
              </a:lnSpc>
              <a:spcBef>
                <a:spcPts val="600"/>
              </a:spcBef>
              <a:buFont typeface="Arial" panose="020B0604020202020204" pitchFamily="34" charset="0"/>
              <a:buNone/>
              <a:defRPr sz="1499" b="0" i="0" kern="1200" cap="none" spc="150" baseline="0">
                <a:solidFill>
                  <a:schemeClr val="bg1"/>
                </a:solidFill>
                <a:latin typeface="Consolas" panose="020B0609020204030204" pitchFamily="49" charset="0"/>
                <a:ea typeface="+mn-ea"/>
                <a:cs typeface="+mn-cs"/>
              </a:defRPr>
            </a:lvl1pPr>
            <a:lvl2pPr marL="456969" indent="0" algn="ctr" defTabSz="913938" rtl="0" eaLnBrk="1" latinLnBrk="0" hangingPunct="1">
              <a:lnSpc>
                <a:spcPct val="90000"/>
              </a:lnSpc>
              <a:spcBef>
                <a:spcPts val="600"/>
              </a:spcBef>
              <a:buFont typeface="Arial" panose="020B0604020202020204" pitchFamily="34" charset="0"/>
              <a:buNone/>
              <a:defRPr sz="1999" b="0" i="0" kern="1200">
                <a:solidFill>
                  <a:schemeClr val="tx1"/>
                </a:solidFill>
                <a:latin typeface="Consolas" panose="020B0609020204030204" pitchFamily="49" charset="0"/>
                <a:ea typeface="+mn-ea"/>
                <a:cs typeface="Consolas" panose="020B0609020204030204" pitchFamily="49" charset="0"/>
              </a:defRPr>
            </a:lvl2pPr>
            <a:lvl3pPr marL="913938" indent="0" algn="ctr" defTabSz="913938" rtl="0" eaLnBrk="1" latinLnBrk="0" hangingPunct="1">
              <a:lnSpc>
                <a:spcPct val="90000"/>
              </a:lnSpc>
              <a:spcBef>
                <a:spcPts val="600"/>
              </a:spcBef>
              <a:buFont typeface="Arial" panose="020B0604020202020204" pitchFamily="34" charset="0"/>
              <a:buNone/>
              <a:tabLst/>
              <a:defRPr sz="1799" b="0" i="0" kern="1200">
                <a:solidFill>
                  <a:schemeClr val="tx1"/>
                </a:solidFill>
                <a:latin typeface="Consolas" panose="020B0609020204030204" pitchFamily="49" charset="0"/>
                <a:ea typeface="+mn-ea"/>
                <a:cs typeface="Consolas" panose="020B0609020204030204" pitchFamily="49" charset="0"/>
              </a:defRPr>
            </a:lvl3pPr>
            <a:lvl4pPr marL="1370907" indent="0" algn="ctr" defTabSz="913938" rtl="0" eaLnBrk="1" latinLnBrk="0" hangingPunct="1">
              <a:lnSpc>
                <a:spcPct val="90000"/>
              </a:lnSpc>
              <a:spcBef>
                <a:spcPts val="600"/>
              </a:spcBef>
              <a:buFont typeface="Arial" panose="020B0604020202020204" pitchFamily="34" charset="0"/>
              <a:buNone/>
              <a:tabLst/>
              <a:defRPr sz="1599" b="0" i="0" kern="1200">
                <a:solidFill>
                  <a:schemeClr val="tx1"/>
                </a:solidFill>
                <a:latin typeface="Aptos Light" panose="020B0004020202020204" pitchFamily="34" charset="0"/>
                <a:ea typeface="+mn-ea"/>
                <a:cs typeface="+mn-cs"/>
              </a:defRPr>
            </a:lvl4pPr>
            <a:lvl5pPr marL="1827876" indent="0" algn="ctr" defTabSz="913938" rtl="0" eaLnBrk="1" latinLnBrk="0" hangingPunct="1">
              <a:lnSpc>
                <a:spcPct val="90000"/>
              </a:lnSpc>
              <a:spcBef>
                <a:spcPts val="600"/>
              </a:spcBef>
              <a:buFont typeface="Arial" panose="020B0604020202020204" pitchFamily="34" charset="0"/>
              <a:buNone/>
              <a:tabLst/>
              <a:defRPr sz="1599" b="0" i="0" kern="1200">
                <a:solidFill>
                  <a:schemeClr val="tx1"/>
                </a:solidFill>
                <a:latin typeface="Aptos Light" panose="020B0004020202020204" pitchFamily="34" charset="0"/>
                <a:ea typeface="+mn-ea"/>
                <a:cs typeface="+mn-cs"/>
              </a:defRPr>
            </a:lvl5pPr>
            <a:lvl6pPr marL="2284846" indent="0" algn="ctr" defTabSz="913938" rtl="0" eaLnBrk="1" latinLnBrk="0" hangingPunct="1">
              <a:lnSpc>
                <a:spcPct val="90000"/>
              </a:lnSpc>
              <a:spcBef>
                <a:spcPts val="500"/>
              </a:spcBef>
              <a:buFont typeface="Arial" panose="020B0604020202020204" pitchFamily="34" charset="0"/>
              <a:buNone/>
              <a:defRPr sz="1599" kern="1200">
                <a:solidFill>
                  <a:schemeClr val="tx1"/>
                </a:solidFill>
                <a:latin typeface="+mn-lt"/>
                <a:ea typeface="+mn-ea"/>
                <a:cs typeface="+mn-cs"/>
              </a:defRPr>
            </a:lvl6pPr>
            <a:lvl7pPr marL="2741815" indent="0" algn="ctr" defTabSz="913938" rtl="0" eaLnBrk="1" latinLnBrk="0" hangingPunct="1">
              <a:lnSpc>
                <a:spcPct val="90000"/>
              </a:lnSpc>
              <a:spcBef>
                <a:spcPts val="500"/>
              </a:spcBef>
              <a:buFont typeface="Arial" panose="020B0604020202020204" pitchFamily="34" charset="0"/>
              <a:buNone/>
              <a:defRPr sz="1599" kern="1200">
                <a:solidFill>
                  <a:schemeClr val="tx1"/>
                </a:solidFill>
                <a:latin typeface="+mn-lt"/>
                <a:ea typeface="+mn-ea"/>
                <a:cs typeface="+mn-cs"/>
              </a:defRPr>
            </a:lvl7pPr>
            <a:lvl8pPr marL="3198784" indent="0" algn="ctr" defTabSz="913938" rtl="0" eaLnBrk="1" latinLnBrk="0" hangingPunct="1">
              <a:lnSpc>
                <a:spcPct val="90000"/>
              </a:lnSpc>
              <a:spcBef>
                <a:spcPts val="500"/>
              </a:spcBef>
              <a:buFont typeface="Arial" panose="020B0604020202020204" pitchFamily="34" charset="0"/>
              <a:buNone/>
              <a:defRPr sz="1599" kern="1200">
                <a:solidFill>
                  <a:schemeClr val="tx1"/>
                </a:solidFill>
                <a:latin typeface="+mn-lt"/>
                <a:ea typeface="+mn-ea"/>
                <a:cs typeface="+mn-cs"/>
              </a:defRPr>
            </a:lvl8pPr>
            <a:lvl9pPr marL="3655753" indent="0" algn="ctr" defTabSz="913938" rtl="0" eaLnBrk="1" latinLnBrk="0" hangingPunct="1">
              <a:lnSpc>
                <a:spcPct val="90000"/>
              </a:lnSpc>
              <a:spcBef>
                <a:spcPts val="500"/>
              </a:spcBef>
              <a:buFont typeface="Arial" panose="020B0604020202020204" pitchFamily="34" charset="0"/>
              <a:buNone/>
              <a:defRPr sz="1599" kern="1200">
                <a:solidFill>
                  <a:schemeClr val="tx1"/>
                </a:solidFill>
                <a:latin typeface="+mn-lt"/>
                <a:ea typeface="+mn-ea"/>
                <a:cs typeface="+mn-cs"/>
              </a:defRPr>
            </a:lvl9pPr>
          </a:lstStyle>
          <a:p>
            <a:r>
              <a:rPr lang="en-US" dirty="0"/>
              <a:t>Lorelle Lake, Senior Manager Philanthropy, Burnet Institute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72D93D-9298-8B63-96E7-8D91EEA92DD3}"/>
              </a:ext>
            </a:extLst>
          </p:cNvPr>
          <p:cNvSpPr>
            <a:spLocks noGrp="1"/>
          </p:cNvSpPr>
          <p:nvPr>
            <p:ph type="body" sz="quarter" idx="10"/>
          </p:nvPr>
        </p:nvSpPr>
        <p:spPr>
          <a:xfrm>
            <a:off x="1237673" y="877009"/>
            <a:ext cx="8044872" cy="802527"/>
          </a:xfrm>
        </p:spPr>
        <p:txBody>
          <a:bodyPr/>
          <a:lstStyle/>
          <a:p>
            <a:r>
              <a:rPr lang="en-US" dirty="0"/>
              <a:t>FY 2024 – Financial report on ACNC </a:t>
            </a:r>
          </a:p>
        </p:txBody>
      </p:sp>
      <p:pic>
        <p:nvPicPr>
          <p:cNvPr id="4" name="Picture 3">
            <a:extLst>
              <a:ext uri="{FF2B5EF4-FFF2-40B4-BE49-F238E27FC236}">
                <a16:creationId xmlns:a16="http://schemas.microsoft.com/office/drawing/2014/main" id="{2BBD8D5D-1136-5093-AA30-29177144C826}"/>
              </a:ext>
            </a:extLst>
          </p:cNvPr>
          <p:cNvPicPr>
            <a:picLocks noChangeAspect="1"/>
          </p:cNvPicPr>
          <p:nvPr/>
        </p:nvPicPr>
        <p:blipFill>
          <a:blip r:embed="rId2"/>
          <a:srcRect t="17906"/>
          <a:stretch>
            <a:fillRect/>
          </a:stretch>
        </p:blipFill>
        <p:spPr>
          <a:xfrm>
            <a:off x="3205019" y="1679536"/>
            <a:ext cx="7195123" cy="4627799"/>
          </a:xfrm>
          <a:prstGeom prst="rect">
            <a:avLst/>
          </a:prstGeom>
          <a:ln>
            <a:solidFill>
              <a:schemeClr val="bg1">
                <a:lumMod val="65000"/>
              </a:schemeClr>
            </a:solidFill>
          </a:ln>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F0693258-B2D2-C91D-92C0-DC4B61713F37}"/>
                  </a:ext>
                </a:extLst>
              </p14:cNvPr>
              <p14:cNvContentPartPr/>
              <p14:nvPr/>
            </p14:nvContentPartPr>
            <p14:xfrm>
              <a:off x="3205019" y="1973908"/>
              <a:ext cx="1728720" cy="741240"/>
            </p14:xfrm>
          </p:contentPart>
        </mc:Choice>
        <mc:Fallback xmlns="">
          <p:pic>
            <p:nvPicPr>
              <p:cNvPr id="5" name="Ink 4">
                <a:extLst>
                  <a:ext uri="{FF2B5EF4-FFF2-40B4-BE49-F238E27FC236}">
                    <a16:creationId xmlns:a16="http://schemas.microsoft.com/office/drawing/2014/main" id="{F0693258-B2D2-C91D-92C0-DC4B61713F37}"/>
                  </a:ext>
                </a:extLst>
              </p:cNvPr>
              <p:cNvPicPr/>
              <p:nvPr/>
            </p:nvPicPr>
            <p:blipFill>
              <a:blip r:embed="rId4"/>
              <a:stretch>
                <a:fillRect/>
              </a:stretch>
            </p:blipFill>
            <p:spPr>
              <a:xfrm>
                <a:off x="3196019" y="1964912"/>
                <a:ext cx="1746360" cy="758871"/>
              </a:xfrm>
              <a:prstGeom prst="rect">
                <a:avLst/>
              </a:prstGeom>
            </p:spPr>
          </p:pic>
        </mc:Fallback>
      </mc:AlternateContent>
      <p:sp>
        <p:nvSpPr>
          <p:cNvPr id="6" name="TextBox 5">
            <a:extLst>
              <a:ext uri="{FF2B5EF4-FFF2-40B4-BE49-F238E27FC236}">
                <a16:creationId xmlns:a16="http://schemas.microsoft.com/office/drawing/2014/main" id="{4EF3B73C-2814-D150-D7FB-758DDF15E22B}"/>
              </a:ext>
            </a:extLst>
          </p:cNvPr>
          <p:cNvSpPr txBox="1"/>
          <p:nvPr/>
        </p:nvSpPr>
        <p:spPr>
          <a:xfrm>
            <a:off x="817530" y="2159862"/>
            <a:ext cx="2198038" cy="369332"/>
          </a:xfrm>
          <a:prstGeom prst="rect">
            <a:avLst/>
          </a:prstGeom>
          <a:noFill/>
        </p:spPr>
        <p:txBody>
          <a:bodyPr wrap="none" rtlCol="0">
            <a:spAutoFit/>
          </a:bodyPr>
          <a:lstStyle/>
          <a:p>
            <a:r>
              <a:rPr lang="en-US" dirty="0"/>
              <a:t>OMG – what’s this?</a:t>
            </a:r>
          </a:p>
        </p:txBody>
      </p:sp>
      <p:sp>
        <p:nvSpPr>
          <p:cNvPr id="3" name="Text Placeholder 1">
            <a:extLst>
              <a:ext uri="{FF2B5EF4-FFF2-40B4-BE49-F238E27FC236}">
                <a16:creationId xmlns:a16="http://schemas.microsoft.com/office/drawing/2014/main" id="{8F258545-DD91-B521-5D2D-B2D8FC251C12}"/>
              </a:ext>
            </a:extLst>
          </p:cNvPr>
          <p:cNvSpPr txBox="1">
            <a:spLocks/>
          </p:cNvSpPr>
          <p:nvPr/>
        </p:nvSpPr>
        <p:spPr>
          <a:xfrm>
            <a:off x="1221207" y="565341"/>
            <a:ext cx="9547310" cy="204543"/>
          </a:xfrm>
          <a:prstGeom prst="rect">
            <a:avLst/>
          </a:prstGeom>
        </p:spPr>
        <p:txBody>
          <a:bodyPr vert="horz" wrap="square" lIns="0" tIns="0" rIns="0" bIns="0" rtlCol="0">
            <a:spAutoFit/>
          </a:bodyPr>
          <a:lstStyle>
            <a:lvl1pPr marL="0" indent="0" algn="l" defTabSz="913938" rtl="0" eaLnBrk="1" latinLnBrk="0" hangingPunct="1">
              <a:lnSpc>
                <a:spcPct val="80000"/>
              </a:lnSpc>
              <a:spcBef>
                <a:spcPts val="600"/>
              </a:spcBef>
              <a:buFont typeface="Arial" panose="020B0604020202020204" pitchFamily="34" charset="0"/>
              <a:buNone/>
              <a:defRPr sz="3198" b="0" i="0" kern="1200" cap="none" spc="100" baseline="0">
                <a:solidFill>
                  <a:schemeClr val="tx2"/>
                </a:solidFill>
                <a:latin typeface="Aptos" panose="020B0004020202020204" pitchFamily="34" charset="0"/>
                <a:ea typeface="+mn-ea"/>
                <a:cs typeface="+mn-cs"/>
              </a:defRPr>
            </a:lvl1pPr>
            <a:lvl2pPr marL="0" indent="0" algn="l" defTabSz="913938" rtl="0" eaLnBrk="1" latinLnBrk="0" hangingPunct="1">
              <a:lnSpc>
                <a:spcPct val="90000"/>
              </a:lnSpc>
              <a:spcBef>
                <a:spcPts val="600"/>
              </a:spcBef>
              <a:buFont typeface="Arial" panose="020B0604020202020204" pitchFamily="34" charset="0"/>
              <a:buNone/>
              <a:defRPr sz="1599" b="0" i="0" kern="1200">
                <a:solidFill>
                  <a:schemeClr val="tx1"/>
                </a:solidFill>
                <a:latin typeface="Consolas" panose="020B0609020204030204" pitchFamily="49" charset="0"/>
                <a:ea typeface="+mn-ea"/>
                <a:cs typeface="Consolas" panose="020B0609020204030204" pitchFamily="49" charset="0"/>
              </a:defRPr>
            </a:lvl2pPr>
            <a:lvl3pPr marL="7934" indent="0" algn="l" defTabSz="913938" rtl="0" eaLnBrk="1" latinLnBrk="0" hangingPunct="1">
              <a:lnSpc>
                <a:spcPct val="90000"/>
              </a:lnSpc>
              <a:spcBef>
                <a:spcPts val="600"/>
              </a:spcBef>
              <a:buFont typeface="Arial" panose="020B0604020202020204" pitchFamily="34" charset="0"/>
              <a:buNone/>
              <a:tabLst/>
              <a:defRPr sz="1400" b="0" i="0" kern="1200">
                <a:solidFill>
                  <a:schemeClr val="tx1"/>
                </a:solidFill>
                <a:latin typeface="Consolas" panose="020B0609020204030204" pitchFamily="49" charset="0"/>
                <a:ea typeface="+mn-ea"/>
                <a:cs typeface="Consolas" panose="020B0609020204030204" pitchFamily="49" charset="0"/>
              </a:defRPr>
            </a:lvl3pPr>
            <a:lvl4pPr marL="7934" indent="0" algn="l" defTabSz="913938" rtl="0" eaLnBrk="1" latinLnBrk="0" hangingPunct="1">
              <a:lnSpc>
                <a:spcPct val="90000"/>
              </a:lnSpc>
              <a:spcBef>
                <a:spcPts val="600"/>
              </a:spcBef>
              <a:buFont typeface="Arial" panose="020B0604020202020204" pitchFamily="34" charset="0"/>
              <a:buNone/>
              <a:tabLst/>
              <a:defRPr sz="1400" b="0" i="0" kern="1200">
                <a:solidFill>
                  <a:schemeClr val="tx1"/>
                </a:solidFill>
                <a:latin typeface="Aptos Light" panose="020B0004020202020204" pitchFamily="34" charset="0"/>
                <a:ea typeface="+mn-ea"/>
                <a:cs typeface="+mn-cs"/>
              </a:defRPr>
            </a:lvl4pPr>
            <a:lvl5pPr marL="7934" indent="0" algn="l" defTabSz="913938" rtl="0" eaLnBrk="1" latinLnBrk="0" hangingPunct="1">
              <a:lnSpc>
                <a:spcPct val="90000"/>
              </a:lnSpc>
              <a:spcBef>
                <a:spcPts val="600"/>
              </a:spcBef>
              <a:buFont typeface="Arial" panose="020B0604020202020204" pitchFamily="34" charset="0"/>
              <a:buNone/>
              <a:tabLst/>
              <a:defRPr sz="1199" b="0" i="0" kern="1200">
                <a:solidFill>
                  <a:schemeClr val="tx1"/>
                </a:solidFill>
                <a:latin typeface="Aptos Light" panose="020B0004020202020204" pitchFamily="34" charset="0"/>
                <a:ea typeface="+mn-ea"/>
                <a:cs typeface="+mn-cs"/>
              </a:defRPr>
            </a:lvl5pPr>
            <a:lvl6pPr marL="2513331"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00"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269"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238"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1600" dirty="0"/>
              <a:t>William and Georgena Bradshaw Charitable Trust</a:t>
            </a:r>
          </a:p>
        </p:txBody>
      </p:sp>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4F86B0C3-8B9E-4D3C-1AF7-8351E8A617AA}"/>
                  </a:ext>
                </a:extLst>
              </p14:cNvPr>
              <p14:cNvContentPartPr/>
              <p14:nvPr/>
            </p14:nvContentPartPr>
            <p14:xfrm>
              <a:off x="3728420" y="4425254"/>
              <a:ext cx="3091680" cy="440640"/>
            </p14:xfrm>
          </p:contentPart>
        </mc:Choice>
        <mc:Fallback xmlns="">
          <p:pic>
            <p:nvPicPr>
              <p:cNvPr id="9" name="Ink 8">
                <a:extLst>
                  <a:ext uri="{FF2B5EF4-FFF2-40B4-BE49-F238E27FC236}">
                    <a16:creationId xmlns:a16="http://schemas.microsoft.com/office/drawing/2014/main" id="{4F86B0C3-8B9E-4D3C-1AF7-8351E8A617AA}"/>
                  </a:ext>
                </a:extLst>
              </p:cNvPr>
              <p:cNvPicPr/>
              <p:nvPr/>
            </p:nvPicPr>
            <p:blipFill>
              <a:blip r:embed="rId6"/>
              <a:stretch>
                <a:fillRect/>
              </a:stretch>
            </p:blipFill>
            <p:spPr>
              <a:xfrm>
                <a:off x="3719420" y="4416261"/>
                <a:ext cx="3109320" cy="458266"/>
              </a:xfrm>
              <a:prstGeom prst="rect">
                <a:avLst/>
              </a:prstGeom>
            </p:spPr>
          </p:pic>
        </mc:Fallback>
      </mc:AlternateContent>
    </p:spTree>
    <p:extLst>
      <p:ext uri="{BB962C8B-B14F-4D97-AF65-F5344CB8AC3E}">
        <p14:creationId xmlns:p14="http://schemas.microsoft.com/office/powerpoint/2010/main" val="1136466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EDB7DA-F2F7-56C5-1111-5C03FE0F72CA}"/>
              </a:ext>
            </a:extLst>
          </p:cNvPr>
          <p:cNvSpPr>
            <a:spLocks noGrp="1"/>
          </p:cNvSpPr>
          <p:nvPr>
            <p:ph type="body" sz="quarter" idx="10"/>
          </p:nvPr>
        </p:nvSpPr>
        <p:spPr>
          <a:xfrm>
            <a:off x="1237673" y="877009"/>
            <a:ext cx="2527019" cy="408830"/>
          </a:xfrm>
        </p:spPr>
        <p:txBody>
          <a:bodyPr/>
          <a:lstStyle/>
          <a:p>
            <a:r>
              <a:rPr lang="en-US" dirty="0"/>
              <a:t>The trustees</a:t>
            </a:r>
          </a:p>
        </p:txBody>
      </p:sp>
      <p:pic>
        <p:nvPicPr>
          <p:cNvPr id="4" name="Picture 3">
            <a:extLst>
              <a:ext uri="{FF2B5EF4-FFF2-40B4-BE49-F238E27FC236}">
                <a16:creationId xmlns:a16="http://schemas.microsoft.com/office/drawing/2014/main" id="{DA412FEF-81FF-8175-BD22-DD8A061739E5}"/>
              </a:ext>
            </a:extLst>
          </p:cNvPr>
          <p:cNvPicPr>
            <a:picLocks noChangeAspect="1"/>
          </p:cNvPicPr>
          <p:nvPr/>
        </p:nvPicPr>
        <p:blipFill>
          <a:blip r:embed="rId2"/>
          <a:srcRect l="9134" t="152" r="14289" b="-152"/>
          <a:stretch>
            <a:fillRect/>
          </a:stretch>
        </p:blipFill>
        <p:spPr>
          <a:xfrm>
            <a:off x="4340693" y="447519"/>
            <a:ext cx="5167479" cy="5722327"/>
          </a:xfrm>
          <a:prstGeom prst="rect">
            <a:avLst/>
          </a:prstGeom>
          <a:ln>
            <a:solidFill>
              <a:schemeClr val="bg1">
                <a:lumMod val="65000"/>
              </a:schemeClr>
            </a:solidFill>
          </a:ln>
        </p:spPr>
      </p:pic>
      <p:pic>
        <p:nvPicPr>
          <p:cNvPr id="6" name="Picture 5">
            <a:extLst>
              <a:ext uri="{FF2B5EF4-FFF2-40B4-BE49-F238E27FC236}">
                <a16:creationId xmlns:a16="http://schemas.microsoft.com/office/drawing/2014/main" id="{FBFD2523-6C22-DD4B-36D5-8FABFE0BD918}"/>
              </a:ext>
            </a:extLst>
          </p:cNvPr>
          <p:cNvPicPr>
            <a:picLocks noChangeAspect="1"/>
          </p:cNvPicPr>
          <p:nvPr/>
        </p:nvPicPr>
        <p:blipFill>
          <a:blip r:embed="rId3"/>
          <a:stretch>
            <a:fillRect/>
          </a:stretch>
        </p:blipFill>
        <p:spPr>
          <a:xfrm>
            <a:off x="311727" y="1654567"/>
            <a:ext cx="4516316" cy="3028702"/>
          </a:xfrm>
          <a:prstGeom prst="rect">
            <a:avLst/>
          </a:prstGeom>
          <a:ln>
            <a:solidFill>
              <a:schemeClr val="bg1">
                <a:lumMod val="65000"/>
              </a:schemeClr>
            </a:solidFill>
          </a:ln>
        </p:spPr>
      </p:pic>
      <p:pic>
        <p:nvPicPr>
          <p:cNvPr id="7" name="Picture 6">
            <a:extLst>
              <a:ext uri="{FF2B5EF4-FFF2-40B4-BE49-F238E27FC236}">
                <a16:creationId xmlns:a16="http://schemas.microsoft.com/office/drawing/2014/main" id="{F3FD7D37-2413-552B-D3AD-CB7F4DB0F6FF}"/>
              </a:ext>
            </a:extLst>
          </p:cNvPr>
          <p:cNvPicPr>
            <a:picLocks noChangeAspect="1"/>
          </p:cNvPicPr>
          <p:nvPr/>
        </p:nvPicPr>
        <p:blipFill>
          <a:blip r:embed="rId4"/>
          <a:srcRect t="7269"/>
          <a:stretch>
            <a:fillRect/>
          </a:stretch>
        </p:blipFill>
        <p:spPr>
          <a:xfrm>
            <a:off x="7363959" y="1257344"/>
            <a:ext cx="3912940" cy="2051338"/>
          </a:xfrm>
          <a:prstGeom prst="rect">
            <a:avLst/>
          </a:prstGeom>
          <a:ln>
            <a:solidFill>
              <a:schemeClr val="bg1">
                <a:lumMod val="65000"/>
              </a:schemeClr>
            </a:solidFill>
          </a:ln>
        </p:spPr>
      </p:pic>
      <p:pic>
        <p:nvPicPr>
          <p:cNvPr id="8" name="Picture 7">
            <a:extLst>
              <a:ext uri="{FF2B5EF4-FFF2-40B4-BE49-F238E27FC236}">
                <a16:creationId xmlns:a16="http://schemas.microsoft.com/office/drawing/2014/main" id="{BC26F0A1-9C66-5003-D3C8-20874D04A574}"/>
              </a:ext>
            </a:extLst>
          </p:cNvPr>
          <p:cNvPicPr>
            <a:picLocks noChangeAspect="1"/>
          </p:cNvPicPr>
          <p:nvPr/>
        </p:nvPicPr>
        <p:blipFill>
          <a:blip r:embed="rId5"/>
          <a:stretch>
            <a:fillRect/>
          </a:stretch>
        </p:blipFill>
        <p:spPr>
          <a:xfrm>
            <a:off x="7363959" y="3549319"/>
            <a:ext cx="3886201" cy="2051337"/>
          </a:xfrm>
          <a:prstGeom prst="rect">
            <a:avLst/>
          </a:prstGeom>
          <a:ln>
            <a:solidFill>
              <a:schemeClr val="bg1">
                <a:lumMod val="65000"/>
              </a:schemeClr>
            </a:solidFill>
          </a:ln>
        </p:spPr>
      </p:pic>
      <p:pic>
        <p:nvPicPr>
          <p:cNvPr id="9" name="Picture 8">
            <a:extLst>
              <a:ext uri="{FF2B5EF4-FFF2-40B4-BE49-F238E27FC236}">
                <a16:creationId xmlns:a16="http://schemas.microsoft.com/office/drawing/2014/main" id="{F21E1D7A-2FE5-3BE4-A01A-E3FD95858373}"/>
              </a:ext>
            </a:extLst>
          </p:cNvPr>
          <p:cNvPicPr>
            <a:picLocks noChangeAspect="1"/>
          </p:cNvPicPr>
          <p:nvPr/>
        </p:nvPicPr>
        <p:blipFill>
          <a:blip r:embed="rId6"/>
          <a:stretch>
            <a:fillRect/>
          </a:stretch>
        </p:blipFill>
        <p:spPr>
          <a:xfrm>
            <a:off x="3500998" y="4420020"/>
            <a:ext cx="2063910" cy="1990461"/>
          </a:xfrm>
          <a:prstGeom prst="rect">
            <a:avLst/>
          </a:prstGeom>
        </p:spPr>
      </p:pic>
      <p:sp>
        <p:nvSpPr>
          <p:cNvPr id="3" name="Text Placeholder 1">
            <a:extLst>
              <a:ext uri="{FF2B5EF4-FFF2-40B4-BE49-F238E27FC236}">
                <a16:creationId xmlns:a16="http://schemas.microsoft.com/office/drawing/2014/main" id="{2751B46E-2140-E1BC-8EC7-721BAD6BAFD2}"/>
              </a:ext>
            </a:extLst>
          </p:cNvPr>
          <p:cNvSpPr txBox="1">
            <a:spLocks/>
          </p:cNvSpPr>
          <p:nvPr/>
        </p:nvSpPr>
        <p:spPr>
          <a:xfrm rot="19050057">
            <a:off x="5787095" y="775571"/>
            <a:ext cx="2873377" cy="202876"/>
          </a:xfrm>
          <a:prstGeom prst="rect">
            <a:avLst/>
          </a:prstGeom>
        </p:spPr>
        <p:txBody>
          <a:bodyPr vert="horz" wrap="square" lIns="0" tIns="0" rIns="0" bIns="0" rtlCol="0">
            <a:spAutoFit/>
          </a:bodyPr>
          <a:lstStyle>
            <a:lvl1pPr marL="0" indent="0" algn="l" defTabSz="913938" rtl="0" eaLnBrk="1" latinLnBrk="0" hangingPunct="1">
              <a:lnSpc>
                <a:spcPct val="80000"/>
              </a:lnSpc>
              <a:spcBef>
                <a:spcPts val="600"/>
              </a:spcBef>
              <a:buFont typeface="Arial" panose="020B0604020202020204" pitchFamily="34" charset="0"/>
              <a:buNone/>
              <a:defRPr sz="3198" b="0" i="0" kern="1200" cap="none" spc="100" baseline="0">
                <a:solidFill>
                  <a:schemeClr val="tx2"/>
                </a:solidFill>
                <a:latin typeface="Aptos" panose="020B0004020202020204" pitchFamily="34" charset="0"/>
                <a:ea typeface="+mn-ea"/>
                <a:cs typeface="+mn-cs"/>
              </a:defRPr>
            </a:lvl1pPr>
            <a:lvl2pPr marL="0" indent="0" algn="l" defTabSz="913938" rtl="0" eaLnBrk="1" latinLnBrk="0" hangingPunct="1">
              <a:lnSpc>
                <a:spcPct val="90000"/>
              </a:lnSpc>
              <a:spcBef>
                <a:spcPts val="600"/>
              </a:spcBef>
              <a:buFont typeface="Arial" panose="020B0604020202020204" pitchFamily="34" charset="0"/>
              <a:buNone/>
              <a:defRPr sz="1599" b="0" i="0" kern="1200">
                <a:solidFill>
                  <a:schemeClr val="tx1"/>
                </a:solidFill>
                <a:latin typeface="Consolas" panose="020B0609020204030204" pitchFamily="49" charset="0"/>
                <a:ea typeface="+mn-ea"/>
                <a:cs typeface="Consolas" panose="020B0609020204030204" pitchFamily="49" charset="0"/>
              </a:defRPr>
            </a:lvl2pPr>
            <a:lvl3pPr marL="7934" indent="0" algn="l" defTabSz="913938" rtl="0" eaLnBrk="1" latinLnBrk="0" hangingPunct="1">
              <a:lnSpc>
                <a:spcPct val="90000"/>
              </a:lnSpc>
              <a:spcBef>
                <a:spcPts val="600"/>
              </a:spcBef>
              <a:buFont typeface="Arial" panose="020B0604020202020204" pitchFamily="34" charset="0"/>
              <a:buNone/>
              <a:tabLst/>
              <a:defRPr sz="1400" b="0" i="0" kern="1200">
                <a:solidFill>
                  <a:schemeClr val="tx1"/>
                </a:solidFill>
                <a:latin typeface="Consolas" panose="020B0609020204030204" pitchFamily="49" charset="0"/>
                <a:ea typeface="+mn-ea"/>
                <a:cs typeface="Consolas" panose="020B0609020204030204" pitchFamily="49" charset="0"/>
              </a:defRPr>
            </a:lvl3pPr>
            <a:lvl4pPr marL="7934" indent="0" algn="l" defTabSz="913938" rtl="0" eaLnBrk="1" latinLnBrk="0" hangingPunct="1">
              <a:lnSpc>
                <a:spcPct val="90000"/>
              </a:lnSpc>
              <a:spcBef>
                <a:spcPts val="600"/>
              </a:spcBef>
              <a:buFont typeface="Arial" panose="020B0604020202020204" pitchFamily="34" charset="0"/>
              <a:buNone/>
              <a:tabLst/>
              <a:defRPr sz="1400" b="0" i="0" kern="1200">
                <a:solidFill>
                  <a:schemeClr val="tx1"/>
                </a:solidFill>
                <a:latin typeface="Aptos Light" panose="020B0004020202020204" pitchFamily="34" charset="0"/>
                <a:ea typeface="+mn-ea"/>
                <a:cs typeface="+mn-cs"/>
              </a:defRPr>
            </a:lvl4pPr>
            <a:lvl5pPr marL="7934" indent="0" algn="l" defTabSz="913938" rtl="0" eaLnBrk="1" latinLnBrk="0" hangingPunct="1">
              <a:lnSpc>
                <a:spcPct val="90000"/>
              </a:lnSpc>
              <a:spcBef>
                <a:spcPts val="600"/>
              </a:spcBef>
              <a:buFont typeface="Arial" panose="020B0604020202020204" pitchFamily="34" charset="0"/>
              <a:buNone/>
              <a:tabLst/>
              <a:defRPr sz="1199" b="0" i="0" kern="1200">
                <a:solidFill>
                  <a:schemeClr val="tx1"/>
                </a:solidFill>
                <a:latin typeface="Aptos Light" panose="020B0004020202020204" pitchFamily="34" charset="0"/>
                <a:ea typeface="+mn-ea"/>
                <a:cs typeface="+mn-cs"/>
              </a:defRPr>
            </a:lvl5pPr>
            <a:lvl6pPr marL="2513331"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00"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269"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238"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1600" dirty="0">
                <a:solidFill>
                  <a:srgbClr val="00B050"/>
                </a:solidFill>
                <a:latin typeface="Chalkboard" panose="03050602040202020205" pitchFamily="66" charset="77"/>
              </a:rPr>
              <a:t>Financial report</a:t>
            </a:r>
          </a:p>
        </p:txBody>
      </p:sp>
      <p:sp>
        <p:nvSpPr>
          <p:cNvPr id="5" name="Text Placeholder 1">
            <a:extLst>
              <a:ext uri="{FF2B5EF4-FFF2-40B4-BE49-F238E27FC236}">
                <a16:creationId xmlns:a16="http://schemas.microsoft.com/office/drawing/2014/main" id="{B1F0F51C-7E86-C097-55BB-E53186031A4B}"/>
              </a:ext>
            </a:extLst>
          </p:cNvPr>
          <p:cNvSpPr txBox="1">
            <a:spLocks/>
          </p:cNvSpPr>
          <p:nvPr/>
        </p:nvSpPr>
        <p:spPr>
          <a:xfrm>
            <a:off x="1221207" y="393314"/>
            <a:ext cx="3119486" cy="401520"/>
          </a:xfrm>
          <a:prstGeom prst="rect">
            <a:avLst/>
          </a:prstGeom>
        </p:spPr>
        <p:txBody>
          <a:bodyPr vert="horz" wrap="square" lIns="0" tIns="0" rIns="0" bIns="0" rtlCol="0">
            <a:spAutoFit/>
          </a:bodyPr>
          <a:lstStyle>
            <a:lvl1pPr marL="0" indent="0" algn="l" defTabSz="913938" rtl="0" eaLnBrk="1" latinLnBrk="0" hangingPunct="1">
              <a:lnSpc>
                <a:spcPct val="80000"/>
              </a:lnSpc>
              <a:spcBef>
                <a:spcPts val="600"/>
              </a:spcBef>
              <a:buFont typeface="Arial" panose="020B0604020202020204" pitchFamily="34" charset="0"/>
              <a:buNone/>
              <a:defRPr sz="3198" b="0" i="0" kern="1200" cap="none" spc="100" baseline="0">
                <a:solidFill>
                  <a:schemeClr val="tx2"/>
                </a:solidFill>
                <a:latin typeface="Aptos" panose="020B0004020202020204" pitchFamily="34" charset="0"/>
                <a:ea typeface="+mn-ea"/>
                <a:cs typeface="+mn-cs"/>
              </a:defRPr>
            </a:lvl1pPr>
            <a:lvl2pPr marL="0" indent="0" algn="l" defTabSz="913938" rtl="0" eaLnBrk="1" latinLnBrk="0" hangingPunct="1">
              <a:lnSpc>
                <a:spcPct val="90000"/>
              </a:lnSpc>
              <a:spcBef>
                <a:spcPts val="600"/>
              </a:spcBef>
              <a:buFont typeface="Arial" panose="020B0604020202020204" pitchFamily="34" charset="0"/>
              <a:buNone/>
              <a:defRPr sz="1599" b="0" i="0" kern="1200">
                <a:solidFill>
                  <a:schemeClr val="tx1"/>
                </a:solidFill>
                <a:latin typeface="Consolas" panose="020B0609020204030204" pitchFamily="49" charset="0"/>
                <a:ea typeface="+mn-ea"/>
                <a:cs typeface="Consolas" panose="020B0609020204030204" pitchFamily="49" charset="0"/>
              </a:defRPr>
            </a:lvl2pPr>
            <a:lvl3pPr marL="7934" indent="0" algn="l" defTabSz="913938" rtl="0" eaLnBrk="1" latinLnBrk="0" hangingPunct="1">
              <a:lnSpc>
                <a:spcPct val="90000"/>
              </a:lnSpc>
              <a:spcBef>
                <a:spcPts val="600"/>
              </a:spcBef>
              <a:buFont typeface="Arial" panose="020B0604020202020204" pitchFamily="34" charset="0"/>
              <a:buNone/>
              <a:tabLst/>
              <a:defRPr sz="1400" b="0" i="0" kern="1200">
                <a:solidFill>
                  <a:schemeClr val="tx1"/>
                </a:solidFill>
                <a:latin typeface="Consolas" panose="020B0609020204030204" pitchFamily="49" charset="0"/>
                <a:ea typeface="+mn-ea"/>
                <a:cs typeface="Consolas" panose="020B0609020204030204" pitchFamily="49" charset="0"/>
              </a:defRPr>
            </a:lvl3pPr>
            <a:lvl4pPr marL="7934" indent="0" algn="l" defTabSz="913938" rtl="0" eaLnBrk="1" latinLnBrk="0" hangingPunct="1">
              <a:lnSpc>
                <a:spcPct val="90000"/>
              </a:lnSpc>
              <a:spcBef>
                <a:spcPts val="600"/>
              </a:spcBef>
              <a:buFont typeface="Arial" panose="020B0604020202020204" pitchFamily="34" charset="0"/>
              <a:buNone/>
              <a:tabLst/>
              <a:defRPr sz="1400" b="0" i="0" kern="1200">
                <a:solidFill>
                  <a:schemeClr val="tx1"/>
                </a:solidFill>
                <a:latin typeface="Aptos Light" panose="020B0004020202020204" pitchFamily="34" charset="0"/>
                <a:ea typeface="+mn-ea"/>
                <a:cs typeface="+mn-cs"/>
              </a:defRPr>
            </a:lvl4pPr>
            <a:lvl5pPr marL="7934" indent="0" algn="l" defTabSz="913938" rtl="0" eaLnBrk="1" latinLnBrk="0" hangingPunct="1">
              <a:lnSpc>
                <a:spcPct val="90000"/>
              </a:lnSpc>
              <a:spcBef>
                <a:spcPts val="600"/>
              </a:spcBef>
              <a:buFont typeface="Arial" panose="020B0604020202020204" pitchFamily="34" charset="0"/>
              <a:buNone/>
              <a:tabLst/>
              <a:defRPr sz="1199" b="0" i="0" kern="1200">
                <a:solidFill>
                  <a:schemeClr val="tx1"/>
                </a:solidFill>
                <a:latin typeface="Aptos Light" panose="020B0004020202020204" pitchFamily="34" charset="0"/>
                <a:ea typeface="+mn-ea"/>
                <a:cs typeface="+mn-cs"/>
              </a:defRPr>
            </a:lvl5pPr>
            <a:lvl6pPr marL="2513331"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00"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269"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238"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1600" dirty="0"/>
              <a:t>William and Georgena Bradshaw Charitable Trust</a:t>
            </a:r>
          </a:p>
        </p:txBody>
      </p:sp>
    </p:spTree>
    <p:extLst>
      <p:ext uri="{BB962C8B-B14F-4D97-AF65-F5344CB8AC3E}">
        <p14:creationId xmlns:p14="http://schemas.microsoft.com/office/powerpoint/2010/main" val="3692441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8CF551-3B09-F3BC-6264-3626336EF57C}"/>
              </a:ext>
            </a:extLst>
          </p:cNvPr>
          <p:cNvSpPr>
            <a:spLocks noGrp="1"/>
          </p:cNvSpPr>
          <p:nvPr>
            <p:ph type="body" sz="quarter" idx="10"/>
          </p:nvPr>
        </p:nvSpPr>
        <p:spPr>
          <a:xfrm>
            <a:off x="1237673" y="877009"/>
            <a:ext cx="5823527" cy="408830"/>
          </a:xfrm>
        </p:spPr>
        <p:txBody>
          <a:bodyPr/>
          <a:lstStyle/>
          <a:p>
            <a:r>
              <a:rPr lang="en-US" dirty="0"/>
              <a:t>Do we spend time on this one? </a:t>
            </a:r>
          </a:p>
        </p:txBody>
      </p:sp>
      <p:sp>
        <p:nvSpPr>
          <p:cNvPr id="3" name="Text Placeholder 2">
            <a:extLst>
              <a:ext uri="{FF2B5EF4-FFF2-40B4-BE49-F238E27FC236}">
                <a16:creationId xmlns:a16="http://schemas.microsoft.com/office/drawing/2014/main" id="{114061B3-2557-3B94-FC23-09C4C04D5635}"/>
              </a:ext>
            </a:extLst>
          </p:cNvPr>
          <p:cNvSpPr>
            <a:spLocks noGrp="1"/>
          </p:cNvSpPr>
          <p:nvPr>
            <p:ph type="body" sz="quarter" idx="22"/>
          </p:nvPr>
        </p:nvSpPr>
        <p:spPr/>
        <p:txBody>
          <a:bodyPr vert="horz" lIns="0" tIns="0" rIns="0" bIns="0" numCol="1" spcCol="396000" rtlCol="0" anchor="t">
            <a:noAutofit/>
          </a:bodyPr>
          <a:lstStyle/>
          <a:p>
            <a:pPr marL="285750" indent="-285750">
              <a:buFont typeface="Arial" panose="020B0604020202020204" pitchFamily="34" charset="0"/>
              <a:buChar char="•"/>
            </a:pPr>
            <a:r>
              <a:rPr lang="en-US" sz="2000" dirty="0">
                <a:latin typeface="Aptos"/>
              </a:rPr>
              <a:t>Should we try for more? </a:t>
            </a:r>
          </a:p>
          <a:p>
            <a:pPr marL="285750" indent="-285750">
              <a:buFont typeface="Arial" panose="020B0604020202020204" pitchFamily="34" charset="0"/>
              <a:buChar char="•"/>
            </a:pPr>
            <a:r>
              <a:rPr lang="en-US" sz="2000" dirty="0">
                <a:latin typeface="Aptos"/>
              </a:rPr>
              <a:t>What about if records don’t tally with ours? </a:t>
            </a:r>
            <a:endParaRPr lang="en-US" sz="2000" dirty="0"/>
          </a:p>
          <a:p>
            <a:pPr marL="285750" indent="-285750">
              <a:buFont typeface="Arial" panose="020B0604020202020204" pitchFamily="34" charset="0"/>
              <a:buChar char="•"/>
            </a:pPr>
            <a:r>
              <a:rPr lang="en-US" sz="2000" dirty="0">
                <a:latin typeface="Aptos"/>
              </a:rPr>
              <a:t>Go back to the solicitors who instruct the Trustees?</a:t>
            </a:r>
          </a:p>
          <a:p>
            <a:pPr marL="285750" indent="-285750">
              <a:buFont typeface="Arial" panose="020B0604020202020204" pitchFamily="34" charset="0"/>
              <a:buChar char="•"/>
            </a:pPr>
            <a:r>
              <a:rPr lang="en-US" sz="2000" dirty="0">
                <a:latin typeface="Aptos"/>
              </a:rPr>
              <a:t>Contact other beneficiaries to see if they're aware?</a:t>
            </a:r>
          </a:p>
          <a:p>
            <a:pPr marL="285750" indent="-285750">
              <a:buFont typeface="Arial" panose="020B0604020202020204" pitchFamily="34" charset="0"/>
              <a:buChar char="•"/>
            </a:pPr>
            <a:r>
              <a:rPr lang="en-US" sz="2000" dirty="0">
                <a:latin typeface="Aptos"/>
              </a:rPr>
              <a:t>Contact the Trustees?</a:t>
            </a:r>
          </a:p>
          <a:p>
            <a:pPr marL="285750" indent="-285750">
              <a:buFont typeface="Arial" panose="020B0604020202020204" pitchFamily="34" charset="0"/>
              <a:buChar char="•"/>
            </a:pPr>
            <a:endParaRPr lang="en-US" sz="2000" dirty="0">
              <a:latin typeface="Aptos"/>
            </a:endParaRPr>
          </a:p>
          <a:p>
            <a:pPr marL="285750" indent="-285750">
              <a:buFont typeface="Arial" panose="020B0604020202020204" pitchFamily="34" charset="0"/>
              <a:buChar char="•"/>
            </a:pPr>
            <a:endParaRPr lang="en-US" sz="2000" dirty="0">
              <a:latin typeface="Aptos"/>
            </a:endParaRPr>
          </a:p>
          <a:p>
            <a:pPr marL="285750" indent="-285750">
              <a:buFont typeface="Arial" panose="020B0604020202020204" pitchFamily="34" charset="0"/>
              <a:buChar char="•"/>
            </a:pPr>
            <a:r>
              <a:rPr lang="en-US" sz="2000" dirty="0">
                <a:latin typeface="Aptos"/>
              </a:rPr>
              <a:t>Thoughts? </a:t>
            </a:r>
          </a:p>
        </p:txBody>
      </p:sp>
    </p:spTree>
    <p:extLst>
      <p:ext uri="{BB962C8B-B14F-4D97-AF65-F5344CB8AC3E}">
        <p14:creationId xmlns:p14="http://schemas.microsoft.com/office/powerpoint/2010/main" val="3376050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FC273B-4C59-16D0-3FB4-BE588FF6DB05}"/>
              </a:ext>
            </a:extLst>
          </p:cNvPr>
          <p:cNvSpPr>
            <a:spLocks noGrp="1"/>
          </p:cNvSpPr>
          <p:nvPr>
            <p:ph type="body" sz="quarter" idx="10"/>
          </p:nvPr>
        </p:nvSpPr>
        <p:spPr/>
        <p:txBody>
          <a:bodyPr/>
          <a:lstStyle/>
          <a:p>
            <a:r>
              <a:rPr lang="en-US" dirty="0"/>
              <a:t>Fixed amount each year – stated in Will</a:t>
            </a:r>
          </a:p>
        </p:txBody>
      </p:sp>
      <p:sp>
        <p:nvSpPr>
          <p:cNvPr id="3" name="Text Placeholder 2">
            <a:extLst>
              <a:ext uri="{FF2B5EF4-FFF2-40B4-BE49-F238E27FC236}">
                <a16:creationId xmlns:a16="http://schemas.microsoft.com/office/drawing/2014/main" id="{018C0328-E65B-1AC7-A2E3-E75C4C09AAB4}"/>
              </a:ext>
            </a:extLst>
          </p:cNvPr>
          <p:cNvSpPr>
            <a:spLocks noGrp="1"/>
          </p:cNvSpPr>
          <p:nvPr>
            <p:ph type="body" sz="quarter" idx="22"/>
          </p:nvPr>
        </p:nvSpPr>
        <p:spPr/>
        <p:txBody>
          <a:bodyPr numCol="1"/>
          <a:lstStyle/>
          <a:p>
            <a:r>
              <a:rPr lang="en-AU" sz="4000" b="1" dirty="0"/>
              <a:t>Fixed Trust</a:t>
            </a:r>
          </a:p>
          <a:p>
            <a:r>
              <a:rPr lang="en-AU" sz="2400" dirty="0"/>
              <a:t>A trust in which persons have fixed entitlements to all of the income and capital of the trust at all times during the income year. </a:t>
            </a:r>
          </a:p>
          <a:p>
            <a:r>
              <a:rPr lang="en-AU" sz="2400" dirty="0"/>
              <a:t>That is, the trustee is bound to make a distribution to the beneficiaries in a fixed or predetermined manner, as set out in the trust deed. The fixed entitlement may be a specified fraction or a percentage. – </a:t>
            </a:r>
            <a:r>
              <a:rPr lang="en-AU" sz="1600" dirty="0"/>
              <a:t>Australian Business Register</a:t>
            </a:r>
          </a:p>
          <a:p>
            <a:endParaRPr lang="en-US" sz="2400" dirty="0"/>
          </a:p>
        </p:txBody>
      </p:sp>
      <p:pic>
        <p:nvPicPr>
          <p:cNvPr id="4" name="Picture 3">
            <a:extLst>
              <a:ext uri="{FF2B5EF4-FFF2-40B4-BE49-F238E27FC236}">
                <a16:creationId xmlns:a16="http://schemas.microsoft.com/office/drawing/2014/main" id="{C2E336CC-CF5F-BF66-EC86-5C6941FB928E}"/>
              </a:ext>
            </a:extLst>
          </p:cNvPr>
          <p:cNvPicPr>
            <a:picLocks noChangeAspect="1"/>
          </p:cNvPicPr>
          <p:nvPr/>
        </p:nvPicPr>
        <p:blipFill>
          <a:blip r:embed="rId2"/>
          <a:stretch>
            <a:fillRect/>
          </a:stretch>
        </p:blipFill>
        <p:spPr>
          <a:xfrm rot="21180349">
            <a:off x="669631" y="5432212"/>
            <a:ext cx="7772400" cy="701179"/>
          </a:xfrm>
          <a:prstGeom prst="rect">
            <a:avLst/>
          </a:prstGeom>
        </p:spPr>
      </p:pic>
      <p:pic>
        <p:nvPicPr>
          <p:cNvPr id="11" name="Picture 10">
            <a:extLst>
              <a:ext uri="{FF2B5EF4-FFF2-40B4-BE49-F238E27FC236}">
                <a16:creationId xmlns:a16="http://schemas.microsoft.com/office/drawing/2014/main" id="{6ACDB230-3329-0173-351F-AB783CFE3021}"/>
              </a:ext>
            </a:extLst>
          </p:cNvPr>
          <p:cNvPicPr>
            <a:picLocks noChangeAspect="1"/>
          </p:cNvPicPr>
          <p:nvPr/>
        </p:nvPicPr>
        <p:blipFill>
          <a:blip r:embed="rId3"/>
          <a:stretch>
            <a:fillRect/>
          </a:stretch>
        </p:blipFill>
        <p:spPr>
          <a:xfrm>
            <a:off x="8736466" y="374650"/>
            <a:ext cx="2083503" cy="6108700"/>
          </a:xfrm>
          <a:prstGeom prst="rect">
            <a:avLst/>
          </a:prstGeom>
        </p:spPr>
      </p:pic>
    </p:spTree>
    <p:extLst>
      <p:ext uri="{BB962C8B-B14F-4D97-AF65-F5344CB8AC3E}">
        <p14:creationId xmlns:p14="http://schemas.microsoft.com/office/powerpoint/2010/main" val="4185166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3CA9C0-BFD7-CCDE-2434-8B33444DAA14}"/>
              </a:ext>
            </a:extLst>
          </p:cNvPr>
          <p:cNvSpPr>
            <a:spLocks noGrp="1"/>
          </p:cNvSpPr>
          <p:nvPr>
            <p:ph type="body" sz="quarter" idx="10"/>
          </p:nvPr>
        </p:nvSpPr>
        <p:spPr>
          <a:xfrm>
            <a:off x="1237673" y="877009"/>
            <a:ext cx="5823527" cy="408830"/>
          </a:xfrm>
        </p:spPr>
        <p:txBody>
          <a:bodyPr/>
          <a:lstStyle/>
          <a:p>
            <a:r>
              <a:rPr lang="en-US" dirty="0"/>
              <a:t>Collie Foundation</a:t>
            </a:r>
          </a:p>
        </p:txBody>
      </p:sp>
      <p:sp>
        <p:nvSpPr>
          <p:cNvPr id="3" name="Text Placeholder 2">
            <a:extLst>
              <a:ext uri="{FF2B5EF4-FFF2-40B4-BE49-F238E27FC236}">
                <a16:creationId xmlns:a16="http://schemas.microsoft.com/office/drawing/2014/main" id="{3B3D3349-82FA-F483-9A85-8962E6D4025D}"/>
              </a:ext>
            </a:extLst>
          </p:cNvPr>
          <p:cNvSpPr>
            <a:spLocks noGrp="1"/>
          </p:cNvSpPr>
          <p:nvPr>
            <p:ph type="body" sz="quarter" idx="22"/>
          </p:nvPr>
        </p:nvSpPr>
        <p:spPr/>
        <p:txBody>
          <a:bodyPr/>
          <a:lstStyle/>
          <a:p>
            <a:r>
              <a:rPr lang="en-US" sz="2400" b="1" dirty="0">
                <a:solidFill>
                  <a:schemeClr val="tx2"/>
                </a:solidFill>
              </a:rPr>
              <a:t>Managed by Equity Trusts</a:t>
            </a:r>
          </a:p>
          <a:p>
            <a:endParaRPr lang="en-US" sz="2400" dirty="0"/>
          </a:p>
          <a:p>
            <a:r>
              <a:rPr lang="en-AU" sz="2400" b="1" dirty="0"/>
              <a:t>General, perpetual, charitable trust </a:t>
            </a:r>
            <a:r>
              <a:rPr lang="en-AU" sz="2400" dirty="0"/>
              <a:t>giving the Trustees wide </a:t>
            </a:r>
            <a:r>
              <a:rPr lang="en-AU" sz="2400" b="1" dirty="0"/>
              <a:t>discretion</a:t>
            </a:r>
            <a:r>
              <a:rPr lang="en-AU" sz="2400" dirty="0"/>
              <a:t> in supporting charitable organisations</a:t>
            </a:r>
          </a:p>
          <a:p>
            <a:r>
              <a:rPr lang="en-AU" sz="2400" dirty="0"/>
              <a:t>Does not accept unsolicited applications.</a:t>
            </a:r>
          </a:p>
          <a:p>
            <a:endParaRPr lang="en-US" sz="2400" dirty="0"/>
          </a:p>
        </p:txBody>
      </p:sp>
      <p:pic>
        <p:nvPicPr>
          <p:cNvPr id="4" name="Picture 3">
            <a:extLst>
              <a:ext uri="{FF2B5EF4-FFF2-40B4-BE49-F238E27FC236}">
                <a16:creationId xmlns:a16="http://schemas.microsoft.com/office/drawing/2014/main" id="{E8A7A122-029F-65B9-44A9-2C74AD7C56E7}"/>
              </a:ext>
            </a:extLst>
          </p:cNvPr>
          <p:cNvPicPr>
            <a:picLocks noChangeAspect="1"/>
          </p:cNvPicPr>
          <p:nvPr/>
        </p:nvPicPr>
        <p:blipFill>
          <a:blip r:embed="rId3"/>
          <a:stretch>
            <a:fillRect/>
          </a:stretch>
        </p:blipFill>
        <p:spPr>
          <a:xfrm rot="21167263">
            <a:off x="4962038" y="1095632"/>
            <a:ext cx="5721981" cy="4666735"/>
          </a:xfrm>
          <a:prstGeom prst="rect">
            <a:avLst/>
          </a:prstGeom>
          <a:ln>
            <a:solidFill>
              <a:schemeClr val="bg1">
                <a:lumMod val="75000"/>
              </a:schemeClr>
            </a:solidFill>
          </a:ln>
        </p:spPr>
      </p:pic>
    </p:spTree>
    <p:extLst>
      <p:ext uri="{BB962C8B-B14F-4D97-AF65-F5344CB8AC3E}">
        <p14:creationId xmlns:p14="http://schemas.microsoft.com/office/powerpoint/2010/main" val="2249790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7D0691-0341-53B1-6411-886AADB2780A}"/>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B8554741-F0AB-CF7C-48C0-E4EDF6E5AB8E}"/>
              </a:ext>
            </a:extLst>
          </p:cNvPr>
          <p:cNvSpPr>
            <a:spLocks noGrp="1"/>
          </p:cNvSpPr>
          <p:nvPr>
            <p:ph type="body" sz="quarter" idx="22"/>
          </p:nvPr>
        </p:nvSpPr>
        <p:spPr/>
        <p:txBody>
          <a:bodyPr/>
          <a:lstStyle/>
          <a:p>
            <a:endParaRPr lang="en-US"/>
          </a:p>
        </p:txBody>
      </p:sp>
      <p:pic>
        <p:nvPicPr>
          <p:cNvPr id="4" name="Picture 3">
            <a:extLst>
              <a:ext uri="{FF2B5EF4-FFF2-40B4-BE49-F238E27FC236}">
                <a16:creationId xmlns:a16="http://schemas.microsoft.com/office/drawing/2014/main" id="{90D0959A-B96B-6D2C-5CC8-4C507C0572D5}"/>
              </a:ext>
            </a:extLst>
          </p:cNvPr>
          <p:cNvPicPr>
            <a:picLocks noChangeAspect="1"/>
          </p:cNvPicPr>
          <p:nvPr/>
        </p:nvPicPr>
        <p:blipFill>
          <a:blip r:embed="rId2"/>
          <a:stretch>
            <a:fillRect/>
          </a:stretch>
        </p:blipFill>
        <p:spPr>
          <a:xfrm>
            <a:off x="313086" y="338138"/>
            <a:ext cx="11565828" cy="5930140"/>
          </a:xfrm>
          <a:prstGeom prst="rect">
            <a:avLst/>
          </a:prstGeom>
          <a:ln>
            <a:solidFill>
              <a:schemeClr val="bg1">
                <a:lumMod val="75000"/>
              </a:schemeClr>
            </a:solidFill>
          </a:ln>
        </p:spPr>
      </p:pic>
    </p:spTree>
    <p:extLst>
      <p:ext uri="{BB962C8B-B14F-4D97-AF65-F5344CB8AC3E}">
        <p14:creationId xmlns:p14="http://schemas.microsoft.com/office/powerpoint/2010/main" val="3734784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2409B8-6B5E-F9C8-AA43-3F61C5F1F489}"/>
              </a:ext>
            </a:extLst>
          </p:cNvPr>
          <p:cNvSpPr>
            <a:spLocks noGrp="1"/>
          </p:cNvSpPr>
          <p:nvPr>
            <p:ph type="body" sz="quarter" idx="10"/>
          </p:nvPr>
        </p:nvSpPr>
        <p:spPr>
          <a:xfrm>
            <a:off x="1237673" y="877009"/>
            <a:ext cx="5823527" cy="408830"/>
          </a:xfrm>
        </p:spPr>
        <p:txBody>
          <a:bodyPr/>
          <a:lstStyle/>
          <a:p>
            <a:r>
              <a:rPr lang="en-US" dirty="0"/>
              <a:t>Collie Foundation</a:t>
            </a:r>
          </a:p>
        </p:txBody>
      </p:sp>
      <p:sp>
        <p:nvSpPr>
          <p:cNvPr id="3" name="Text Placeholder 2">
            <a:extLst>
              <a:ext uri="{FF2B5EF4-FFF2-40B4-BE49-F238E27FC236}">
                <a16:creationId xmlns:a16="http://schemas.microsoft.com/office/drawing/2014/main" id="{BD320B45-EF19-E08F-7F79-D05839A4B4C8}"/>
              </a:ext>
            </a:extLst>
          </p:cNvPr>
          <p:cNvSpPr>
            <a:spLocks noGrp="1"/>
          </p:cNvSpPr>
          <p:nvPr>
            <p:ph type="body" sz="quarter" idx="22"/>
          </p:nvPr>
        </p:nvSpPr>
        <p:spPr/>
        <p:txBody>
          <a:bodyPr/>
          <a:lstStyle/>
          <a:p>
            <a:r>
              <a:rPr lang="en-US" sz="2000" b="1" dirty="0">
                <a:solidFill>
                  <a:schemeClr val="tx2"/>
                </a:solidFill>
              </a:rPr>
              <a:t>From the trust deed</a:t>
            </a:r>
          </a:p>
        </p:txBody>
      </p:sp>
      <p:pic>
        <p:nvPicPr>
          <p:cNvPr id="4" name="Picture 3">
            <a:extLst>
              <a:ext uri="{FF2B5EF4-FFF2-40B4-BE49-F238E27FC236}">
                <a16:creationId xmlns:a16="http://schemas.microsoft.com/office/drawing/2014/main" id="{91A60EF8-8CF7-F7FF-89C2-0E5795F7A587}"/>
              </a:ext>
            </a:extLst>
          </p:cNvPr>
          <p:cNvPicPr>
            <a:picLocks noChangeAspect="1"/>
          </p:cNvPicPr>
          <p:nvPr/>
        </p:nvPicPr>
        <p:blipFill>
          <a:blip r:embed="rId2"/>
          <a:srcRect l="4187" r="10335"/>
          <a:stretch>
            <a:fillRect/>
          </a:stretch>
        </p:blipFill>
        <p:spPr>
          <a:xfrm>
            <a:off x="613366" y="2794617"/>
            <a:ext cx="5482634" cy="3047822"/>
          </a:xfrm>
          <a:prstGeom prst="rect">
            <a:avLst/>
          </a:prstGeom>
          <a:ln>
            <a:solidFill>
              <a:schemeClr val="bg1">
                <a:lumMod val="75000"/>
              </a:schemeClr>
            </a:solidFill>
          </a:ln>
        </p:spPr>
      </p:pic>
      <p:pic>
        <p:nvPicPr>
          <p:cNvPr id="5" name="Picture 4">
            <a:extLst>
              <a:ext uri="{FF2B5EF4-FFF2-40B4-BE49-F238E27FC236}">
                <a16:creationId xmlns:a16="http://schemas.microsoft.com/office/drawing/2014/main" id="{FA67A05B-B8A7-E03F-CAF1-4E8BAB20C7C1}"/>
              </a:ext>
            </a:extLst>
          </p:cNvPr>
          <p:cNvPicPr>
            <a:picLocks noChangeAspect="1"/>
          </p:cNvPicPr>
          <p:nvPr/>
        </p:nvPicPr>
        <p:blipFill>
          <a:blip r:embed="rId3"/>
          <a:stretch>
            <a:fillRect/>
          </a:stretch>
        </p:blipFill>
        <p:spPr>
          <a:xfrm rot="20765222">
            <a:off x="5060267" y="1178114"/>
            <a:ext cx="5088775" cy="1595227"/>
          </a:xfrm>
          <a:prstGeom prst="rect">
            <a:avLst/>
          </a:prstGeom>
          <a:ln>
            <a:solidFill>
              <a:schemeClr val="bg1">
                <a:lumMod val="75000"/>
              </a:schemeClr>
            </a:solidFill>
          </a:ln>
        </p:spPr>
      </p:pic>
      <p:pic>
        <p:nvPicPr>
          <p:cNvPr id="7" name="Picture 6">
            <a:extLst>
              <a:ext uri="{FF2B5EF4-FFF2-40B4-BE49-F238E27FC236}">
                <a16:creationId xmlns:a16="http://schemas.microsoft.com/office/drawing/2014/main" id="{FDA510E8-1900-A952-DF11-46457CC277D2}"/>
              </a:ext>
            </a:extLst>
          </p:cNvPr>
          <p:cNvPicPr>
            <a:picLocks noChangeAspect="1"/>
          </p:cNvPicPr>
          <p:nvPr/>
        </p:nvPicPr>
        <p:blipFill>
          <a:blip r:embed="rId4"/>
          <a:stretch>
            <a:fillRect/>
          </a:stretch>
        </p:blipFill>
        <p:spPr>
          <a:xfrm rot="524830">
            <a:off x="6199570" y="3566722"/>
            <a:ext cx="5146964" cy="1755740"/>
          </a:xfrm>
          <a:prstGeom prst="rect">
            <a:avLst/>
          </a:prstGeom>
          <a:ln>
            <a:solidFill>
              <a:schemeClr val="bg1">
                <a:lumMod val="75000"/>
              </a:schemeClr>
            </a:solidFill>
          </a:ln>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55F9EEF4-AE60-5D0B-B5D9-691BC31F109F}"/>
                  </a:ext>
                </a:extLst>
              </p14:cNvPr>
              <p14:cNvContentPartPr/>
              <p14:nvPr/>
            </p14:nvContentPartPr>
            <p14:xfrm>
              <a:off x="1313900" y="4077134"/>
              <a:ext cx="3506760" cy="364680"/>
            </p14:xfrm>
          </p:contentPart>
        </mc:Choice>
        <mc:Fallback xmlns="">
          <p:pic>
            <p:nvPicPr>
              <p:cNvPr id="8" name="Ink 7">
                <a:extLst>
                  <a:ext uri="{FF2B5EF4-FFF2-40B4-BE49-F238E27FC236}">
                    <a16:creationId xmlns:a16="http://schemas.microsoft.com/office/drawing/2014/main" id="{55F9EEF4-AE60-5D0B-B5D9-691BC31F109F}"/>
                  </a:ext>
                </a:extLst>
              </p:cNvPr>
              <p:cNvPicPr/>
              <p:nvPr/>
            </p:nvPicPr>
            <p:blipFill>
              <a:blip r:embed="rId6"/>
              <a:stretch>
                <a:fillRect/>
              </a:stretch>
            </p:blipFill>
            <p:spPr>
              <a:xfrm>
                <a:off x="1304900" y="4068134"/>
                <a:ext cx="3524400" cy="382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80B11B71-7D50-B2FF-C706-DB644583CCE5}"/>
                  </a:ext>
                </a:extLst>
              </p14:cNvPr>
              <p14:cNvContentPartPr/>
              <p14:nvPr/>
            </p14:nvContentPartPr>
            <p14:xfrm>
              <a:off x="5579180" y="1194614"/>
              <a:ext cx="4531680" cy="1598760"/>
            </p14:xfrm>
          </p:contentPart>
        </mc:Choice>
        <mc:Fallback xmlns="">
          <p:pic>
            <p:nvPicPr>
              <p:cNvPr id="9" name="Ink 8">
                <a:extLst>
                  <a:ext uri="{FF2B5EF4-FFF2-40B4-BE49-F238E27FC236}">
                    <a16:creationId xmlns:a16="http://schemas.microsoft.com/office/drawing/2014/main" id="{80B11B71-7D50-B2FF-C706-DB644583CCE5}"/>
                  </a:ext>
                </a:extLst>
              </p:cNvPr>
              <p:cNvPicPr/>
              <p:nvPr/>
            </p:nvPicPr>
            <p:blipFill>
              <a:blip r:embed="rId8"/>
              <a:stretch>
                <a:fillRect/>
              </a:stretch>
            </p:blipFill>
            <p:spPr>
              <a:xfrm>
                <a:off x="5570180" y="1185614"/>
                <a:ext cx="4549320" cy="1616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C2EBEC35-CAF3-812E-C870-8BB720693943}"/>
                  </a:ext>
                </a:extLst>
              </p14:cNvPr>
              <p14:cNvContentPartPr/>
              <p14:nvPr/>
            </p14:nvContentPartPr>
            <p14:xfrm>
              <a:off x="6473780" y="3562334"/>
              <a:ext cx="4658040" cy="1251360"/>
            </p14:xfrm>
          </p:contentPart>
        </mc:Choice>
        <mc:Fallback xmlns="">
          <p:pic>
            <p:nvPicPr>
              <p:cNvPr id="10" name="Ink 9">
                <a:extLst>
                  <a:ext uri="{FF2B5EF4-FFF2-40B4-BE49-F238E27FC236}">
                    <a16:creationId xmlns:a16="http://schemas.microsoft.com/office/drawing/2014/main" id="{C2EBEC35-CAF3-812E-C870-8BB720693943}"/>
                  </a:ext>
                </a:extLst>
              </p:cNvPr>
              <p:cNvPicPr/>
              <p:nvPr/>
            </p:nvPicPr>
            <p:blipFill>
              <a:blip r:embed="rId10"/>
              <a:stretch>
                <a:fillRect/>
              </a:stretch>
            </p:blipFill>
            <p:spPr>
              <a:xfrm>
                <a:off x="6464779" y="3553334"/>
                <a:ext cx="4675681" cy="1269000"/>
              </a:xfrm>
              <a:prstGeom prst="rect">
                <a:avLst/>
              </a:prstGeom>
            </p:spPr>
          </p:pic>
        </mc:Fallback>
      </mc:AlternateContent>
    </p:spTree>
    <p:extLst>
      <p:ext uri="{BB962C8B-B14F-4D97-AF65-F5344CB8AC3E}">
        <p14:creationId xmlns:p14="http://schemas.microsoft.com/office/powerpoint/2010/main" val="3865541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5B97AC-F357-A430-FA75-89496F8E341F}"/>
              </a:ext>
            </a:extLst>
          </p:cNvPr>
          <p:cNvSpPr>
            <a:spLocks noGrp="1"/>
          </p:cNvSpPr>
          <p:nvPr>
            <p:ph type="body" sz="quarter" idx="10"/>
          </p:nvPr>
        </p:nvSpPr>
        <p:spPr>
          <a:xfrm>
            <a:off x="1237673" y="877009"/>
            <a:ext cx="5823527" cy="408830"/>
          </a:xfrm>
        </p:spPr>
        <p:txBody>
          <a:bodyPr/>
          <a:lstStyle/>
          <a:p>
            <a:r>
              <a:rPr lang="en-US" dirty="0"/>
              <a:t>Trustees</a:t>
            </a:r>
          </a:p>
        </p:txBody>
      </p:sp>
      <p:sp>
        <p:nvSpPr>
          <p:cNvPr id="3" name="Text Placeholder 2">
            <a:extLst>
              <a:ext uri="{FF2B5EF4-FFF2-40B4-BE49-F238E27FC236}">
                <a16:creationId xmlns:a16="http://schemas.microsoft.com/office/drawing/2014/main" id="{5640D093-7BF4-2420-0281-E4F02D5EF0F6}"/>
              </a:ext>
            </a:extLst>
          </p:cNvPr>
          <p:cNvSpPr>
            <a:spLocks noGrp="1"/>
          </p:cNvSpPr>
          <p:nvPr>
            <p:ph type="body" sz="quarter" idx="22"/>
          </p:nvPr>
        </p:nvSpPr>
        <p:spPr/>
        <p:txBody>
          <a:bodyPr/>
          <a:lstStyle/>
          <a:p>
            <a:endParaRPr lang="en-US"/>
          </a:p>
        </p:txBody>
      </p:sp>
      <p:pic>
        <p:nvPicPr>
          <p:cNvPr id="5" name="Picture 4">
            <a:extLst>
              <a:ext uri="{FF2B5EF4-FFF2-40B4-BE49-F238E27FC236}">
                <a16:creationId xmlns:a16="http://schemas.microsoft.com/office/drawing/2014/main" id="{3CB3904C-6EB5-444C-A802-E93DC10F2514}"/>
              </a:ext>
            </a:extLst>
          </p:cNvPr>
          <p:cNvPicPr>
            <a:picLocks noChangeAspect="1"/>
          </p:cNvPicPr>
          <p:nvPr/>
        </p:nvPicPr>
        <p:blipFill>
          <a:blip r:embed="rId2"/>
          <a:stretch>
            <a:fillRect/>
          </a:stretch>
        </p:blipFill>
        <p:spPr>
          <a:xfrm>
            <a:off x="1844040" y="1583372"/>
            <a:ext cx="8280154" cy="4684905"/>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6ECEF285-B662-5B19-56E2-CCDB1244F814}"/>
                  </a:ext>
                </a:extLst>
              </p14:cNvPr>
              <p14:cNvContentPartPr/>
              <p14:nvPr/>
            </p14:nvContentPartPr>
            <p14:xfrm>
              <a:off x="1622420" y="3857534"/>
              <a:ext cx="6430680" cy="2473560"/>
            </p14:xfrm>
          </p:contentPart>
        </mc:Choice>
        <mc:Fallback xmlns="">
          <p:pic>
            <p:nvPicPr>
              <p:cNvPr id="6" name="Ink 5">
                <a:extLst>
                  <a:ext uri="{FF2B5EF4-FFF2-40B4-BE49-F238E27FC236}">
                    <a16:creationId xmlns:a16="http://schemas.microsoft.com/office/drawing/2014/main" id="{6ECEF285-B662-5B19-56E2-CCDB1244F814}"/>
                  </a:ext>
                </a:extLst>
              </p:cNvPr>
              <p:cNvPicPr/>
              <p:nvPr/>
            </p:nvPicPr>
            <p:blipFill>
              <a:blip r:embed="rId4"/>
              <a:stretch>
                <a:fillRect/>
              </a:stretch>
            </p:blipFill>
            <p:spPr>
              <a:xfrm>
                <a:off x="1613420" y="3848534"/>
                <a:ext cx="6448320" cy="2491200"/>
              </a:xfrm>
              <a:prstGeom prst="rect">
                <a:avLst/>
              </a:prstGeom>
            </p:spPr>
          </p:pic>
        </mc:Fallback>
      </mc:AlternateContent>
    </p:spTree>
    <p:extLst>
      <p:ext uri="{BB962C8B-B14F-4D97-AF65-F5344CB8AC3E}">
        <p14:creationId xmlns:p14="http://schemas.microsoft.com/office/powerpoint/2010/main" val="2425908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FF8B28-8B29-DFB6-E9FF-BE7454091AFE}"/>
              </a:ext>
            </a:extLst>
          </p:cNvPr>
          <p:cNvSpPr>
            <a:spLocks noGrp="1"/>
          </p:cNvSpPr>
          <p:nvPr>
            <p:ph type="body" sz="quarter" idx="10"/>
          </p:nvPr>
        </p:nvSpPr>
        <p:spPr>
          <a:xfrm>
            <a:off x="1237673" y="877009"/>
            <a:ext cx="5823527" cy="408830"/>
          </a:xfrm>
        </p:spPr>
        <p:txBody>
          <a:bodyPr/>
          <a:lstStyle/>
          <a:p>
            <a:r>
              <a:rPr lang="en-US" dirty="0"/>
              <a:t>Collie Foundation</a:t>
            </a:r>
          </a:p>
        </p:txBody>
      </p:sp>
      <p:pic>
        <p:nvPicPr>
          <p:cNvPr id="4" name="Picture 3">
            <a:extLst>
              <a:ext uri="{FF2B5EF4-FFF2-40B4-BE49-F238E27FC236}">
                <a16:creationId xmlns:a16="http://schemas.microsoft.com/office/drawing/2014/main" id="{EC4450A0-D4BE-99C0-7276-7BE9C70F8FB3}"/>
              </a:ext>
            </a:extLst>
          </p:cNvPr>
          <p:cNvPicPr>
            <a:picLocks noChangeAspect="1"/>
          </p:cNvPicPr>
          <p:nvPr/>
        </p:nvPicPr>
        <p:blipFill>
          <a:blip r:embed="rId3"/>
          <a:srcRect t="2063" b="4059"/>
          <a:stretch>
            <a:fillRect/>
          </a:stretch>
        </p:blipFill>
        <p:spPr>
          <a:xfrm>
            <a:off x="4835233" y="723284"/>
            <a:ext cx="6962688" cy="5678557"/>
          </a:xfrm>
          <a:prstGeom prst="rect">
            <a:avLst/>
          </a:prstGeom>
          <a:ln>
            <a:solidFill>
              <a:schemeClr val="bg1">
                <a:lumMod val="75000"/>
              </a:schemeClr>
            </a:solidFill>
          </a:ln>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21E1CE38-50D6-3F03-349D-884191117338}"/>
                  </a:ext>
                </a:extLst>
              </p14:cNvPr>
              <p14:cNvContentPartPr/>
              <p14:nvPr/>
            </p14:nvContentPartPr>
            <p14:xfrm>
              <a:off x="4641666" y="4079334"/>
              <a:ext cx="6262200" cy="585000"/>
            </p14:xfrm>
          </p:contentPart>
        </mc:Choice>
        <mc:Fallback xmlns="">
          <p:pic>
            <p:nvPicPr>
              <p:cNvPr id="5" name="Ink 4">
                <a:extLst>
                  <a:ext uri="{FF2B5EF4-FFF2-40B4-BE49-F238E27FC236}">
                    <a16:creationId xmlns:a16="http://schemas.microsoft.com/office/drawing/2014/main" id="{21E1CE38-50D6-3F03-349D-884191117338}"/>
                  </a:ext>
                </a:extLst>
              </p:cNvPr>
              <p:cNvPicPr/>
              <p:nvPr/>
            </p:nvPicPr>
            <p:blipFill>
              <a:blip r:embed="rId5"/>
              <a:stretch>
                <a:fillRect/>
              </a:stretch>
            </p:blipFill>
            <p:spPr>
              <a:xfrm>
                <a:off x="4632666" y="4070334"/>
                <a:ext cx="6279840" cy="602640"/>
              </a:xfrm>
              <a:prstGeom prst="rect">
                <a:avLst/>
              </a:prstGeom>
            </p:spPr>
          </p:pic>
        </mc:Fallback>
      </mc:AlternateContent>
      <p:sp>
        <p:nvSpPr>
          <p:cNvPr id="6" name="TextBox 5">
            <a:extLst>
              <a:ext uri="{FF2B5EF4-FFF2-40B4-BE49-F238E27FC236}">
                <a16:creationId xmlns:a16="http://schemas.microsoft.com/office/drawing/2014/main" id="{A34A66D5-C858-2C3D-63AE-200B02710445}"/>
              </a:ext>
            </a:extLst>
          </p:cNvPr>
          <p:cNvSpPr txBox="1"/>
          <p:nvPr/>
        </p:nvSpPr>
        <p:spPr>
          <a:xfrm>
            <a:off x="1237673" y="2362233"/>
            <a:ext cx="3134822" cy="1754326"/>
          </a:xfrm>
          <a:prstGeom prst="rect">
            <a:avLst/>
          </a:prstGeom>
          <a:noFill/>
        </p:spPr>
        <p:txBody>
          <a:bodyPr wrap="square" rtlCol="0">
            <a:spAutoFit/>
          </a:bodyPr>
          <a:lstStyle/>
          <a:p>
            <a:pPr marL="285750" indent="-285750">
              <a:buFont typeface="Arial" panose="020B0604020202020204" pitchFamily="34" charset="0"/>
              <a:buChar char="•"/>
            </a:pPr>
            <a:r>
              <a:rPr lang="en-US" dirty="0"/>
              <a:t>No unsolicited proposals</a:t>
            </a:r>
          </a:p>
          <a:p>
            <a:pPr marL="285750" indent="-285750">
              <a:buFont typeface="Arial" panose="020B0604020202020204" pitchFamily="34" charset="0"/>
              <a:buChar char="•"/>
            </a:pPr>
            <a:r>
              <a:rPr lang="en-US" dirty="0"/>
              <a:t>Talk to trustees</a:t>
            </a:r>
          </a:p>
          <a:p>
            <a:pPr marL="285750" indent="-285750">
              <a:buFont typeface="Arial" panose="020B0604020202020204" pitchFamily="34" charset="0"/>
              <a:buChar char="•"/>
            </a:pPr>
            <a:r>
              <a:rPr lang="en-US" dirty="0"/>
              <a:t>Proposal</a:t>
            </a:r>
          </a:p>
          <a:p>
            <a:pPr marL="285750" indent="-285750">
              <a:buFont typeface="Arial" panose="020B0604020202020204" pitchFamily="34" charset="0"/>
              <a:buChar char="•"/>
            </a:pPr>
            <a:r>
              <a:rPr lang="en-US" dirty="0"/>
              <a:t>Yes or no</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Grants paid </a:t>
            </a:r>
          </a:p>
        </p:txBody>
      </p:sp>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65828FAD-51E8-CC25-899F-F213C9E33E91}"/>
                  </a:ext>
                </a:extLst>
              </p14:cNvPr>
              <p14:cNvContentPartPr/>
              <p14:nvPr/>
            </p14:nvContentPartPr>
            <p14:xfrm>
              <a:off x="1566604" y="2903743"/>
              <a:ext cx="1093372" cy="381717"/>
            </p14:xfrm>
          </p:contentPart>
        </mc:Choice>
        <mc:Fallback xmlns="">
          <p:pic>
            <p:nvPicPr>
              <p:cNvPr id="7" name="Ink 6">
                <a:extLst>
                  <a:ext uri="{FF2B5EF4-FFF2-40B4-BE49-F238E27FC236}">
                    <a16:creationId xmlns:a16="http://schemas.microsoft.com/office/drawing/2014/main" id="{65828FAD-51E8-CC25-899F-F213C9E33E91}"/>
                  </a:ext>
                </a:extLst>
              </p:cNvPr>
              <p:cNvPicPr/>
              <p:nvPr/>
            </p:nvPicPr>
            <p:blipFill>
              <a:blip r:embed="rId7"/>
              <a:stretch>
                <a:fillRect/>
              </a:stretch>
            </p:blipFill>
            <p:spPr>
              <a:xfrm>
                <a:off x="1557607" y="2894749"/>
                <a:ext cx="1111007" cy="399346"/>
              </a:xfrm>
              <a:prstGeom prst="rect">
                <a:avLst/>
              </a:prstGeom>
            </p:spPr>
          </p:pic>
        </mc:Fallback>
      </mc:AlternateContent>
      <p:sp>
        <p:nvSpPr>
          <p:cNvPr id="8" name="Text Placeholder 1">
            <a:extLst>
              <a:ext uri="{FF2B5EF4-FFF2-40B4-BE49-F238E27FC236}">
                <a16:creationId xmlns:a16="http://schemas.microsoft.com/office/drawing/2014/main" id="{6833C069-4238-EF30-490E-0C84C0CEA617}"/>
              </a:ext>
            </a:extLst>
          </p:cNvPr>
          <p:cNvSpPr txBox="1">
            <a:spLocks/>
          </p:cNvSpPr>
          <p:nvPr/>
        </p:nvSpPr>
        <p:spPr>
          <a:xfrm>
            <a:off x="2772679" y="3085988"/>
            <a:ext cx="1220790" cy="306815"/>
          </a:xfrm>
          <a:prstGeom prst="rect">
            <a:avLst/>
          </a:prstGeom>
        </p:spPr>
        <p:txBody>
          <a:bodyPr vert="horz" wrap="square" lIns="0" tIns="0" rIns="0" bIns="0" rtlCol="0">
            <a:spAutoFit/>
          </a:bodyPr>
          <a:lstStyle>
            <a:lvl1pPr marL="0" indent="0" algn="l" defTabSz="913938" rtl="0" eaLnBrk="1" latinLnBrk="0" hangingPunct="1">
              <a:lnSpc>
                <a:spcPct val="80000"/>
              </a:lnSpc>
              <a:spcBef>
                <a:spcPts val="600"/>
              </a:spcBef>
              <a:buFont typeface="Arial" panose="020B0604020202020204" pitchFamily="34" charset="0"/>
              <a:buNone/>
              <a:defRPr sz="3198" b="0" i="0" kern="1200" cap="none" spc="100" baseline="0">
                <a:solidFill>
                  <a:schemeClr val="tx2"/>
                </a:solidFill>
                <a:latin typeface="Aptos" panose="020B0004020202020204" pitchFamily="34" charset="0"/>
                <a:ea typeface="+mn-ea"/>
                <a:cs typeface="+mn-cs"/>
              </a:defRPr>
            </a:lvl1pPr>
            <a:lvl2pPr marL="0" indent="0" algn="l" defTabSz="913938" rtl="0" eaLnBrk="1" latinLnBrk="0" hangingPunct="1">
              <a:lnSpc>
                <a:spcPct val="90000"/>
              </a:lnSpc>
              <a:spcBef>
                <a:spcPts val="600"/>
              </a:spcBef>
              <a:buFont typeface="Arial" panose="020B0604020202020204" pitchFamily="34" charset="0"/>
              <a:buNone/>
              <a:defRPr sz="1599" b="0" i="0" kern="1200">
                <a:solidFill>
                  <a:schemeClr val="tx1"/>
                </a:solidFill>
                <a:latin typeface="Consolas" panose="020B0609020204030204" pitchFamily="49" charset="0"/>
                <a:ea typeface="+mn-ea"/>
                <a:cs typeface="Consolas" panose="020B0609020204030204" pitchFamily="49" charset="0"/>
              </a:defRPr>
            </a:lvl2pPr>
            <a:lvl3pPr marL="7934" indent="0" algn="l" defTabSz="913938" rtl="0" eaLnBrk="1" latinLnBrk="0" hangingPunct="1">
              <a:lnSpc>
                <a:spcPct val="90000"/>
              </a:lnSpc>
              <a:spcBef>
                <a:spcPts val="600"/>
              </a:spcBef>
              <a:buFont typeface="Arial" panose="020B0604020202020204" pitchFamily="34" charset="0"/>
              <a:buNone/>
              <a:tabLst/>
              <a:defRPr sz="1400" b="0" i="0" kern="1200">
                <a:solidFill>
                  <a:schemeClr val="tx1"/>
                </a:solidFill>
                <a:latin typeface="Consolas" panose="020B0609020204030204" pitchFamily="49" charset="0"/>
                <a:ea typeface="+mn-ea"/>
                <a:cs typeface="Consolas" panose="020B0609020204030204" pitchFamily="49" charset="0"/>
              </a:defRPr>
            </a:lvl3pPr>
            <a:lvl4pPr marL="7934" indent="0" algn="l" defTabSz="913938" rtl="0" eaLnBrk="1" latinLnBrk="0" hangingPunct="1">
              <a:lnSpc>
                <a:spcPct val="90000"/>
              </a:lnSpc>
              <a:spcBef>
                <a:spcPts val="600"/>
              </a:spcBef>
              <a:buFont typeface="Arial" panose="020B0604020202020204" pitchFamily="34" charset="0"/>
              <a:buNone/>
              <a:tabLst/>
              <a:defRPr sz="1400" b="0" i="0" kern="1200">
                <a:solidFill>
                  <a:schemeClr val="tx1"/>
                </a:solidFill>
                <a:latin typeface="Aptos Light" panose="020B0004020202020204" pitchFamily="34" charset="0"/>
                <a:ea typeface="+mn-ea"/>
                <a:cs typeface="+mn-cs"/>
              </a:defRPr>
            </a:lvl4pPr>
            <a:lvl5pPr marL="7934" indent="0" algn="l" defTabSz="913938" rtl="0" eaLnBrk="1" latinLnBrk="0" hangingPunct="1">
              <a:lnSpc>
                <a:spcPct val="90000"/>
              </a:lnSpc>
              <a:spcBef>
                <a:spcPts val="600"/>
              </a:spcBef>
              <a:buFont typeface="Arial" panose="020B0604020202020204" pitchFamily="34" charset="0"/>
              <a:buNone/>
              <a:tabLst/>
              <a:defRPr sz="1199" b="0" i="0" kern="1200">
                <a:solidFill>
                  <a:schemeClr val="tx1"/>
                </a:solidFill>
                <a:latin typeface="Aptos Light" panose="020B0004020202020204" pitchFamily="34" charset="0"/>
                <a:ea typeface="+mn-ea"/>
                <a:cs typeface="+mn-cs"/>
              </a:defRPr>
            </a:lvl5pPr>
            <a:lvl6pPr marL="2513331"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00"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269"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238"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2400" dirty="0">
                <a:solidFill>
                  <a:srgbClr val="00B0F0"/>
                </a:solidFill>
                <a:latin typeface="Chalkboard" panose="03050602040202020205" pitchFamily="66" charset="77"/>
              </a:rPr>
              <a:t>Tied</a:t>
            </a:r>
            <a:endParaRPr lang="en-US" sz="1600" dirty="0">
              <a:solidFill>
                <a:srgbClr val="00B0F0"/>
              </a:solidFill>
              <a:latin typeface="Chalkboard" panose="03050602040202020205" pitchFamily="66" charset="77"/>
            </a:endParaRPr>
          </a:p>
        </p:txBody>
      </p:sp>
    </p:spTree>
    <p:extLst>
      <p:ext uri="{BB962C8B-B14F-4D97-AF65-F5344CB8AC3E}">
        <p14:creationId xmlns:p14="http://schemas.microsoft.com/office/powerpoint/2010/main" val="2338065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593930-CAC8-E479-FFB2-CA0A7B8D0147}"/>
              </a:ext>
            </a:extLst>
          </p:cNvPr>
          <p:cNvSpPr>
            <a:spLocks noGrp="1"/>
          </p:cNvSpPr>
          <p:nvPr>
            <p:ph type="body" sz="quarter" idx="10"/>
          </p:nvPr>
        </p:nvSpPr>
        <p:spPr/>
        <p:txBody>
          <a:bodyPr/>
          <a:lstStyle/>
          <a:p>
            <a:r>
              <a:rPr lang="en-US" dirty="0"/>
              <a:t>Joe White Bequest – deceased estate</a:t>
            </a:r>
          </a:p>
        </p:txBody>
      </p:sp>
      <p:sp>
        <p:nvSpPr>
          <p:cNvPr id="3" name="Text Placeholder 2">
            <a:extLst>
              <a:ext uri="{FF2B5EF4-FFF2-40B4-BE49-F238E27FC236}">
                <a16:creationId xmlns:a16="http://schemas.microsoft.com/office/drawing/2014/main" id="{9D6B3BD1-3517-31D6-B9DD-70F6AF66B127}"/>
              </a:ext>
            </a:extLst>
          </p:cNvPr>
          <p:cNvSpPr>
            <a:spLocks noGrp="1"/>
          </p:cNvSpPr>
          <p:nvPr>
            <p:ph type="body" sz="quarter" idx="22"/>
          </p:nvPr>
        </p:nvSpPr>
        <p:spPr/>
        <p:txBody>
          <a:bodyPr/>
          <a:lstStyle/>
          <a:p>
            <a:endParaRPr lang="en-US"/>
          </a:p>
        </p:txBody>
      </p:sp>
      <p:pic>
        <p:nvPicPr>
          <p:cNvPr id="4" name="Picture 3">
            <a:extLst>
              <a:ext uri="{FF2B5EF4-FFF2-40B4-BE49-F238E27FC236}">
                <a16:creationId xmlns:a16="http://schemas.microsoft.com/office/drawing/2014/main" id="{29E89F49-1D4F-0B9B-1EEF-421217F6A1C1}"/>
              </a:ext>
            </a:extLst>
          </p:cNvPr>
          <p:cNvPicPr>
            <a:picLocks noChangeAspect="1"/>
          </p:cNvPicPr>
          <p:nvPr/>
        </p:nvPicPr>
        <p:blipFill>
          <a:blip r:embed="rId3"/>
          <a:stretch>
            <a:fillRect/>
          </a:stretch>
        </p:blipFill>
        <p:spPr>
          <a:xfrm>
            <a:off x="2326758" y="1628775"/>
            <a:ext cx="6115280" cy="4914821"/>
          </a:xfrm>
          <a:prstGeom prst="rect">
            <a:avLst/>
          </a:prstGeom>
          <a:ln>
            <a:solidFill>
              <a:schemeClr val="bg1">
                <a:lumMod val="75000"/>
              </a:schemeClr>
            </a:solidFill>
          </a:ln>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3C984CB-65C0-9DDF-F81F-2E34B2C08A3E}"/>
                  </a:ext>
                </a:extLst>
              </p14:cNvPr>
              <p14:cNvContentPartPr/>
              <p14:nvPr/>
            </p14:nvContentPartPr>
            <p14:xfrm>
              <a:off x="4775300" y="4184774"/>
              <a:ext cx="2312640" cy="1303560"/>
            </p14:xfrm>
          </p:contentPart>
        </mc:Choice>
        <mc:Fallback xmlns="">
          <p:pic>
            <p:nvPicPr>
              <p:cNvPr id="5" name="Ink 4">
                <a:extLst>
                  <a:ext uri="{FF2B5EF4-FFF2-40B4-BE49-F238E27FC236}">
                    <a16:creationId xmlns:a16="http://schemas.microsoft.com/office/drawing/2014/main" id="{33C984CB-65C0-9DDF-F81F-2E34B2C08A3E}"/>
                  </a:ext>
                </a:extLst>
              </p:cNvPr>
              <p:cNvPicPr/>
              <p:nvPr/>
            </p:nvPicPr>
            <p:blipFill>
              <a:blip r:embed="rId5"/>
              <a:stretch>
                <a:fillRect/>
              </a:stretch>
            </p:blipFill>
            <p:spPr>
              <a:xfrm>
                <a:off x="4766300" y="4175776"/>
                <a:ext cx="2330280" cy="1321195"/>
              </a:xfrm>
              <a:prstGeom prst="rect">
                <a:avLst/>
              </a:prstGeom>
            </p:spPr>
          </p:pic>
        </mc:Fallback>
      </mc:AlternateContent>
    </p:spTree>
    <p:extLst>
      <p:ext uri="{BB962C8B-B14F-4D97-AF65-F5344CB8AC3E}">
        <p14:creationId xmlns:p14="http://schemas.microsoft.com/office/powerpoint/2010/main" val="4191635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E2D2304-26B0-2E5B-8641-3480A44B5589}"/>
              </a:ext>
            </a:extLst>
          </p:cNvPr>
          <p:cNvSpPr>
            <a:spLocks noGrp="1"/>
          </p:cNvSpPr>
          <p:nvPr>
            <p:ph type="body" sz="quarter" idx="22"/>
          </p:nvPr>
        </p:nvSpPr>
        <p:spPr>
          <a:xfrm>
            <a:off x="1237672" y="2034858"/>
            <a:ext cx="7195123" cy="4279140"/>
          </a:xfrm>
        </p:spPr>
        <p:txBody>
          <a:bodyPr numCol="1"/>
          <a:lstStyle/>
          <a:p>
            <a:pPr marL="285750" indent="-285750">
              <a:buFont typeface="Arial" panose="020B0604020202020204" pitchFamily="34" charset="0"/>
              <a:buChar char="•"/>
            </a:pPr>
            <a:r>
              <a:rPr lang="en-US" sz="2400" dirty="0"/>
              <a:t>LinkedIn</a:t>
            </a:r>
          </a:p>
          <a:p>
            <a:pPr marL="285750" indent="-285750">
              <a:buFont typeface="Arial" panose="020B0604020202020204" pitchFamily="34" charset="0"/>
              <a:buChar char="•"/>
            </a:pPr>
            <a:r>
              <a:rPr lang="en-US" sz="2400" dirty="0"/>
              <a:t>Started work life as graphic designer</a:t>
            </a:r>
          </a:p>
          <a:p>
            <a:pPr marL="285750" indent="-285750">
              <a:buFont typeface="Arial" panose="020B0604020202020204" pitchFamily="34" charset="0"/>
              <a:buChar char="•"/>
            </a:pPr>
            <a:r>
              <a:rPr lang="en-US" sz="2400" dirty="0"/>
              <a:t>Fell into fundraising when I was doing a Masters in Marketing</a:t>
            </a:r>
          </a:p>
          <a:p>
            <a:pPr marL="285750" indent="-285750">
              <a:buFont typeface="Arial" panose="020B0604020202020204" pitchFamily="34" charset="0"/>
              <a:buChar char="•"/>
            </a:pPr>
            <a:r>
              <a:rPr lang="en-US" sz="2400" dirty="0"/>
              <a:t>Fundraising for around 24 years</a:t>
            </a:r>
          </a:p>
          <a:p>
            <a:pPr marL="285750" indent="-285750">
              <a:buFont typeface="Arial" panose="020B0604020202020204" pitchFamily="34" charset="0"/>
              <a:buChar char="•"/>
            </a:pPr>
            <a:r>
              <a:rPr lang="en-US" sz="2400" dirty="0"/>
              <a:t>I’ve done a bit everything e.g. events, write copy, volunteer, funding proposals/applications, employ awesome people, prepare and attend an estate mediation, use external consultants etc. </a:t>
            </a:r>
          </a:p>
          <a:p>
            <a:pPr marL="285750" indent="-285750">
              <a:buFont typeface="Arial" panose="020B0604020202020204" pitchFamily="34" charset="0"/>
              <a:buChar char="•"/>
            </a:pPr>
            <a:r>
              <a:rPr lang="en-US" sz="2400" dirty="0"/>
              <a:t>Tiny and large orgs</a:t>
            </a:r>
          </a:p>
          <a:p>
            <a:endParaRPr lang="en-US" sz="2000" dirty="0"/>
          </a:p>
        </p:txBody>
      </p:sp>
      <p:sp>
        <p:nvSpPr>
          <p:cNvPr id="2" name="Title 1">
            <a:extLst>
              <a:ext uri="{FF2B5EF4-FFF2-40B4-BE49-F238E27FC236}">
                <a16:creationId xmlns:a16="http://schemas.microsoft.com/office/drawing/2014/main" id="{A8D5B086-52B9-721F-A76D-42A017EEAB73}"/>
              </a:ext>
            </a:extLst>
          </p:cNvPr>
          <p:cNvSpPr>
            <a:spLocks noGrp="1"/>
          </p:cNvSpPr>
          <p:nvPr>
            <p:ph type="ctrTitle" idx="4294967295"/>
          </p:nvPr>
        </p:nvSpPr>
        <p:spPr>
          <a:xfrm>
            <a:off x="1237672" y="697796"/>
            <a:ext cx="6413500" cy="842962"/>
          </a:xfrm>
        </p:spPr>
        <p:txBody>
          <a:bodyPr/>
          <a:lstStyle/>
          <a:p>
            <a:r>
              <a:rPr lang="en-US" dirty="0"/>
              <a:t>CV</a:t>
            </a:r>
          </a:p>
        </p:txBody>
      </p:sp>
    </p:spTree>
    <p:extLst>
      <p:ext uri="{BB962C8B-B14F-4D97-AF65-F5344CB8AC3E}">
        <p14:creationId xmlns:p14="http://schemas.microsoft.com/office/powerpoint/2010/main" val="1815276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B18A15-4782-D6D7-3EE8-6DA63F26666D}"/>
              </a:ext>
            </a:extLst>
          </p:cNvPr>
          <p:cNvSpPr>
            <a:spLocks noGrp="1"/>
          </p:cNvSpPr>
          <p:nvPr>
            <p:ph type="body" sz="quarter" idx="10"/>
          </p:nvPr>
        </p:nvSpPr>
        <p:spPr>
          <a:xfrm>
            <a:off x="1237672" y="868543"/>
            <a:ext cx="7195123" cy="408830"/>
          </a:xfrm>
        </p:spPr>
        <p:txBody>
          <a:bodyPr/>
          <a:lstStyle/>
          <a:p>
            <a:r>
              <a:rPr lang="en-US" dirty="0"/>
              <a:t>Joe White Bequest</a:t>
            </a:r>
          </a:p>
        </p:txBody>
      </p:sp>
      <p:pic>
        <p:nvPicPr>
          <p:cNvPr id="4" name="Picture 3">
            <a:extLst>
              <a:ext uri="{FF2B5EF4-FFF2-40B4-BE49-F238E27FC236}">
                <a16:creationId xmlns:a16="http://schemas.microsoft.com/office/drawing/2014/main" id="{6A086DBF-CA02-B9E0-C579-D1E408AC8622}"/>
              </a:ext>
            </a:extLst>
          </p:cNvPr>
          <p:cNvPicPr>
            <a:picLocks noChangeAspect="1"/>
          </p:cNvPicPr>
          <p:nvPr/>
        </p:nvPicPr>
        <p:blipFill>
          <a:blip r:embed="rId2"/>
          <a:stretch>
            <a:fillRect/>
          </a:stretch>
        </p:blipFill>
        <p:spPr>
          <a:xfrm>
            <a:off x="1237672" y="2164606"/>
            <a:ext cx="8032143" cy="3645990"/>
          </a:xfrm>
          <a:prstGeom prst="rect">
            <a:avLst/>
          </a:prstGeom>
          <a:ln>
            <a:solidFill>
              <a:schemeClr val="bg1">
                <a:lumMod val="75000"/>
              </a:schemeClr>
            </a:solidFill>
          </a:ln>
          <a:effectLst>
            <a:outerShdw blurRad="50800" dist="38100" dir="2700000" algn="tl" rotWithShape="0">
              <a:prstClr val="black">
                <a:alpha val="40000"/>
              </a:prstClr>
            </a:outerShdw>
          </a:effectLst>
        </p:spPr>
      </p:pic>
      <p:cxnSp>
        <p:nvCxnSpPr>
          <p:cNvPr id="6" name="Curved Connector 5">
            <a:extLst>
              <a:ext uri="{FF2B5EF4-FFF2-40B4-BE49-F238E27FC236}">
                <a16:creationId xmlns:a16="http://schemas.microsoft.com/office/drawing/2014/main" id="{7FE90533-ACAA-457D-1E89-A7EF7D5589A2}"/>
              </a:ext>
            </a:extLst>
          </p:cNvPr>
          <p:cNvCxnSpPr>
            <a:cxnSpLocks/>
          </p:cNvCxnSpPr>
          <p:nvPr/>
        </p:nvCxnSpPr>
        <p:spPr>
          <a:xfrm rot="10800000" flipV="1">
            <a:off x="2003203" y="1438269"/>
            <a:ext cx="1112136" cy="565440"/>
          </a:xfrm>
          <a:prstGeom prst="curvedConnector3">
            <a:avLst>
              <a:gd name="adj1" fmla="val 107363"/>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CD3A0EB-238C-15EF-0B4E-BAF811EB5D32}"/>
              </a:ext>
            </a:extLst>
          </p:cNvPr>
          <p:cNvSpPr txBox="1"/>
          <p:nvPr/>
        </p:nvSpPr>
        <p:spPr>
          <a:xfrm>
            <a:off x="2285999" y="1634378"/>
            <a:ext cx="2351926" cy="369332"/>
          </a:xfrm>
          <a:prstGeom prst="rect">
            <a:avLst/>
          </a:prstGeom>
          <a:noFill/>
        </p:spPr>
        <p:txBody>
          <a:bodyPr wrap="none" rtlCol="0">
            <a:spAutoFit/>
          </a:bodyPr>
          <a:lstStyle/>
          <a:p>
            <a:r>
              <a:rPr lang="en-US" dirty="0"/>
              <a:t>Public website - now</a:t>
            </a:r>
          </a:p>
        </p:txBody>
      </p:sp>
      <p:cxnSp>
        <p:nvCxnSpPr>
          <p:cNvPr id="16" name="Curved Connector 15">
            <a:extLst>
              <a:ext uri="{FF2B5EF4-FFF2-40B4-BE49-F238E27FC236}">
                <a16:creationId xmlns:a16="http://schemas.microsoft.com/office/drawing/2014/main" id="{34A95C17-4987-86D6-7667-9D4EF6B3EB8C}"/>
              </a:ext>
            </a:extLst>
          </p:cNvPr>
          <p:cNvCxnSpPr>
            <a:cxnSpLocks/>
          </p:cNvCxnSpPr>
          <p:nvPr/>
        </p:nvCxnSpPr>
        <p:spPr>
          <a:xfrm rot="5400000">
            <a:off x="5992883" y="1959845"/>
            <a:ext cx="2304393" cy="1297172"/>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CF05ACF-EFA5-7D04-F9C0-8203DB3ECD16}"/>
              </a:ext>
            </a:extLst>
          </p:cNvPr>
          <p:cNvSpPr txBox="1"/>
          <p:nvPr/>
        </p:nvSpPr>
        <p:spPr>
          <a:xfrm>
            <a:off x="7030262" y="1047404"/>
            <a:ext cx="3903633" cy="369332"/>
          </a:xfrm>
          <a:prstGeom prst="rect">
            <a:avLst/>
          </a:prstGeom>
          <a:noFill/>
        </p:spPr>
        <p:txBody>
          <a:bodyPr wrap="none" rtlCol="0">
            <a:spAutoFit/>
          </a:bodyPr>
          <a:lstStyle/>
          <a:p>
            <a:r>
              <a:rPr lang="en-US" dirty="0"/>
              <a:t>Apply for funding through a proposal</a:t>
            </a: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6E9E12D4-90CF-DBDA-E335-29661794B292}"/>
                  </a:ext>
                </a:extLst>
              </p14:cNvPr>
              <p14:cNvContentPartPr/>
              <p14:nvPr/>
            </p14:nvContentPartPr>
            <p14:xfrm>
              <a:off x="9876442" y="1032358"/>
              <a:ext cx="1403615" cy="490029"/>
            </p14:xfrm>
          </p:contentPart>
        </mc:Choice>
        <mc:Fallback xmlns="">
          <p:pic>
            <p:nvPicPr>
              <p:cNvPr id="20" name="Ink 19">
                <a:extLst>
                  <a:ext uri="{FF2B5EF4-FFF2-40B4-BE49-F238E27FC236}">
                    <a16:creationId xmlns:a16="http://schemas.microsoft.com/office/drawing/2014/main" id="{6E9E12D4-90CF-DBDA-E335-29661794B292}"/>
                  </a:ext>
                </a:extLst>
              </p:cNvPr>
              <p:cNvPicPr/>
              <p:nvPr/>
            </p:nvPicPr>
            <p:blipFill>
              <a:blip r:embed="rId4"/>
              <a:stretch>
                <a:fillRect/>
              </a:stretch>
            </p:blipFill>
            <p:spPr>
              <a:xfrm>
                <a:off x="9867444" y="1023363"/>
                <a:ext cx="1421250" cy="507659"/>
              </a:xfrm>
              <a:prstGeom prst="rect">
                <a:avLst/>
              </a:prstGeom>
            </p:spPr>
          </p:pic>
        </mc:Fallback>
      </mc:AlternateContent>
      <p:sp>
        <p:nvSpPr>
          <p:cNvPr id="21" name="Text Placeholder 1">
            <a:extLst>
              <a:ext uri="{FF2B5EF4-FFF2-40B4-BE49-F238E27FC236}">
                <a16:creationId xmlns:a16="http://schemas.microsoft.com/office/drawing/2014/main" id="{CCC395CC-604D-F278-A135-59A92401C307}"/>
              </a:ext>
            </a:extLst>
          </p:cNvPr>
          <p:cNvSpPr txBox="1">
            <a:spLocks/>
          </p:cNvSpPr>
          <p:nvPr/>
        </p:nvSpPr>
        <p:spPr>
          <a:xfrm>
            <a:off x="10323500" y="1782408"/>
            <a:ext cx="1220790" cy="306815"/>
          </a:xfrm>
          <a:prstGeom prst="rect">
            <a:avLst/>
          </a:prstGeom>
        </p:spPr>
        <p:txBody>
          <a:bodyPr vert="horz" wrap="square" lIns="0" tIns="0" rIns="0" bIns="0" rtlCol="0">
            <a:spAutoFit/>
          </a:bodyPr>
          <a:lstStyle>
            <a:lvl1pPr marL="0" indent="0" algn="l" defTabSz="913938" rtl="0" eaLnBrk="1" latinLnBrk="0" hangingPunct="1">
              <a:lnSpc>
                <a:spcPct val="80000"/>
              </a:lnSpc>
              <a:spcBef>
                <a:spcPts val="600"/>
              </a:spcBef>
              <a:buFont typeface="Arial" panose="020B0604020202020204" pitchFamily="34" charset="0"/>
              <a:buNone/>
              <a:defRPr sz="3198" b="0" i="0" kern="1200" cap="none" spc="100" baseline="0">
                <a:solidFill>
                  <a:schemeClr val="tx2"/>
                </a:solidFill>
                <a:latin typeface="Aptos" panose="020B0004020202020204" pitchFamily="34" charset="0"/>
                <a:ea typeface="+mn-ea"/>
                <a:cs typeface="+mn-cs"/>
              </a:defRPr>
            </a:lvl1pPr>
            <a:lvl2pPr marL="0" indent="0" algn="l" defTabSz="913938" rtl="0" eaLnBrk="1" latinLnBrk="0" hangingPunct="1">
              <a:lnSpc>
                <a:spcPct val="90000"/>
              </a:lnSpc>
              <a:spcBef>
                <a:spcPts val="600"/>
              </a:spcBef>
              <a:buFont typeface="Arial" panose="020B0604020202020204" pitchFamily="34" charset="0"/>
              <a:buNone/>
              <a:defRPr sz="1599" b="0" i="0" kern="1200">
                <a:solidFill>
                  <a:schemeClr val="tx1"/>
                </a:solidFill>
                <a:latin typeface="Consolas" panose="020B0609020204030204" pitchFamily="49" charset="0"/>
                <a:ea typeface="+mn-ea"/>
                <a:cs typeface="Consolas" panose="020B0609020204030204" pitchFamily="49" charset="0"/>
              </a:defRPr>
            </a:lvl2pPr>
            <a:lvl3pPr marL="7934" indent="0" algn="l" defTabSz="913938" rtl="0" eaLnBrk="1" latinLnBrk="0" hangingPunct="1">
              <a:lnSpc>
                <a:spcPct val="90000"/>
              </a:lnSpc>
              <a:spcBef>
                <a:spcPts val="600"/>
              </a:spcBef>
              <a:buFont typeface="Arial" panose="020B0604020202020204" pitchFamily="34" charset="0"/>
              <a:buNone/>
              <a:tabLst/>
              <a:defRPr sz="1400" b="0" i="0" kern="1200">
                <a:solidFill>
                  <a:schemeClr val="tx1"/>
                </a:solidFill>
                <a:latin typeface="Consolas" panose="020B0609020204030204" pitchFamily="49" charset="0"/>
                <a:ea typeface="+mn-ea"/>
                <a:cs typeface="Consolas" panose="020B0609020204030204" pitchFamily="49" charset="0"/>
              </a:defRPr>
            </a:lvl3pPr>
            <a:lvl4pPr marL="7934" indent="0" algn="l" defTabSz="913938" rtl="0" eaLnBrk="1" latinLnBrk="0" hangingPunct="1">
              <a:lnSpc>
                <a:spcPct val="90000"/>
              </a:lnSpc>
              <a:spcBef>
                <a:spcPts val="600"/>
              </a:spcBef>
              <a:buFont typeface="Arial" panose="020B0604020202020204" pitchFamily="34" charset="0"/>
              <a:buNone/>
              <a:tabLst/>
              <a:defRPr sz="1400" b="0" i="0" kern="1200">
                <a:solidFill>
                  <a:schemeClr val="tx1"/>
                </a:solidFill>
                <a:latin typeface="Aptos Light" panose="020B0004020202020204" pitchFamily="34" charset="0"/>
                <a:ea typeface="+mn-ea"/>
                <a:cs typeface="+mn-cs"/>
              </a:defRPr>
            </a:lvl4pPr>
            <a:lvl5pPr marL="7934" indent="0" algn="l" defTabSz="913938" rtl="0" eaLnBrk="1" latinLnBrk="0" hangingPunct="1">
              <a:lnSpc>
                <a:spcPct val="90000"/>
              </a:lnSpc>
              <a:spcBef>
                <a:spcPts val="600"/>
              </a:spcBef>
              <a:buFont typeface="Arial" panose="020B0604020202020204" pitchFamily="34" charset="0"/>
              <a:buNone/>
              <a:tabLst/>
              <a:defRPr sz="1199" b="0" i="0" kern="1200">
                <a:solidFill>
                  <a:schemeClr val="tx1"/>
                </a:solidFill>
                <a:latin typeface="Aptos Light" panose="020B0004020202020204" pitchFamily="34" charset="0"/>
                <a:ea typeface="+mn-ea"/>
                <a:cs typeface="+mn-cs"/>
              </a:defRPr>
            </a:lvl5pPr>
            <a:lvl6pPr marL="2513331"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00"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269"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238"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2400" dirty="0">
                <a:solidFill>
                  <a:srgbClr val="00B0F0"/>
                </a:solidFill>
                <a:latin typeface="Chalkboard" panose="03050602040202020205" pitchFamily="66" charset="77"/>
              </a:rPr>
              <a:t>Tied</a:t>
            </a:r>
            <a:endParaRPr lang="en-US" sz="1600" dirty="0">
              <a:solidFill>
                <a:srgbClr val="00B0F0"/>
              </a:solidFill>
              <a:latin typeface="Chalkboard" panose="03050602040202020205" pitchFamily="66" charset="77"/>
            </a:endParaRPr>
          </a:p>
        </p:txBody>
      </p:sp>
    </p:spTree>
    <p:extLst>
      <p:ext uri="{BB962C8B-B14F-4D97-AF65-F5344CB8AC3E}">
        <p14:creationId xmlns:p14="http://schemas.microsoft.com/office/powerpoint/2010/main" val="4060718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4B84B2-6138-C7B3-A871-225E2096DB85}"/>
              </a:ext>
            </a:extLst>
          </p:cNvPr>
          <p:cNvSpPr>
            <a:spLocks noGrp="1"/>
          </p:cNvSpPr>
          <p:nvPr>
            <p:ph type="body" sz="quarter" idx="10"/>
          </p:nvPr>
        </p:nvSpPr>
        <p:spPr/>
        <p:txBody>
          <a:bodyPr/>
          <a:lstStyle/>
          <a:p>
            <a:r>
              <a:rPr lang="en-US" dirty="0"/>
              <a:t>Trustees – Joe White Bequest</a:t>
            </a:r>
          </a:p>
        </p:txBody>
      </p:sp>
      <p:pic>
        <p:nvPicPr>
          <p:cNvPr id="4" name="Picture 3">
            <a:extLst>
              <a:ext uri="{FF2B5EF4-FFF2-40B4-BE49-F238E27FC236}">
                <a16:creationId xmlns:a16="http://schemas.microsoft.com/office/drawing/2014/main" id="{49DD6C7B-8483-DB81-7A71-349DD45266B7}"/>
              </a:ext>
            </a:extLst>
          </p:cNvPr>
          <p:cNvPicPr>
            <a:picLocks noChangeAspect="1"/>
          </p:cNvPicPr>
          <p:nvPr/>
        </p:nvPicPr>
        <p:blipFill>
          <a:blip r:embed="rId3"/>
          <a:stretch>
            <a:fillRect/>
          </a:stretch>
        </p:blipFill>
        <p:spPr>
          <a:xfrm>
            <a:off x="1120833" y="2449870"/>
            <a:ext cx="6139654" cy="322824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0564D1B9-C130-AC28-87A0-4E3EEDDC8CE7}"/>
              </a:ext>
            </a:extLst>
          </p:cNvPr>
          <p:cNvSpPr txBox="1"/>
          <p:nvPr/>
        </p:nvSpPr>
        <p:spPr>
          <a:xfrm>
            <a:off x="8432795" y="1311204"/>
            <a:ext cx="3227067" cy="646331"/>
          </a:xfrm>
          <a:prstGeom prst="rect">
            <a:avLst/>
          </a:prstGeom>
          <a:noFill/>
        </p:spPr>
        <p:txBody>
          <a:bodyPr wrap="square">
            <a:spAutoFit/>
          </a:bodyPr>
          <a:lstStyle/>
          <a:p>
            <a:r>
              <a:rPr lang="en-AU" b="0" i="0" dirty="0">
                <a:solidFill>
                  <a:srgbClr val="333333"/>
                </a:solidFill>
                <a:effectLst/>
                <a:latin typeface="Proxima Nova"/>
              </a:rPr>
              <a:t>Audit and accounting organisation administrating it</a:t>
            </a:r>
            <a:endParaRPr lang="en-US" dirty="0"/>
          </a:p>
        </p:txBody>
      </p:sp>
      <p:pic>
        <p:nvPicPr>
          <p:cNvPr id="7" name="Picture 6">
            <a:extLst>
              <a:ext uri="{FF2B5EF4-FFF2-40B4-BE49-F238E27FC236}">
                <a16:creationId xmlns:a16="http://schemas.microsoft.com/office/drawing/2014/main" id="{3FE8A406-A097-AAE8-708B-6220B28C0646}"/>
              </a:ext>
            </a:extLst>
          </p:cNvPr>
          <p:cNvPicPr>
            <a:picLocks noChangeAspect="1"/>
          </p:cNvPicPr>
          <p:nvPr/>
        </p:nvPicPr>
        <p:blipFill>
          <a:blip r:embed="rId4"/>
          <a:stretch>
            <a:fillRect/>
          </a:stretch>
        </p:blipFill>
        <p:spPr>
          <a:xfrm rot="1139050">
            <a:off x="6793951" y="2152329"/>
            <a:ext cx="4423295" cy="2937860"/>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35030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4C688E-EB90-BE67-B5EE-5DA4ECE4DBFB}"/>
              </a:ext>
            </a:extLst>
          </p:cNvPr>
          <p:cNvSpPr>
            <a:spLocks noGrp="1"/>
          </p:cNvSpPr>
          <p:nvPr>
            <p:ph type="body" sz="quarter" idx="10"/>
          </p:nvPr>
        </p:nvSpPr>
        <p:spPr>
          <a:xfrm>
            <a:off x="1237672" y="868543"/>
            <a:ext cx="8639975" cy="802527"/>
          </a:xfrm>
        </p:spPr>
        <p:txBody>
          <a:bodyPr/>
          <a:lstStyle/>
          <a:p>
            <a:r>
              <a:rPr lang="en-US" dirty="0"/>
              <a:t>Managed by Trust and Foundation staff</a:t>
            </a:r>
          </a:p>
        </p:txBody>
      </p:sp>
      <p:grpSp>
        <p:nvGrpSpPr>
          <p:cNvPr id="11" name="Group 10">
            <a:extLst>
              <a:ext uri="{FF2B5EF4-FFF2-40B4-BE49-F238E27FC236}">
                <a16:creationId xmlns:a16="http://schemas.microsoft.com/office/drawing/2014/main" id="{6D692049-A4D2-3BED-5173-3049F2A5299A}"/>
              </a:ext>
            </a:extLst>
          </p:cNvPr>
          <p:cNvGrpSpPr/>
          <p:nvPr/>
        </p:nvGrpSpPr>
        <p:grpSpPr>
          <a:xfrm>
            <a:off x="1671459" y="1797735"/>
            <a:ext cx="7772400" cy="4515309"/>
            <a:chOff x="1687821" y="1872162"/>
            <a:chExt cx="7772400" cy="4515309"/>
          </a:xfrm>
        </p:grpSpPr>
        <p:pic>
          <p:nvPicPr>
            <p:cNvPr id="4" name="Picture 3">
              <a:extLst>
                <a:ext uri="{FF2B5EF4-FFF2-40B4-BE49-F238E27FC236}">
                  <a16:creationId xmlns:a16="http://schemas.microsoft.com/office/drawing/2014/main" id="{0E5117A0-B696-FE85-8D81-5FB0ABAC479F}"/>
                </a:ext>
              </a:extLst>
            </p:cNvPr>
            <p:cNvPicPr>
              <a:picLocks noChangeAspect="1"/>
            </p:cNvPicPr>
            <p:nvPr/>
          </p:nvPicPr>
          <p:blipFill>
            <a:blip r:embed="rId2"/>
            <a:stretch>
              <a:fillRect/>
            </a:stretch>
          </p:blipFill>
          <p:spPr>
            <a:xfrm>
              <a:off x="1687821" y="1872162"/>
              <a:ext cx="7772400" cy="4515309"/>
            </a:xfrm>
            <a:prstGeom prst="rect">
              <a:avLst/>
            </a:prstGeom>
            <a:ln>
              <a:solidFill>
                <a:schemeClr val="bg1">
                  <a:lumMod val="75000"/>
                </a:schemeClr>
              </a:solidFill>
            </a:ln>
          </p:spPr>
        </p:pic>
        <p:sp>
          <p:nvSpPr>
            <p:cNvPr id="10" name="Rectangle 9">
              <a:extLst>
                <a:ext uri="{FF2B5EF4-FFF2-40B4-BE49-F238E27FC236}">
                  <a16:creationId xmlns:a16="http://schemas.microsoft.com/office/drawing/2014/main" id="{8DAD843D-BED6-EB9E-DCD4-6D0A89BA4A90}"/>
                </a:ext>
              </a:extLst>
            </p:cNvPr>
            <p:cNvSpPr/>
            <p:nvPr/>
          </p:nvSpPr>
          <p:spPr>
            <a:xfrm>
              <a:off x="1865376" y="3300984"/>
              <a:ext cx="996696" cy="128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C5D49FEB-0057-4177-8918-A7F2B03E230A}"/>
                  </a:ext>
                </a:extLst>
              </p14:cNvPr>
              <p14:cNvContentPartPr/>
              <p14:nvPr/>
            </p14:nvContentPartPr>
            <p14:xfrm>
              <a:off x="1321820" y="3506174"/>
              <a:ext cx="2390400" cy="1307880"/>
            </p14:xfrm>
          </p:contentPart>
        </mc:Choice>
        <mc:Fallback xmlns="">
          <p:pic>
            <p:nvPicPr>
              <p:cNvPr id="12" name="Ink 11">
                <a:extLst>
                  <a:ext uri="{FF2B5EF4-FFF2-40B4-BE49-F238E27FC236}">
                    <a16:creationId xmlns:a16="http://schemas.microsoft.com/office/drawing/2014/main" id="{C5D49FEB-0057-4177-8918-A7F2B03E230A}"/>
                  </a:ext>
                </a:extLst>
              </p:cNvPr>
              <p:cNvPicPr/>
              <p:nvPr/>
            </p:nvPicPr>
            <p:blipFill>
              <a:blip r:embed="rId4"/>
              <a:stretch>
                <a:fillRect/>
              </a:stretch>
            </p:blipFill>
            <p:spPr>
              <a:xfrm>
                <a:off x="1312819" y="3497174"/>
                <a:ext cx="2408043" cy="1325520"/>
              </a:xfrm>
              <a:prstGeom prst="rect">
                <a:avLst/>
              </a:prstGeom>
            </p:spPr>
          </p:pic>
        </mc:Fallback>
      </mc:AlternateContent>
    </p:spTree>
    <p:extLst>
      <p:ext uri="{BB962C8B-B14F-4D97-AF65-F5344CB8AC3E}">
        <p14:creationId xmlns:p14="http://schemas.microsoft.com/office/powerpoint/2010/main" val="1524604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A98E83-A6B6-AE1F-30BC-68D1DFB78F64}"/>
              </a:ext>
            </a:extLst>
          </p:cNvPr>
          <p:cNvSpPr>
            <a:spLocks noGrp="1"/>
          </p:cNvSpPr>
          <p:nvPr>
            <p:ph type="body" sz="quarter" idx="10"/>
          </p:nvPr>
        </p:nvSpPr>
        <p:spPr/>
        <p:txBody>
          <a:bodyPr/>
          <a:lstStyle/>
          <a:p>
            <a:r>
              <a:rPr lang="en-US" dirty="0"/>
              <a:t>Endowments – why bother?</a:t>
            </a:r>
          </a:p>
        </p:txBody>
      </p:sp>
      <p:sp>
        <p:nvSpPr>
          <p:cNvPr id="3" name="Text Placeholder 2">
            <a:extLst>
              <a:ext uri="{FF2B5EF4-FFF2-40B4-BE49-F238E27FC236}">
                <a16:creationId xmlns:a16="http://schemas.microsoft.com/office/drawing/2014/main" id="{7D12CA86-3C52-B3F8-3927-0D4CF9ED5607}"/>
              </a:ext>
            </a:extLst>
          </p:cNvPr>
          <p:cNvSpPr>
            <a:spLocks noGrp="1"/>
          </p:cNvSpPr>
          <p:nvPr>
            <p:ph type="body" sz="quarter" idx="22"/>
          </p:nvPr>
        </p:nvSpPr>
        <p:spPr>
          <a:xfrm>
            <a:off x="1237673" y="2144164"/>
            <a:ext cx="3111044" cy="4184423"/>
          </a:xfrm>
        </p:spPr>
        <p:txBody>
          <a:bodyPr numCol="1"/>
          <a:lstStyle/>
          <a:p>
            <a:r>
              <a:rPr lang="en-US" dirty="0"/>
              <a:t>Money invested – distributions back into programs</a:t>
            </a:r>
          </a:p>
          <a:p>
            <a:endParaRPr lang="en-US" dirty="0"/>
          </a:p>
          <a:p>
            <a:r>
              <a:rPr lang="en-US" dirty="0"/>
              <a:t>Not a separate entity</a:t>
            </a:r>
          </a:p>
          <a:p>
            <a:endParaRPr lang="en-US" dirty="0"/>
          </a:p>
          <a:p>
            <a:r>
              <a:rPr lang="en-US" dirty="0"/>
              <a:t>Named sub funds</a:t>
            </a:r>
          </a:p>
          <a:p>
            <a:endParaRPr lang="en-US" dirty="0"/>
          </a:p>
          <a:p>
            <a:r>
              <a:rPr lang="en-US" dirty="0"/>
              <a:t>Major gift and GIW product</a:t>
            </a:r>
          </a:p>
          <a:p>
            <a:pPr marL="285750" indent="-285750">
              <a:buFont typeface="Arial" panose="020B0604020202020204" pitchFamily="34" charset="0"/>
              <a:buChar char="•"/>
            </a:pPr>
            <a:r>
              <a:rPr lang="en-US" dirty="0"/>
              <a:t>Start now</a:t>
            </a:r>
          </a:p>
          <a:p>
            <a:pPr marL="285750" indent="-285750">
              <a:buFont typeface="Arial" panose="020B0604020202020204" pitchFamily="34" charset="0"/>
              <a:buChar char="•"/>
            </a:pPr>
            <a:r>
              <a:rPr lang="en-US" dirty="0"/>
              <a:t>Leave later as well through GIW</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WIIFM</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AD107494-EF49-10B9-4A34-B4E8F73AE05D}"/>
              </a:ext>
            </a:extLst>
          </p:cNvPr>
          <p:cNvPicPr>
            <a:picLocks noChangeAspect="1"/>
          </p:cNvPicPr>
          <p:nvPr/>
        </p:nvPicPr>
        <p:blipFill>
          <a:blip r:embed="rId3"/>
          <a:stretch>
            <a:fillRect/>
          </a:stretch>
        </p:blipFill>
        <p:spPr>
          <a:xfrm>
            <a:off x="4644040" y="1442258"/>
            <a:ext cx="5285492" cy="4721766"/>
          </a:xfrm>
          <a:prstGeom prst="rect">
            <a:avLst/>
          </a:prstGeom>
          <a:ln>
            <a:solidFill>
              <a:schemeClr val="bg1">
                <a:lumMod val="75000"/>
              </a:schemeClr>
            </a:solidFill>
          </a:ln>
        </p:spPr>
      </p:pic>
    </p:spTree>
    <p:extLst>
      <p:ext uri="{BB962C8B-B14F-4D97-AF65-F5344CB8AC3E}">
        <p14:creationId xmlns:p14="http://schemas.microsoft.com/office/powerpoint/2010/main" val="656453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81ADE-68CA-FFB9-955C-FCC3A89E89F5}"/>
              </a:ext>
            </a:extLst>
          </p:cNvPr>
          <p:cNvSpPr>
            <a:spLocks noGrp="1"/>
          </p:cNvSpPr>
          <p:nvPr>
            <p:ph type="body" sz="quarter" idx="10"/>
          </p:nvPr>
        </p:nvSpPr>
        <p:spPr/>
        <p:txBody>
          <a:bodyPr/>
          <a:lstStyle/>
          <a:p>
            <a:r>
              <a:rPr lang="en-US" dirty="0"/>
              <a:t>Private Ancillary Funds</a:t>
            </a:r>
          </a:p>
        </p:txBody>
      </p:sp>
      <p:sp>
        <p:nvSpPr>
          <p:cNvPr id="3" name="Text Placeholder 2">
            <a:extLst>
              <a:ext uri="{FF2B5EF4-FFF2-40B4-BE49-F238E27FC236}">
                <a16:creationId xmlns:a16="http://schemas.microsoft.com/office/drawing/2014/main" id="{D020FD34-EB9F-94E7-AD68-58F3FC52AF52}"/>
              </a:ext>
            </a:extLst>
          </p:cNvPr>
          <p:cNvSpPr>
            <a:spLocks noGrp="1"/>
          </p:cNvSpPr>
          <p:nvPr>
            <p:ph type="body" sz="quarter" idx="22"/>
          </p:nvPr>
        </p:nvSpPr>
        <p:spPr>
          <a:xfrm>
            <a:off x="1246915" y="1628776"/>
            <a:ext cx="7195123" cy="4920880"/>
          </a:xfrm>
        </p:spPr>
        <p:txBody>
          <a:bodyPr numCol="1"/>
          <a:lstStyle/>
          <a:p>
            <a:r>
              <a:rPr lang="en-US" sz="2400" dirty="0" err="1"/>
              <a:t>Ssssshhhhh</a:t>
            </a:r>
            <a:r>
              <a:rPr lang="en-US" sz="2400" dirty="0"/>
              <a:t> – they’re private</a:t>
            </a:r>
          </a:p>
          <a:p>
            <a:endParaRPr lang="en-US" sz="2400" dirty="0"/>
          </a:p>
          <a:p>
            <a:pPr marL="457200" indent="-457200">
              <a:buFont typeface="Arial" panose="020B0604020202020204" pitchFamily="34" charset="0"/>
              <a:buChar char="•"/>
            </a:pPr>
            <a:r>
              <a:rPr lang="en-US" sz="2400" dirty="0"/>
              <a:t>Or are they?</a:t>
            </a:r>
          </a:p>
          <a:p>
            <a:pPr marL="457200" indent="-457200">
              <a:buFont typeface="Arial" panose="020B0604020202020204" pitchFamily="34" charset="0"/>
              <a:buChar char="•"/>
            </a:pPr>
            <a:r>
              <a:rPr lang="en-US" sz="2400" dirty="0"/>
              <a:t>Find them</a:t>
            </a:r>
          </a:p>
          <a:p>
            <a:pPr marL="457200" indent="-457200">
              <a:buFont typeface="Arial" panose="020B0604020202020204" pitchFamily="34" charset="0"/>
              <a:buChar char="•"/>
            </a:pPr>
            <a:r>
              <a:rPr lang="en-US" sz="2400" dirty="0"/>
              <a:t>Nurture them</a:t>
            </a:r>
          </a:p>
          <a:p>
            <a:pPr marL="457200" indent="-457200">
              <a:buFont typeface="Arial" panose="020B0604020202020204" pitchFamily="34" charset="0"/>
              <a:buChar char="•"/>
            </a:pPr>
            <a:r>
              <a:rPr lang="en-US" sz="2400" dirty="0"/>
              <a:t>Keep them</a:t>
            </a:r>
          </a:p>
          <a:p>
            <a:pPr marL="457200" indent="-457200">
              <a:buFont typeface="Arial" panose="020B0604020202020204" pitchFamily="34" charset="0"/>
              <a:buChar char="•"/>
            </a:pPr>
            <a:r>
              <a:rPr lang="en-US" sz="2400" dirty="0"/>
              <a:t>They’re mid value, high value, major donors</a:t>
            </a:r>
          </a:p>
          <a:p>
            <a:pPr marL="457200" indent="-457200">
              <a:buFont typeface="Arial" panose="020B0604020202020204" pitchFamily="34" charset="0"/>
              <a:buChar char="•"/>
            </a:pPr>
            <a:r>
              <a:rPr lang="en-US" sz="2400" dirty="0"/>
              <a:t>Tied, untied</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p:txBody>
      </p:sp>
      <p:pic>
        <p:nvPicPr>
          <p:cNvPr id="2052" name="Picture 4" descr="610+ Shh Emoji Stock Photos, Pictures &amp; Royalty-Free Images ...">
            <a:extLst>
              <a:ext uri="{FF2B5EF4-FFF2-40B4-BE49-F238E27FC236}">
                <a16:creationId xmlns:a16="http://schemas.microsoft.com/office/drawing/2014/main" id="{EC620A8D-9AA0-1167-AA93-E8AED0CB9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8810" y="707879"/>
            <a:ext cx="1802957" cy="14907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DAF36F3-07C2-EEAF-4005-4125A847BDC7}"/>
              </a:ext>
            </a:extLst>
          </p:cNvPr>
          <p:cNvPicPr>
            <a:picLocks noChangeAspect="1"/>
          </p:cNvPicPr>
          <p:nvPr/>
        </p:nvPicPr>
        <p:blipFill>
          <a:blip r:embed="rId3"/>
          <a:stretch>
            <a:fillRect/>
          </a:stretch>
        </p:blipFill>
        <p:spPr>
          <a:xfrm>
            <a:off x="7889357" y="2701678"/>
            <a:ext cx="2564219" cy="2132779"/>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C11B2318-7E9F-D3E7-5EAB-30C6C41A832F}"/>
              </a:ext>
            </a:extLst>
          </p:cNvPr>
          <p:cNvPicPr>
            <a:picLocks noChangeAspect="1"/>
          </p:cNvPicPr>
          <p:nvPr/>
        </p:nvPicPr>
        <p:blipFill>
          <a:blip r:embed="rId4"/>
          <a:srcRect l="47716" r="16154"/>
          <a:stretch>
            <a:fillRect/>
          </a:stretch>
        </p:blipFill>
        <p:spPr>
          <a:xfrm>
            <a:off x="6701168" y="4825320"/>
            <a:ext cx="4940595" cy="1005474"/>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2266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625751-425F-EE03-EE11-0E6A80FA0881}"/>
              </a:ext>
            </a:extLst>
          </p:cNvPr>
          <p:cNvSpPr>
            <a:spLocks noGrp="1"/>
          </p:cNvSpPr>
          <p:nvPr>
            <p:ph type="body" sz="quarter" idx="10"/>
          </p:nvPr>
        </p:nvSpPr>
        <p:spPr/>
        <p:txBody>
          <a:bodyPr/>
          <a:lstStyle/>
          <a:p>
            <a:r>
              <a:rPr lang="en-US" dirty="0"/>
              <a:t>Budgets</a:t>
            </a:r>
          </a:p>
        </p:txBody>
      </p:sp>
      <p:sp>
        <p:nvSpPr>
          <p:cNvPr id="3" name="Text Placeholder 2">
            <a:extLst>
              <a:ext uri="{FF2B5EF4-FFF2-40B4-BE49-F238E27FC236}">
                <a16:creationId xmlns:a16="http://schemas.microsoft.com/office/drawing/2014/main" id="{5AD1EA8F-45B0-0536-375C-C208DED3ECAE}"/>
              </a:ext>
            </a:extLst>
          </p:cNvPr>
          <p:cNvSpPr>
            <a:spLocks noGrp="1"/>
          </p:cNvSpPr>
          <p:nvPr>
            <p:ph type="body" sz="quarter" idx="22"/>
          </p:nvPr>
        </p:nvSpPr>
        <p:spPr/>
        <p:txBody>
          <a:bodyPr numCol="1"/>
          <a:lstStyle/>
          <a:p>
            <a:pPr marL="342900" indent="-342900">
              <a:buFont typeface="Arial" panose="020B0604020202020204" pitchFamily="34" charset="0"/>
              <a:buChar char="•"/>
            </a:pPr>
            <a:r>
              <a:rPr lang="en-US" sz="2400" dirty="0"/>
              <a:t>Do you budget for GIW?</a:t>
            </a:r>
          </a:p>
          <a:p>
            <a:pPr marL="342900" indent="-342900">
              <a:buFont typeface="Arial" panose="020B0604020202020204" pitchFamily="34" charset="0"/>
              <a:buChar char="•"/>
            </a:pPr>
            <a:r>
              <a:rPr lang="en-US" sz="2400" dirty="0"/>
              <a:t>How?</a:t>
            </a:r>
          </a:p>
          <a:p>
            <a:pPr marL="342900" indent="-342900">
              <a:buFont typeface="Arial" panose="020B0604020202020204" pitchFamily="34" charset="0"/>
              <a:buChar char="•"/>
            </a:pPr>
            <a:r>
              <a:rPr lang="en-US" sz="2400" dirty="0"/>
              <a:t>Rolling average?</a:t>
            </a:r>
          </a:p>
          <a:p>
            <a:pPr marL="342900" indent="-342900">
              <a:buFont typeface="Arial" panose="020B0604020202020204" pitchFamily="34" charset="0"/>
              <a:buChar char="•"/>
            </a:pPr>
            <a:r>
              <a:rPr lang="en-US" sz="2400" dirty="0"/>
              <a:t>Known estates coming in – had notification</a:t>
            </a:r>
          </a:p>
          <a:p>
            <a:pPr marL="342900" indent="-342900">
              <a:buFont typeface="Arial" panose="020B0604020202020204" pitchFamily="34" charset="0"/>
              <a:buChar char="•"/>
            </a:pPr>
            <a:r>
              <a:rPr lang="en-US" sz="2400" dirty="0"/>
              <a:t>In perpetuity – pretty reliable</a:t>
            </a:r>
          </a:p>
          <a:p>
            <a:pPr marL="342900" indent="-342900">
              <a:buFont typeface="Arial" panose="020B0604020202020204" pitchFamily="34" charset="0"/>
              <a:buChar char="•"/>
            </a:pPr>
            <a:r>
              <a:rPr lang="en-US" sz="2400" dirty="0"/>
              <a:t>Do you ask estate administrators to distribute at a particular time?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2327870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647B6F-888F-8028-3A5E-7F7DE1046949}"/>
              </a:ext>
            </a:extLst>
          </p:cNvPr>
          <p:cNvSpPr>
            <a:spLocks noGrp="1"/>
          </p:cNvSpPr>
          <p:nvPr>
            <p:ph type="body" sz="quarter" idx="10"/>
          </p:nvPr>
        </p:nvSpPr>
        <p:spPr>
          <a:xfrm>
            <a:off x="2141440" y="3429000"/>
            <a:ext cx="8310365" cy="802527"/>
          </a:xfrm>
        </p:spPr>
        <p:txBody>
          <a:bodyPr/>
          <a:lstStyle/>
          <a:p>
            <a:r>
              <a:rPr lang="en-US" dirty="0"/>
              <a:t>Anything you’d like to chat about / unpack?</a:t>
            </a:r>
          </a:p>
        </p:txBody>
      </p:sp>
    </p:spTree>
    <p:extLst>
      <p:ext uri="{BB962C8B-B14F-4D97-AF65-F5344CB8AC3E}">
        <p14:creationId xmlns:p14="http://schemas.microsoft.com/office/powerpoint/2010/main" val="2995453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CFC8E1-A38A-A2D8-EE73-4A18AB670476}"/>
              </a:ext>
            </a:extLst>
          </p:cNvPr>
          <p:cNvSpPr>
            <a:spLocks noGrp="1"/>
          </p:cNvSpPr>
          <p:nvPr>
            <p:ph type="body" sz="quarter" idx="10"/>
          </p:nvPr>
        </p:nvSpPr>
        <p:spPr>
          <a:xfrm>
            <a:off x="4150993" y="3429000"/>
            <a:ext cx="2175379" cy="409151"/>
          </a:xfrm>
        </p:spPr>
        <p:txBody>
          <a:bodyPr/>
          <a:lstStyle/>
          <a:p>
            <a:r>
              <a:rPr lang="en-US" dirty="0"/>
              <a:t>Thanks </a:t>
            </a:r>
            <a:r>
              <a:rPr lang="en-US" dirty="0">
                <a:sym typeface="Wingdings" pitchFamily="2" charset="2"/>
              </a:rPr>
              <a:t></a:t>
            </a:r>
            <a:endParaRPr lang="en-US" dirty="0"/>
          </a:p>
        </p:txBody>
      </p:sp>
      <p:sp>
        <p:nvSpPr>
          <p:cNvPr id="3" name="Text Placeholder 2">
            <a:extLst>
              <a:ext uri="{FF2B5EF4-FFF2-40B4-BE49-F238E27FC236}">
                <a16:creationId xmlns:a16="http://schemas.microsoft.com/office/drawing/2014/main" id="{33BCD913-A91B-7E32-BF41-9DB51F654A9F}"/>
              </a:ext>
            </a:extLst>
          </p:cNvPr>
          <p:cNvSpPr>
            <a:spLocks noGrp="1"/>
          </p:cNvSpPr>
          <p:nvPr>
            <p:ph type="body" sz="quarter" idx="22"/>
          </p:nvPr>
        </p:nvSpPr>
        <p:spPr/>
        <p:txBody>
          <a:bodyPr/>
          <a:lstStyle/>
          <a:p>
            <a:endParaRPr lang="en-US"/>
          </a:p>
        </p:txBody>
      </p:sp>
    </p:spTree>
    <p:extLst>
      <p:ext uri="{BB962C8B-B14F-4D97-AF65-F5344CB8AC3E}">
        <p14:creationId xmlns:p14="http://schemas.microsoft.com/office/powerpoint/2010/main" val="535536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C8EC9-F015-3E60-E14E-76B4D32845DB}"/>
              </a:ext>
            </a:extLst>
          </p:cNvPr>
          <p:cNvSpPr>
            <a:spLocks noGrp="1"/>
          </p:cNvSpPr>
          <p:nvPr>
            <p:ph type="ctrTitle"/>
          </p:nvPr>
        </p:nvSpPr>
        <p:spPr>
          <a:xfrm>
            <a:off x="1242674" y="2666719"/>
            <a:ext cx="8954271" cy="843244"/>
          </a:xfrm>
        </p:spPr>
        <p:txBody>
          <a:bodyPr/>
          <a:lstStyle/>
          <a:p>
            <a:r>
              <a:rPr lang="en-US" dirty="0"/>
              <a:t>Who’s here?</a:t>
            </a:r>
          </a:p>
        </p:txBody>
      </p:sp>
      <p:sp>
        <p:nvSpPr>
          <p:cNvPr id="3" name="Subtitle 2">
            <a:extLst>
              <a:ext uri="{FF2B5EF4-FFF2-40B4-BE49-F238E27FC236}">
                <a16:creationId xmlns:a16="http://schemas.microsoft.com/office/drawing/2014/main" id="{687260A8-0E6E-B062-DC9D-2161591DF3D6}"/>
              </a:ext>
            </a:extLst>
          </p:cNvPr>
          <p:cNvSpPr>
            <a:spLocks noGrp="1"/>
          </p:cNvSpPr>
          <p:nvPr>
            <p:ph type="subTitle" idx="1"/>
          </p:nvPr>
        </p:nvSpPr>
        <p:spPr/>
        <p:txBody>
          <a:bodyPr/>
          <a:lstStyle/>
          <a:p>
            <a:r>
              <a:rPr lang="en-US" dirty="0"/>
              <a:t>What do you do? GIW, T&amp;F? Everything?</a:t>
            </a:r>
          </a:p>
        </p:txBody>
      </p:sp>
    </p:spTree>
    <p:extLst>
      <p:ext uri="{BB962C8B-B14F-4D97-AF65-F5344CB8AC3E}">
        <p14:creationId xmlns:p14="http://schemas.microsoft.com/office/powerpoint/2010/main" val="641695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3D920B-CC8D-E570-2D70-E14C193298B6}"/>
              </a:ext>
            </a:extLst>
          </p:cNvPr>
          <p:cNvSpPr>
            <a:spLocks noGrp="1"/>
          </p:cNvSpPr>
          <p:nvPr>
            <p:ph type="body" sz="quarter" idx="10"/>
          </p:nvPr>
        </p:nvSpPr>
        <p:spPr>
          <a:xfrm>
            <a:off x="1237672" y="868543"/>
            <a:ext cx="7920183" cy="408830"/>
          </a:xfrm>
        </p:spPr>
        <p:txBody>
          <a:bodyPr vert="horz" wrap="square" lIns="0" tIns="0" rIns="0" bIns="0" rtlCol="0" anchor="t">
            <a:spAutoFit/>
          </a:bodyPr>
          <a:lstStyle/>
          <a:p>
            <a:r>
              <a:rPr lang="en-US" sz="3150" dirty="0">
                <a:latin typeface="Aptos"/>
              </a:rPr>
              <a:t>Where does it all come from? Where to?</a:t>
            </a:r>
          </a:p>
        </p:txBody>
      </p:sp>
      <p:sp>
        <p:nvSpPr>
          <p:cNvPr id="4" name="Text Placeholder 3">
            <a:extLst>
              <a:ext uri="{FF2B5EF4-FFF2-40B4-BE49-F238E27FC236}">
                <a16:creationId xmlns:a16="http://schemas.microsoft.com/office/drawing/2014/main" id="{80A72DD1-6677-98AE-88FA-6CD99684E3F1}"/>
              </a:ext>
            </a:extLst>
          </p:cNvPr>
          <p:cNvSpPr>
            <a:spLocks noGrp="1"/>
          </p:cNvSpPr>
          <p:nvPr>
            <p:ph type="body" sz="quarter" idx="22"/>
          </p:nvPr>
        </p:nvSpPr>
        <p:spPr>
          <a:xfrm>
            <a:off x="1246915" y="1648691"/>
            <a:ext cx="9822867" cy="4805272"/>
          </a:xfrm>
        </p:spPr>
        <p:txBody>
          <a:bodyPr numCol="3"/>
          <a:lstStyle/>
          <a:p>
            <a:pPr marL="285750" indent="-285750">
              <a:buFont typeface="Arial" panose="020B0604020202020204" pitchFamily="34" charset="0"/>
              <a:buChar char="•"/>
            </a:pPr>
            <a:r>
              <a:rPr lang="en-AU" sz="1600" dirty="0"/>
              <a:t>Trusts </a:t>
            </a:r>
          </a:p>
          <a:p>
            <a:pPr marL="285750" lvl="1" indent="-285750">
              <a:buFont typeface="Arial" panose="020B0604020202020204" pitchFamily="34" charset="0"/>
              <a:buChar char="•"/>
            </a:pPr>
            <a:r>
              <a:rPr lang="en-AU" sz="1600" dirty="0">
                <a:latin typeface="Aptos" panose="020B0004020202020204" pitchFamily="34" charset="0"/>
              </a:rPr>
              <a:t>Charitable Trusts</a:t>
            </a:r>
          </a:p>
          <a:p>
            <a:pPr marL="285750" lvl="1" indent="-285750">
              <a:buFont typeface="Arial" panose="020B0604020202020204" pitchFamily="34" charset="0"/>
              <a:buChar char="•"/>
            </a:pPr>
            <a:r>
              <a:rPr lang="en-AU" sz="1600" dirty="0">
                <a:latin typeface="Aptos" panose="020B0004020202020204" pitchFamily="34" charset="0"/>
              </a:rPr>
              <a:t>Testamentary Trusts</a:t>
            </a:r>
          </a:p>
          <a:p>
            <a:pPr marL="285750" lvl="1" indent="-285750">
              <a:buFont typeface="Arial" panose="020B0604020202020204" pitchFamily="34" charset="0"/>
              <a:buChar char="•"/>
            </a:pPr>
            <a:r>
              <a:rPr lang="en-AU" sz="1600" dirty="0">
                <a:latin typeface="Aptos" panose="020B0004020202020204" pitchFamily="34" charset="0"/>
              </a:rPr>
              <a:t>Deceased estate</a:t>
            </a:r>
          </a:p>
          <a:p>
            <a:pPr marL="285750" lvl="1" indent="-285750">
              <a:buFont typeface="Arial" panose="020B0604020202020204" pitchFamily="34" charset="0"/>
              <a:buChar char="•"/>
            </a:pPr>
            <a:r>
              <a:rPr lang="en-AU" sz="1600" dirty="0">
                <a:latin typeface="Aptos" panose="020B0004020202020204" pitchFamily="34" charset="0"/>
              </a:rPr>
              <a:t>In perpetuity</a:t>
            </a:r>
          </a:p>
          <a:p>
            <a:pPr marL="285750" lvl="1" indent="-285750">
              <a:buFont typeface="Arial" panose="020B0604020202020204" pitchFamily="34" charset="0"/>
              <a:buChar char="•"/>
            </a:pPr>
            <a:r>
              <a:rPr lang="en-AU" sz="1600" dirty="0">
                <a:latin typeface="Aptos" panose="020B0004020202020204" pitchFamily="34" charset="0"/>
              </a:rPr>
              <a:t>Trustees</a:t>
            </a:r>
          </a:p>
          <a:p>
            <a:pPr marL="285750" lvl="1" indent="-285750">
              <a:buFont typeface="Arial" panose="020B0604020202020204" pitchFamily="34" charset="0"/>
              <a:buChar char="•"/>
            </a:pPr>
            <a:r>
              <a:rPr lang="en-AU" sz="1600" dirty="0">
                <a:latin typeface="Aptos" panose="020B0004020202020204" pitchFamily="34" charset="0"/>
              </a:rPr>
              <a:t>Bequeath</a:t>
            </a:r>
          </a:p>
          <a:p>
            <a:pPr marL="285750" lvl="1" indent="-285750">
              <a:buFont typeface="Arial" panose="020B0604020202020204" pitchFamily="34" charset="0"/>
              <a:buChar char="•"/>
            </a:pPr>
            <a:r>
              <a:rPr lang="en-AU" sz="1600" dirty="0">
                <a:latin typeface="Aptos" panose="020B0004020202020204" pitchFamily="34" charset="0"/>
              </a:rPr>
              <a:t>Residual</a:t>
            </a:r>
          </a:p>
          <a:p>
            <a:pPr marL="285750" lvl="1" indent="-285750">
              <a:buFont typeface="Arial" panose="020B0604020202020204" pitchFamily="34" charset="0"/>
              <a:buChar char="•"/>
            </a:pPr>
            <a:r>
              <a:rPr lang="en-AU" sz="1600" dirty="0">
                <a:latin typeface="Aptos" panose="020B0004020202020204" pitchFamily="34" charset="0"/>
              </a:rPr>
              <a:t>Pecuniary (what's that again?)</a:t>
            </a:r>
          </a:p>
          <a:p>
            <a:pPr marL="285750" lvl="1" indent="-285750">
              <a:buFont typeface="Arial" panose="020B0604020202020204" pitchFamily="34" charset="0"/>
              <a:buChar char="•"/>
            </a:pPr>
            <a:r>
              <a:rPr lang="en-AU" sz="1600" dirty="0">
                <a:latin typeface="Aptos" panose="020B0004020202020204" pitchFamily="34" charset="0"/>
              </a:rPr>
              <a:t>One off distribution from an estate?</a:t>
            </a:r>
          </a:p>
          <a:p>
            <a:pPr marL="285750" indent="-285750">
              <a:buFont typeface="Arial" panose="020B0604020202020204" pitchFamily="34" charset="0"/>
              <a:buChar char="•"/>
            </a:pPr>
            <a:r>
              <a:rPr lang="en-AU" sz="1600" dirty="0">
                <a:cs typeface="Consolas" panose="020B0609020204030204" pitchFamily="49" charset="0"/>
              </a:rPr>
              <a:t>Foundations</a:t>
            </a:r>
          </a:p>
          <a:p>
            <a:pPr marL="285750" indent="-285750">
              <a:buFont typeface="Arial" panose="020B0604020202020204" pitchFamily="34" charset="0"/>
              <a:buChar char="•"/>
            </a:pPr>
            <a:r>
              <a:rPr lang="en-AU" sz="1600" dirty="0">
                <a:cs typeface="Consolas" panose="020B0609020204030204" pitchFamily="49" charset="0"/>
              </a:rPr>
              <a:t>Charitable Fund</a:t>
            </a:r>
          </a:p>
          <a:p>
            <a:pPr marL="285750" indent="-285750">
              <a:buFont typeface="Arial" panose="020B0604020202020204" pitchFamily="34" charset="0"/>
              <a:buChar char="•"/>
            </a:pPr>
            <a:r>
              <a:rPr lang="en-AU" sz="1600" dirty="0">
                <a:cs typeface="Consolas" panose="020B0609020204030204" pitchFamily="49" charset="0"/>
              </a:rPr>
              <a:t>Deed</a:t>
            </a:r>
          </a:p>
          <a:p>
            <a:pPr marL="285750" indent="-285750">
              <a:buFont typeface="Arial" panose="020B0604020202020204" pitchFamily="34" charset="0"/>
              <a:buChar char="•"/>
            </a:pPr>
            <a:r>
              <a:rPr lang="en-AU" sz="1600" dirty="0">
                <a:cs typeface="Consolas" panose="020B0609020204030204" pitchFamily="49" charset="0"/>
              </a:rPr>
              <a:t>Public Benevolent Institution </a:t>
            </a:r>
          </a:p>
          <a:p>
            <a:pPr marL="285750" indent="-285750">
              <a:buFont typeface="Arial" panose="020B0604020202020204" pitchFamily="34" charset="0"/>
              <a:buChar char="•"/>
            </a:pPr>
            <a:r>
              <a:rPr lang="en-AU" sz="1600" dirty="0">
                <a:cs typeface="Consolas" panose="020B0609020204030204" pitchFamily="49" charset="0"/>
              </a:rPr>
              <a:t>Private ancillary funds</a:t>
            </a:r>
          </a:p>
          <a:p>
            <a:pPr marL="285750" indent="-285750">
              <a:buFont typeface="Arial" panose="020B0604020202020204" pitchFamily="34" charset="0"/>
              <a:buChar char="•"/>
            </a:pPr>
            <a:r>
              <a:rPr lang="en-AU" sz="1600" dirty="0">
                <a:cs typeface="Consolas" panose="020B0609020204030204" pitchFamily="49" charset="0"/>
              </a:rPr>
              <a:t>Public ancillary funds</a:t>
            </a:r>
          </a:p>
          <a:p>
            <a:pPr marL="285750" indent="-285750">
              <a:buFont typeface="Arial" panose="020B0604020202020204" pitchFamily="34" charset="0"/>
              <a:buChar char="•"/>
            </a:pPr>
            <a:r>
              <a:rPr lang="en-AU" sz="1600" dirty="0">
                <a:cs typeface="Consolas" panose="020B0609020204030204" pitchFamily="49" charset="0"/>
              </a:rPr>
              <a:t>Grants</a:t>
            </a:r>
          </a:p>
          <a:p>
            <a:pPr marL="285750" indent="-285750">
              <a:buFont typeface="Arial" panose="020B0604020202020204" pitchFamily="34" charset="0"/>
              <a:buChar char="•"/>
            </a:pPr>
            <a:r>
              <a:rPr lang="en-AU" sz="1600" dirty="0">
                <a:cs typeface="Consolas" panose="020B0609020204030204" pitchFamily="49" charset="0"/>
              </a:rPr>
              <a:t>Donations</a:t>
            </a:r>
          </a:p>
          <a:p>
            <a:pPr marL="285750" indent="-285750">
              <a:buFont typeface="Arial" panose="020B0604020202020204" pitchFamily="34" charset="0"/>
              <a:buChar char="•"/>
            </a:pPr>
            <a:r>
              <a:rPr lang="en-AU" sz="1600" dirty="0">
                <a:cs typeface="Consolas" panose="020B0609020204030204" pitchFamily="49" charset="0"/>
              </a:rPr>
              <a:t>Disbursements</a:t>
            </a:r>
          </a:p>
          <a:p>
            <a:pPr marL="285750" indent="-285750">
              <a:buFont typeface="Arial" panose="020B0604020202020204" pitchFamily="34" charset="0"/>
              <a:buChar char="•"/>
            </a:pPr>
            <a:r>
              <a:rPr lang="en-AU" sz="1600" dirty="0">
                <a:cs typeface="Consolas" panose="020B0609020204030204" pitchFamily="49" charset="0"/>
              </a:rPr>
              <a:t>Discretionary</a:t>
            </a:r>
          </a:p>
          <a:p>
            <a:pPr marL="285750" indent="-285750">
              <a:buFont typeface="Arial" panose="020B0604020202020204" pitchFamily="34" charset="0"/>
              <a:buChar char="•"/>
            </a:pPr>
            <a:r>
              <a:rPr lang="en-AU" sz="1600" dirty="0">
                <a:cs typeface="Consolas" panose="020B0609020204030204" pitchFamily="49" charset="0"/>
              </a:rPr>
              <a:t>Non discretionary </a:t>
            </a:r>
          </a:p>
          <a:p>
            <a:pPr marL="285750" indent="-285750">
              <a:buFont typeface="Arial" panose="020B0604020202020204" pitchFamily="34" charset="0"/>
              <a:buChar char="•"/>
            </a:pPr>
            <a:r>
              <a:rPr lang="en-AU" sz="1600" dirty="0">
                <a:cs typeface="Consolas" panose="020B0609020204030204" pitchFamily="49" charset="0"/>
              </a:rPr>
              <a:t>Tied funding</a:t>
            </a:r>
          </a:p>
          <a:p>
            <a:pPr marL="285750" indent="-285750">
              <a:buFont typeface="Arial" panose="020B0604020202020204" pitchFamily="34" charset="0"/>
              <a:buChar char="•"/>
            </a:pPr>
            <a:r>
              <a:rPr lang="en-AU" sz="1600" dirty="0">
                <a:cs typeface="Consolas" panose="020B0609020204030204" pitchFamily="49" charset="0"/>
              </a:rPr>
              <a:t>Untied funding</a:t>
            </a:r>
          </a:p>
          <a:p>
            <a:pPr marL="285750" indent="-285750">
              <a:buFont typeface="Arial" panose="020B0604020202020204" pitchFamily="34" charset="0"/>
              <a:buChar char="•"/>
            </a:pPr>
            <a:r>
              <a:rPr lang="en-AU" sz="1600" dirty="0">
                <a:cs typeface="Consolas" panose="020B0609020204030204" pitchFamily="49" charset="0"/>
              </a:rPr>
              <a:t>Submissions</a:t>
            </a:r>
          </a:p>
          <a:p>
            <a:pPr marL="285750" indent="-285750">
              <a:buFont typeface="Arial" panose="020B0604020202020204" pitchFamily="34" charset="0"/>
              <a:buChar char="•"/>
            </a:pPr>
            <a:r>
              <a:rPr lang="en-AU" sz="1600" dirty="0">
                <a:cs typeface="Consolas" panose="020B0609020204030204" pitchFamily="49" charset="0"/>
              </a:rPr>
              <a:t>Does it go under Gifts in Wills or T&amp;F?</a:t>
            </a:r>
          </a:p>
          <a:p>
            <a:pPr marL="285750" indent="-285750">
              <a:buFont typeface="Arial" panose="020B0604020202020204" pitchFamily="34" charset="0"/>
              <a:buChar char="•"/>
            </a:pPr>
            <a:r>
              <a:rPr lang="en-AU" sz="1600" dirty="0">
                <a:cs typeface="Consolas" panose="020B0609020204030204" pitchFamily="49" charset="0"/>
              </a:rPr>
              <a:t>Who cares?</a:t>
            </a:r>
          </a:p>
          <a:p>
            <a:pPr marL="285750" indent="-285750">
              <a:buFont typeface="Arial" panose="020B0604020202020204" pitchFamily="34" charset="0"/>
              <a:buChar char="•"/>
            </a:pPr>
            <a:r>
              <a:rPr lang="en-AU" sz="1600" dirty="0">
                <a:cs typeface="Consolas" panose="020B0609020204030204" pitchFamily="49" charset="0"/>
              </a:rPr>
              <a:t>Should I tell the program staff about this?</a:t>
            </a:r>
          </a:p>
          <a:p>
            <a:pPr marL="285750" indent="-285750">
              <a:buFont typeface="Arial" panose="020B0604020202020204" pitchFamily="34" charset="0"/>
              <a:buChar char="•"/>
            </a:pPr>
            <a:r>
              <a:rPr lang="en-AU" sz="1600" dirty="0">
                <a:cs typeface="Consolas" panose="020B0609020204030204" pitchFamily="49" charset="0"/>
              </a:rPr>
              <a:t>Do I apply for it?</a:t>
            </a:r>
          </a:p>
          <a:p>
            <a:pPr marL="285750" indent="-285750">
              <a:buFont typeface="Arial" panose="020B0604020202020204" pitchFamily="34" charset="0"/>
              <a:buChar char="•"/>
            </a:pPr>
            <a:r>
              <a:rPr lang="en-AU" sz="1600" dirty="0">
                <a:cs typeface="Consolas" panose="020B0609020204030204" pitchFamily="49" charset="0"/>
              </a:rPr>
              <a:t>Do I have to report back?</a:t>
            </a:r>
          </a:p>
          <a:p>
            <a:pPr marL="285750" indent="-285750">
              <a:buFont typeface="Arial" panose="020B0604020202020204" pitchFamily="34" charset="0"/>
              <a:buChar char="•"/>
            </a:pPr>
            <a:r>
              <a:rPr lang="en-AU" sz="1600" dirty="0">
                <a:cs typeface="Consolas" panose="020B0609020204030204" pitchFamily="49" charset="0"/>
              </a:rPr>
              <a:t>Are we entitled to money?</a:t>
            </a:r>
          </a:p>
          <a:p>
            <a:pPr marL="285750" indent="-285750">
              <a:buFont typeface="Arial" panose="020B0604020202020204" pitchFamily="34" charset="0"/>
              <a:buChar char="•"/>
            </a:pPr>
            <a:r>
              <a:rPr lang="en-AU" sz="1600" dirty="0">
                <a:cs typeface="Consolas" panose="020B0609020204030204" pitchFamily="49" charset="0"/>
              </a:rPr>
              <a:t>What's the money in the bank from Equity Trustees for – where does it go?</a:t>
            </a:r>
          </a:p>
          <a:p>
            <a:pPr marL="285750" indent="-285750">
              <a:buFont typeface="Arial" panose="020B0604020202020204" pitchFamily="34" charset="0"/>
              <a:buChar char="•"/>
            </a:pPr>
            <a:r>
              <a:rPr lang="en-AU" sz="1600" dirty="0">
                <a:cs typeface="Consolas" panose="020B0609020204030204" pitchFamily="49" charset="0"/>
              </a:rPr>
              <a:t>Who do I talk to?</a:t>
            </a:r>
          </a:p>
          <a:p>
            <a:pPr marL="285750" indent="-285750">
              <a:buFont typeface="Arial" panose="020B0604020202020204" pitchFamily="34" charset="0"/>
              <a:buChar char="•"/>
            </a:pPr>
            <a:r>
              <a:rPr lang="en-AU" sz="1600" dirty="0">
                <a:cs typeface="Consolas" panose="020B0609020204030204" pitchFamily="49" charset="0"/>
              </a:rPr>
              <a:t>Do I need to talk to a lawyer?</a:t>
            </a:r>
          </a:p>
          <a:p>
            <a:pPr marL="285750" indent="-285750">
              <a:buFont typeface="Arial" panose="020B0604020202020204" pitchFamily="34" charset="0"/>
              <a:buChar char="•"/>
            </a:pPr>
            <a:r>
              <a:rPr lang="en-AU" sz="1600" dirty="0">
                <a:cs typeface="Consolas" panose="020B0609020204030204" pitchFamily="49" charset="0"/>
              </a:rPr>
              <a:t>Joe White Bequest – hang on – who looks after that?</a:t>
            </a:r>
          </a:p>
          <a:p>
            <a:pPr marL="285750" indent="-285750">
              <a:buFont typeface="Arial" panose="020B0604020202020204" pitchFamily="34" charset="0"/>
              <a:buChar char="•"/>
            </a:pPr>
            <a:endParaRPr lang="en-AU" sz="1600" dirty="0">
              <a:cs typeface="Consolas" panose="020B0609020204030204" pitchFamily="49" charset="0"/>
            </a:endParaRPr>
          </a:p>
          <a:p>
            <a:endParaRPr lang="en-AU" sz="1600" dirty="0">
              <a:cs typeface="Consolas" panose="020B0609020204030204" pitchFamily="49" charset="0"/>
            </a:endParaRPr>
          </a:p>
          <a:p>
            <a:endParaRPr lang="en-AU" sz="1600" dirty="0">
              <a:cs typeface="Consolas" panose="020B0609020204030204" pitchFamily="49" charset="0"/>
            </a:endParaRPr>
          </a:p>
        </p:txBody>
      </p:sp>
      <p:pic>
        <p:nvPicPr>
          <p:cNvPr id="1028" name="Picture 4" descr="Woman Shrugging: Light Skin Tone Emoji ...">
            <a:extLst>
              <a:ext uri="{FF2B5EF4-FFF2-40B4-BE49-F238E27FC236}">
                <a16:creationId xmlns:a16="http://schemas.microsoft.com/office/drawing/2014/main" id="{9B5EF34C-F747-5023-E0F0-0D9C8C9C1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0674" y="3804724"/>
            <a:ext cx="1747405" cy="1747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289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1D2790F-E428-1ACA-4BC0-F37686F35C2A}"/>
              </a:ext>
            </a:extLst>
          </p:cNvPr>
          <p:cNvSpPr>
            <a:spLocks noGrp="1"/>
          </p:cNvSpPr>
          <p:nvPr>
            <p:ph type="body" sz="quarter" idx="10"/>
          </p:nvPr>
        </p:nvSpPr>
        <p:spPr/>
        <p:txBody>
          <a:bodyPr/>
          <a:lstStyle/>
          <a:p>
            <a:r>
              <a:rPr lang="en-US" dirty="0"/>
              <a:t>Bequest notification</a:t>
            </a:r>
          </a:p>
        </p:txBody>
      </p:sp>
      <p:sp>
        <p:nvSpPr>
          <p:cNvPr id="9" name="Text Placeholder 8">
            <a:extLst>
              <a:ext uri="{FF2B5EF4-FFF2-40B4-BE49-F238E27FC236}">
                <a16:creationId xmlns:a16="http://schemas.microsoft.com/office/drawing/2014/main" id="{74B67B8A-DF5D-A0F8-6CFB-88A4338B1AF7}"/>
              </a:ext>
            </a:extLst>
          </p:cNvPr>
          <p:cNvSpPr>
            <a:spLocks noGrp="1"/>
          </p:cNvSpPr>
          <p:nvPr>
            <p:ph type="body" sz="quarter" idx="22"/>
          </p:nvPr>
        </p:nvSpPr>
        <p:spPr>
          <a:xfrm>
            <a:off x="1246915" y="2363068"/>
            <a:ext cx="7195123" cy="3428132"/>
          </a:xfrm>
        </p:spPr>
        <p:txBody>
          <a:bodyPr/>
          <a:lstStyle/>
          <a:p>
            <a:r>
              <a:rPr lang="en-AU" dirty="0"/>
              <a:t>Awesome. </a:t>
            </a:r>
          </a:p>
          <a:p>
            <a:pPr marL="285750" indent="-285750">
              <a:buFont typeface="Arial" panose="020B0604020202020204" pitchFamily="34" charset="0"/>
              <a:buChar char="•"/>
            </a:pPr>
            <a:r>
              <a:rPr lang="en-AU" dirty="0"/>
              <a:t>How much is it? </a:t>
            </a:r>
          </a:p>
          <a:p>
            <a:pPr marL="285750" indent="-285750">
              <a:buFont typeface="Arial" panose="020B0604020202020204" pitchFamily="34" charset="0"/>
              <a:buChar char="•"/>
            </a:pPr>
            <a:r>
              <a:rPr lang="en-AU" dirty="0"/>
              <a:t>Did we know them?</a:t>
            </a:r>
          </a:p>
          <a:p>
            <a:pPr marL="285750" indent="-285750">
              <a:buFont typeface="Arial" panose="020B0604020202020204" pitchFamily="34" charset="0"/>
              <a:buChar char="•"/>
            </a:pPr>
            <a:r>
              <a:rPr lang="en-AU" dirty="0"/>
              <a:t>What’s in the Will? </a:t>
            </a:r>
          </a:p>
          <a:p>
            <a:pPr marL="285750" indent="-285750">
              <a:buFont typeface="Arial" panose="020B0604020202020204" pitchFamily="34" charset="0"/>
              <a:buChar char="•"/>
            </a:pPr>
            <a:r>
              <a:rPr lang="en-AU" dirty="0"/>
              <a:t>Can we get a copy?</a:t>
            </a:r>
          </a:p>
          <a:p>
            <a:pPr marL="285750" indent="-285750">
              <a:buFont typeface="Arial" panose="020B0604020202020204" pitchFamily="34" charset="0"/>
              <a:buChar char="•"/>
            </a:pPr>
            <a:r>
              <a:rPr lang="en-AU" dirty="0"/>
              <a:t>When are we going to get the money? </a:t>
            </a:r>
          </a:p>
          <a:p>
            <a:pPr marL="285750" indent="-285750">
              <a:buFont typeface="Arial" panose="020B0604020202020204" pitchFamily="34" charset="0"/>
              <a:buChar char="•"/>
            </a:pPr>
            <a:r>
              <a:rPr lang="en-AU" dirty="0"/>
              <a:t>This budget or next?</a:t>
            </a:r>
          </a:p>
          <a:p>
            <a:pPr marL="285750" indent="-285750">
              <a:buFont typeface="Arial" panose="020B0604020202020204" pitchFamily="34" charset="0"/>
              <a:buChar char="•"/>
            </a:pPr>
            <a:r>
              <a:rPr lang="en-AU" dirty="0"/>
              <a:t>Did we budget for it?</a:t>
            </a:r>
          </a:p>
          <a:p>
            <a:pPr marL="285750" indent="-285750">
              <a:buFont typeface="Arial" panose="020B0604020202020204" pitchFamily="34" charset="0"/>
              <a:buChar char="•"/>
            </a:pPr>
            <a:r>
              <a:rPr lang="en-AU" dirty="0"/>
              <a:t>Is it 10% of 5%?</a:t>
            </a:r>
          </a:p>
          <a:p>
            <a:pPr marL="285750" indent="-285750">
              <a:buFont typeface="Arial" panose="020B0604020202020204" pitchFamily="34" charset="0"/>
              <a:buChar char="•"/>
            </a:pPr>
            <a:r>
              <a:rPr lang="en-AU" dirty="0"/>
              <a:t>Are we sharing it with other charities?</a:t>
            </a:r>
          </a:p>
          <a:p>
            <a:pPr marL="285750" indent="-285750">
              <a:buFont typeface="Arial" panose="020B0604020202020204" pitchFamily="34" charset="0"/>
              <a:buChar char="•"/>
            </a:pPr>
            <a:r>
              <a:rPr lang="en-AU" dirty="0"/>
              <a:t>Is anyone contesting it?</a:t>
            </a:r>
          </a:p>
          <a:p>
            <a:pPr marL="285750" indent="-285750">
              <a:buFont typeface="Arial" panose="020B0604020202020204" pitchFamily="34" charset="0"/>
              <a:buChar char="•"/>
            </a:pPr>
            <a:r>
              <a:rPr lang="en-AU" dirty="0"/>
              <a:t>Is it tied?</a:t>
            </a:r>
          </a:p>
          <a:p>
            <a:pPr marL="285750" indent="-285750">
              <a:buFont typeface="Arial" panose="020B0604020202020204" pitchFamily="34" charset="0"/>
              <a:buChar char="•"/>
            </a:pPr>
            <a:r>
              <a:rPr lang="en-AU" dirty="0"/>
              <a:t>Is it shares?</a:t>
            </a:r>
          </a:p>
          <a:p>
            <a:pPr marL="285750" indent="-285750">
              <a:buFont typeface="Arial" panose="020B0604020202020204" pitchFamily="34" charset="0"/>
              <a:buChar char="•"/>
            </a:pPr>
            <a:r>
              <a:rPr lang="en-AU" dirty="0"/>
              <a:t>Do we sell them?</a:t>
            </a:r>
          </a:p>
          <a:p>
            <a:pPr marL="285750" indent="-285750">
              <a:buFont typeface="Arial" panose="020B0604020202020204" pitchFamily="34" charset="0"/>
              <a:buChar char="•"/>
            </a:pPr>
            <a:r>
              <a:rPr lang="en-AU" dirty="0"/>
              <a:t>Who does that?</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C3EEE9FA-5340-87BC-8426-54E6AA72E8DD}"/>
              </a:ext>
            </a:extLst>
          </p:cNvPr>
          <p:cNvSpPr txBox="1"/>
          <p:nvPr/>
        </p:nvSpPr>
        <p:spPr>
          <a:xfrm>
            <a:off x="2944091" y="474345"/>
            <a:ext cx="6165272" cy="369332"/>
          </a:xfrm>
          <a:prstGeom prst="rect">
            <a:avLst/>
          </a:prstGeom>
          <a:noFill/>
        </p:spPr>
        <p:txBody>
          <a:bodyPr wrap="square">
            <a:spAutoFit/>
          </a:bodyPr>
          <a:lstStyle/>
          <a:p>
            <a:pPr marL="285750" indent="-285750">
              <a:buFont typeface="Arial" panose="020B0604020202020204" pitchFamily="34" charset="0"/>
              <a:buChar char="•"/>
            </a:pPr>
            <a:endParaRPr lang="en-AU" dirty="0"/>
          </a:p>
        </p:txBody>
      </p:sp>
      <p:sp>
        <p:nvSpPr>
          <p:cNvPr id="14" name="TextBox 13">
            <a:extLst>
              <a:ext uri="{FF2B5EF4-FFF2-40B4-BE49-F238E27FC236}">
                <a16:creationId xmlns:a16="http://schemas.microsoft.com/office/drawing/2014/main" id="{434A7DE9-D807-80E2-C0DE-197D2FC50A18}"/>
              </a:ext>
            </a:extLst>
          </p:cNvPr>
          <p:cNvSpPr txBox="1"/>
          <p:nvPr/>
        </p:nvSpPr>
        <p:spPr>
          <a:xfrm>
            <a:off x="1204634" y="1677084"/>
            <a:ext cx="5500965" cy="646331"/>
          </a:xfrm>
          <a:prstGeom prst="rect">
            <a:avLst/>
          </a:prstGeom>
          <a:noFill/>
        </p:spPr>
        <p:txBody>
          <a:bodyPr wrap="square" lIns="91440" tIns="45720" rIns="91440" bIns="45720" rtlCol="0" anchor="t">
            <a:spAutoFit/>
          </a:bodyPr>
          <a:lstStyle/>
          <a:p>
            <a:r>
              <a:rPr lang="en-AU" b="1" dirty="0"/>
              <a:t>You’ve been notified of an estate</a:t>
            </a:r>
            <a:r>
              <a:rPr lang="en-AU" b="1"/>
              <a:t>. Now what?</a:t>
            </a:r>
            <a:endParaRPr lang="en-AU" b="1" dirty="0"/>
          </a:p>
          <a:p>
            <a:endParaRPr lang="en-US" dirty="0"/>
          </a:p>
        </p:txBody>
      </p:sp>
      <p:pic>
        <p:nvPicPr>
          <p:cNvPr id="16" name="Picture 4" descr="Woman Shrugging: Light Skin Tone Emoji ...">
            <a:extLst>
              <a:ext uri="{FF2B5EF4-FFF2-40B4-BE49-F238E27FC236}">
                <a16:creationId xmlns:a16="http://schemas.microsoft.com/office/drawing/2014/main" id="{879B3B8F-A902-0CEE-B9D6-248407C5D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9939" y="3808268"/>
            <a:ext cx="1747405" cy="17474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B852A-1C6D-988D-CB2C-BEB715FC5FDB}"/>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8F85800D-B728-F29C-7030-A543FD36F492}"/>
              </a:ext>
            </a:extLst>
          </p:cNvPr>
          <p:cNvSpPr>
            <a:spLocks noGrp="1"/>
          </p:cNvSpPr>
          <p:nvPr>
            <p:ph type="body" sz="quarter" idx="10"/>
          </p:nvPr>
        </p:nvSpPr>
        <p:spPr/>
        <p:txBody>
          <a:bodyPr/>
          <a:lstStyle/>
          <a:p>
            <a:r>
              <a:rPr lang="en-US" dirty="0"/>
              <a:t>Revenue already in the GIW pipeline?</a:t>
            </a:r>
          </a:p>
        </p:txBody>
      </p:sp>
      <p:sp>
        <p:nvSpPr>
          <p:cNvPr id="9" name="Text Placeholder 8">
            <a:extLst>
              <a:ext uri="{FF2B5EF4-FFF2-40B4-BE49-F238E27FC236}">
                <a16:creationId xmlns:a16="http://schemas.microsoft.com/office/drawing/2014/main" id="{868DCFFF-AD8E-5B3D-0595-C61F6CEFDB15}"/>
              </a:ext>
            </a:extLst>
          </p:cNvPr>
          <p:cNvSpPr>
            <a:spLocks noGrp="1"/>
          </p:cNvSpPr>
          <p:nvPr>
            <p:ph type="body" sz="quarter" idx="22"/>
          </p:nvPr>
        </p:nvSpPr>
        <p:spPr>
          <a:xfrm>
            <a:off x="1237671" y="2436633"/>
            <a:ext cx="7195123" cy="3552824"/>
          </a:xfrm>
        </p:spPr>
        <p:txBody>
          <a:bodyPr/>
          <a:lstStyle/>
          <a:p>
            <a:r>
              <a:rPr lang="en-AU" dirty="0"/>
              <a:t>Awesome.</a:t>
            </a:r>
          </a:p>
          <a:p>
            <a:pPr marL="285750" indent="-285750">
              <a:buFont typeface="Arial" panose="020B0604020202020204" pitchFamily="34" charset="0"/>
              <a:buChar char="•"/>
            </a:pPr>
            <a:r>
              <a:rPr lang="en-AU" dirty="0"/>
              <a:t>Who’s sending it?</a:t>
            </a:r>
          </a:p>
          <a:p>
            <a:pPr marL="285750" indent="-285750">
              <a:buFont typeface="Arial" panose="020B0604020202020204" pitchFamily="34" charset="0"/>
              <a:buChar char="•"/>
            </a:pPr>
            <a:r>
              <a:rPr lang="en-AU" dirty="0"/>
              <a:t>Are we in the Will?</a:t>
            </a:r>
          </a:p>
          <a:p>
            <a:pPr marL="285750" indent="-285750">
              <a:buFont typeface="Arial" panose="020B0604020202020204" pitchFamily="34" charset="0"/>
              <a:buChar char="•"/>
            </a:pPr>
            <a:r>
              <a:rPr lang="en-AU" dirty="0"/>
              <a:t>What does it say? </a:t>
            </a:r>
          </a:p>
          <a:p>
            <a:pPr marL="285750" indent="-285750">
              <a:buFont typeface="Arial" panose="020B0604020202020204" pitchFamily="34" charset="0"/>
              <a:buChar char="•"/>
            </a:pPr>
            <a:r>
              <a:rPr lang="en-AU" dirty="0"/>
              <a:t>Do we have a copy of it?</a:t>
            </a:r>
          </a:p>
          <a:p>
            <a:pPr marL="285750" indent="-285750">
              <a:buFont typeface="Arial" panose="020B0604020202020204" pitchFamily="34" charset="0"/>
              <a:buChar char="•"/>
            </a:pPr>
            <a:r>
              <a:rPr lang="en-AU" dirty="0"/>
              <a:t>Which program does it go to?</a:t>
            </a:r>
          </a:p>
          <a:p>
            <a:pPr marL="285750" indent="-285750">
              <a:buFont typeface="Arial" panose="020B0604020202020204" pitchFamily="34" charset="0"/>
              <a:buChar char="•"/>
            </a:pPr>
            <a:r>
              <a:rPr lang="en-AU" dirty="0"/>
              <a:t>Is it still going to the right place – do we still do the work?</a:t>
            </a:r>
          </a:p>
          <a:p>
            <a:pPr marL="285750" indent="-285750">
              <a:buFont typeface="Arial" panose="020B0604020202020204" pitchFamily="34" charset="0"/>
              <a:buChar char="•"/>
            </a:pPr>
            <a:r>
              <a:rPr lang="en-AU" dirty="0"/>
              <a:t>Do we have to receipt it?</a:t>
            </a:r>
          </a:p>
          <a:p>
            <a:pPr marL="285750" indent="-285750">
              <a:buFont typeface="Arial" panose="020B0604020202020204" pitchFamily="34" charset="0"/>
              <a:buChar char="•"/>
            </a:pPr>
            <a:r>
              <a:rPr lang="en-AU" dirty="0"/>
              <a:t>How do we record it?</a:t>
            </a:r>
          </a:p>
          <a:p>
            <a:pPr marL="285750" indent="-285750">
              <a:buFont typeface="Arial" panose="020B0604020202020204" pitchFamily="34" charset="0"/>
              <a:buChar char="•"/>
            </a:pPr>
            <a:r>
              <a:rPr lang="en-AU" dirty="0"/>
              <a:t>Can we get more?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Or is it being managed by the Trusts and Foundations person?</a:t>
            </a:r>
          </a:p>
          <a:p>
            <a:pPr marL="285750" indent="-285750">
              <a:buFont typeface="Arial" panose="020B0604020202020204" pitchFamily="34" charset="0"/>
              <a:buChar char="•"/>
            </a:pPr>
            <a:r>
              <a:rPr lang="en-AU" dirty="0"/>
              <a:t>Is that you too?</a:t>
            </a:r>
          </a:p>
          <a:p>
            <a:pPr marL="285750" indent="-285750">
              <a:buFont typeface="Arial" panose="020B0604020202020204" pitchFamily="34" charset="0"/>
              <a:buChar char="•"/>
            </a:pPr>
            <a:r>
              <a:rPr lang="en-AU" dirty="0"/>
              <a:t>Do we budget for it?</a:t>
            </a:r>
          </a:p>
          <a:p>
            <a:pPr marL="285750" indent="-285750">
              <a:buFont typeface="Arial" panose="020B0604020202020204" pitchFamily="34" charset="0"/>
              <a:buChar char="•"/>
            </a:pPr>
            <a:r>
              <a:rPr lang="en-AU" dirty="0"/>
              <a:t>Who do I talk to?</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AEC42A77-393E-1227-CEDA-5D6301C248CE}"/>
              </a:ext>
            </a:extLst>
          </p:cNvPr>
          <p:cNvSpPr txBox="1"/>
          <p:nvPr/>
        </p:nvSpPr>
        <p:spPr>
          <a:xfrm>
            <a:off x="2944091" y="474345"/>
            <a:ext cx="6165272" cy="369332"/>
          </a:xfrm>
          <a:prstGeom prst="rect">
            <a:avLst/>
          </a:prstGeom>
          <a:noFill/>
        </p:spPr>
        <p:txBody>
          <a:bodyPr wrap="square">
            <a:spAutoFit/>
          </a:bodyPr>
          <a:lstStyle/>
          <a:p>
            <a:pPr marL="285750" indent="-285750">
              <a:buFont typeface="Arial" panose="020B0604020202020204" pitchFamily="34" charset="0"/>
              <a:buChar char="•"/>
            </a:pPr>
            <a:endParaRPr lang="en-AU" dirty="0"/>
          </a:p>
        </p:txBody>
      </p:sp>
      <p:pic>
        <p:nvPicPr>
          <p:cNvPr id="2" name="Picture 4" descr="Woman Shrugging: Light Skin Tone Emoji ...">
            <a:extLst>
              <a:ext uri="{FF2B5EF4-FFF2-40B4-BE49-F238E27FC236}">
                <a16:creationId xmlns:a16="http://schemas.microsoft.com/office/drawing/2014/main" id="{27BF2EE5-1B27-F8ED-CF0D-3B1641E0A4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1286" y="4213045"/>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7C08AB9-A700-0C42-DC45-6219242FC207}"/>
              </a:ext>
            </a:extLst>
          </p:cNvPr>
          <p:cNvSpPr txBox="1"/>
          <p:nvPr/>
        </p:nvSpPr>
        <p:spPr>
          <a:xfrm>
            <a:off x="1204635" y="1677084"/>
            <a:ext cx="9687267" cy="646331"/>
          </a:xfrm>
          <a:prstGeom prst="rect">
            <a:avLst/>
          </a:prstGeom>
          <a:noFill/>
        </p:spPr>
        <p:txBody>
          <a:bodyPr wrap="none" rtlCol="0">
            <a:spAutoFit/>
          </a:bodyPr>
          <a:lstStyle/>
          <a:p>
            <a:r>
              <a:rPr lang="en-AU" b="1" dirty="0"/>
              <a:t>You’ve got money already coming in on a regular basis from an Estate (disbursements)</a:t>
            </a:r>
          </a:p>
          <a:p>
            <a:endParaRPr lang="en-US" dirty="0"/>
          </a:p>
        </p:txBody>
      </p:sp>
    </p:spTree>
    <p:extLst>
      <p:ext uri="{BB962C8B-B14F-4D97-AF65-F5344CB8AC3E}">
        <p14:creationId xmlns:p14="http://schemas.microsoft.com/office/powerpoint/2010/main" val="873311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FE2918-3C28-1B4A-B26B-E62B4E770BBF}"/>
              </a:ext>
            </a:extLst>
          </p:cNvPr>
          <p:cNvSpPr>
            <a:spLocks noGrp="1"/>
          </p:cNvSpPr>
          <p:nvPr>
            <p:ph type="body" sz="quarter" idx="10"/>
          </p:nvPr>
        </p:nvSpPr>
        <p:spPr/>
        <p:txBody>
          <a:bodyPr/>
          <a:lstStyle/>
          <a:p>
            <a:r>
              <a:rPr lang="en-US" dirty="0"/>
              <a:t>Charitable Trust – is it on the ACNC?</a:t>
            </a:r>
          </a:p>
        </p:txBody>
      </p:sp>
      <p:pic>
        <p:nvPicPr>
          <p:cNvPr id="6" name="Picture 5">
            <a:extLst>
              <a:ext uri="{FF2B5EF4-FFF2-40B4-BE49-F238E27FC236}">
                <a16:creationId xmlns:a16="http://schemas.microsoft.com/office/drawing/2014/main" id="{1F21888F-4BF8-066A-78B7-2509C0933FD4}"/>
              </a:ext>
            </a:extLst>
          </p:cNvPr>
          <p:cNvPicPr>
            <a:picLocks noChangeAspect="1"/>
          </p:cNvPicPr>
          <p:nvPr/>
        </p:nvPicPr>
        <p:blipFill>
          <a:blip r:embed="rId3"/>
          <a:stretch>
            <a:fillRect/>
          </a:stretch>
        </p:blipFill>
        <p:spPr>
          <a:xfrm>
            <a:off x="1237672" y="1693331"/>
            <a:ext cx="7352146" cy="4595091"/>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40650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71E86F-CD76-EB93-2D7A-C6017E18C02F}"/>
              </a:ext>
            </a:extLst>
          </p:cNvPr>
          <p:cNvSpPr>
            <a:spLocks noGrp="1"/>
          </p:cNvSpPr>
          <p:nvPr>
            <p:ph type="body" sz="quarter" idx="10"/>
          </p:nvPr>
        </p:nvSpPr>
        <p:spPr>
          <a:xfrm>
            <a:off x="1237673" y="877009"/>
            <a:ext cx="5823527" cy="408830"/>
          </a:xfrm>
        </p:spPr>
        <p:txBody>
          <a:bodyPr/>
          <a:lstStyle/>
          <a:p>
            <a:r>
              <a:rPr lang="en-US" dirty="0"/>
              <a:t>What the Will says</a:t>
            </a:r>
          </a:p>
        </p:txBody>
      </p:sp>
      <p:pic>
        <p:nvPicPr>
          <p:cNvPr id="4" name="Picture 3">
            <a:extLst>
              <a:ext uri="{FF2B5EF4-FFF2-40B4-BE49-F238E27FC236}">
                <a16:creationId xmlns:a16="http://schemas.microsoft.com/office/drawing/2014/main" id="{FD3860F5-B6FE-43A1-8F43-9A9BABA5DC79}"/>
              </a:ext>
            </a:extLst>
          </p:cNvPr>
          <p:cNvPicPr>
            <a:picLocks noChangeAspect="1"/>
          </p:cNvPicPr>
          <p:nvPr/>
        </p:nvPicPr>
        <p:blipFill>
          <a:blip r:embed="rId2"/>
          <a:stretch>
            <a:fillRect/>
          </a:stretch>
        </p:blipFill>
        <p:spPr>
          <a:xfrm>
            <a:off x="2303896" y="1680114"/>
            <a:ext cx="7251700" cy="4699000"/>
          </a:xfrm>
          <a:prstGeom prst="rect">
            <a:avLst/>
          </a:prstGeom>
          <a:ln>
            <a:solidFill>
              <a:schemeClr val="bg1">
                <a:lumMod val="75000"/>
              </a:schemeClr>
            </a:solidFill>
          </a:ln>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E678E34C-DBAD-7B87-A79E-0C2F9E46DCE7}"/>
                  </a:ext>
                </a:extLst>
              </p14:cNvPr>
              <p14:cNvContentPartPr/>
              <p14:nvPr/>
            </p14:nvContentPartPr>
            <p14:xfrm>
              <a:off x="6060382" y="3139091"/>
              <a:ext cx="3066840" cy="64800"/>
            </p14:xfrm>
          </p:contentPart>
        </mc:Choice>
        <mc:Fallback xmlns="">
          <p:pic>
            <p:nvPicPr>
              <p:cNvPr id="6" name="Ink 5">
                <a:extLst>
                  <a:ext uri="{FF2B5EF4-FFF2-40B4-BE49-F238E27FC236}">
                    <a16:creationId xmlns:a16="http://schemas.microsoft.com/office/drawing/2014/main" id="{E678E34C-DBAD-7B87-A79E-0C2F9E46DCE7}"/>
                  </a:ext>
                </a:extLst>
              </p:cNvPr>
              <p:cNvPicPr/>
              <p:nvPr/>
            </p:nvPicPr>
            <p:blipFill>
              <a:blip r:embed="rId4"/>
              <a:stretch>
                <a:fillRect/>
              </a:stretch>
            </p:blipFill>
            <p:spPr>
              <a:xfrm>
                <a:off x="6006382" y="3031091"/>
                <a:ext cx="3174480" cy="280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74EDCB2D-C32D-9778-B81B-666260F743BE}"/>
                  </a:ext>
                </a:extLst>
              </p14:cNvPr>
              <p14:cNvContentPartPr/>
              <p14:nvPr/>
            </p14:nvContentPartPr>
            <p14:xfrm>
              <a:off x="2979502" y="3631571"/>
              <a:ext cx="2775600" cy="128520"/>
            </p14:xfrm>
          </p:contentPart>
        </mc:Choice>
        <mc:Fallback xmlns="">
          <p:pic>
            <p:nvPicPr>
              <p:cNvPr id="7" name="Ink 6">
                <a:extLst>
                  <a:ext uri="{FF2B5EF4-FFF2-40B4-BE49-F238E27FC236}">
                    <a16:creationId xmlns:a16="http://schemas.microsoft.com/office/drawing/2014/main" id="{74EDCB2D-C32D-9778-B81B-666260F743BE}"/>
                  </a:ext>
                </a:extLst>
              </p:cNvPr>
              <p:cNvPicPr/>
              <p:nvPr/>
            </p:nvPicPr>
            <p:blipFill>
              <a:blip r:embed="rId6"/>
              <a:stretch>
                <a:fillRect/>
              </a:stretch>
            </p:blipFill>
            <p:spPr>
              <a:xfrm>
                <a:off x="2925502" y="3523268"/>
                <a:ext cx="2883240" cy="34476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F8ABCDFB-C80B-BF29-8645-1B6B5EDE0293}"/>
                  </a:ext>
                </a:extLst>
              </p14:cNvPr>
              <p14:cNvContentPartPr/>
              <p14:nvPr/>
            </p14:nvContentPartPr>
            <p14:xfrm>
              <a:off x="3364702" y="3586571"/>
              <a:ext cx="2440800" cy="41040"/>
            </p14:xfrm>
          </p:contentPart>
        </mc:Choice>
        <mc:Fallback xmlns="">
          <p:pic>
            <p:nvPicPr>
              <p:cNvPr id="8" name="Ink 7">
                <a:extLst>
                  <a:ext uri="{FF2B5EF4-FFF2-40B4-BE49-F238E27FC236}">
                    <a16:creationId xmlns:a16="http://schemas.microsoft.com/office/drawing/2014/main" id="{F8ABCDFB-C80B-BF29-8645-1B6B5EDE0293}"/>
                  </a:ext>
                </a:extLst>
              </p:cNvPr>
              <p:cNvPicPr/>
              <p:nvPr/>
            </p:nvPicPr>
            <p:blipFill>
              <a:blip r:embed="rId8"/>
              <a:stretch>
                <a:fillRect/>
              </a:stretch>
            </p:blipFill>
            <p:spPr>
              <a:xfrm>
                <a:off x="3310702" y="3478571"/>
                <a:ext cx="2548440" cy="256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89646E69-7771-7579-3303-F09422D85EE3}"/>
                  </a:ext>
                </a:extLst>
              </p14:cNvPr>
              <p14:cNvContentPartPr/>
              <p14:nvPr/>
            </p14:nvContentPartPr>
            <p14:xfrm>
              <a:off x="3086062" y="3224051"/>
              <a:ext cx="1768320" cy="46800"/>
            </p14:xfrm>
          </p:contentPart>
        </mc:Choice>
        <mc:Fallback xmlns="">
          <p:pic>
            <p:nvPicPr>
              <p:cNvPr id="9" name="Ink 8">
                <a:extLst>
                  <a:ext uri="{FF2B5EF4-FFF2-40B4-BE49-F238E27FC236}">
                    <a16:creationId xmlns:a16="http://schemas.microsoft.com/office/drawing/2014/main" id="{89646E69-7771-7579-3303-F09422D85EE3}"/>
                  </a:ext>
                </a:extLst>
              </p:cNvPr>
              <p:cNvPicPr/>
              <p:nvPr/>
            </p:nvPicPr>
            <p:blipFill>
              <a:blip r:embed="rId10"/>
              <a:stretch>
                <a:fillRect/>
              </a:stretch>
            </p:blipFill>
            <p:spPr>
              <a:xfrm>
                <a:off x="3032062" y="3116875"/>
                <a:ext cx="1875960" cy="26079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08ED8722-A0F9-A3FB-02A2-15FB7F19DAFD}"/>
                  </a:ext>
                </a:extLst>
              </p14:cNvPr>
              <p14:cNvContentPartPr/>
              <p14:nvPr/>
            </p14:nvContentPartPr>
            <p14:xfrm>
              <a:off x="4278382" y="3923171"/>
              <a:ext cx="870840" cy="45720"/>
            </p14:xfrm>
          </p:contentPart>
        </mc:Choice>
        <mc:Fallback xmlns="">
          <p:pic>
            <p:nvPicPr>
              <p:cNvPr id="10" name="Ink 9">
                <a:extLst>
                  <a:ext uri="{FF2B5EF4-FFF2-40B4-BE49-F238E27FC236}">
                    <a16:creationId xmlns:a16="http://schemas.microsoft.com/office/drawing/2014/main" id="{08ED8722-A0F9-A3FB-02A2-15FB7F19DAFD}"/>
                  </a:ext>
                </a:extLst>
              </p:cNvPr>
              <p:cNvPicPr/>
              <p:nvPr/>
            </p:nvPicPr>
            <p:blipFill>
              <a:blip r:embed="rId12"/>
              <a:stretch>
                <a:fillRect/>
              </a:stretch>
            </p:blipFill>
            <p:spPr>
              <a:xfrm>
                <a:off x="4224382" y="3815171"/>
                <a:ext cx="97848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6C880915-340F-01EC-BD6D-52CFE43D25CE}"/>
                  </a:ext>
                </a:extLst>
              </p14:cNvPr>
              <p14:cNvContentPartPr/>
              <p14:nvPr/>
            </p14:nvContentPartPr>
            <p14:xfrm>
              <a:off x="8318302" y="4671971"/>
              <a:ext cx="922320" cy="6480"/>
            </p14:xfrm>
          </p:contentPart>
        </mc:Choice>
        <mc:Fallback xmlns="">
          <p:pic>
            <p:nvPicPr>
              <p:cNvPr id="16" name="Ink 15">
                <a:extLst>
                  <a:ext uri="{FF2B5EF4-FFF2-40B4-BE49-F238E27FC236}">
                    <a16:creationId xmlns:a16="http://schemas.microsoft.com/office/drawing/2014/main" id="{6C880915-340F-01EC-BD6D-52CFE43D25CE}"/>
                  </a:ext>
                </a:extLst>
              </p:cNvPr>
              <p:cNvPicPr/>
              <p:nvPr/>
            </p:nvPicPr>
            <p:blipFill>
              <a:blip r:embed="rId14"/>
              <a:stretch>
                <a:fillRect/>
              </a:stretch>
            </p:blipFill>
            <p:spPr>
              <a:xfrm>
                <a:off x="8264302" y="4563971"/>
                <a:ext cx="102996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Ink 16">
                <a:extLst>
                  <a:ext uri="{FF2B5EF4-FFF2-40B4-BE49-F238E27FC236}">
                    <a16:creationId xmlns:a16="http://schemas.microsoft.com/office/drawing/2014/main" id="{5E38BA9A-6448-6563-9DDA-6218EC0F7778}"/>
                  </a:ext>
                </a:extLst>
              </p14:cNvPr>
              <p14:cNvContentPartPr/>
              <p14:nvPr/>
            </p14:nvContentPartPr>
            <p14:xfrm>
              <a:off x="3092182" y="5076971"/>
              <a:ext cx="709920" cy="56160"/>
            </p14:xfrm>
          </p:contentPart>
        </mc:Choice>
        <mc:Fallback xmlns="">
          <p:pic>
            <p:nvPicPr>
              <p:cNvPr id="17" name="Ink 16">
                <a:extLst>
                  <a:ext uri="{FF2B5EF4-FFF2-40B4-BE49-F238E27FC236}">
                    <a16:creationId xmlns:a16="http://schemas.microsoft.com/office/drawing/2014/main" id="{5E38BA9A-6448-6563-9DDA-6218EC0F7778}"/>
                  </a:ext>
                </a:extLst>
              </p:cNvPr>
              <p:cNvPicPr/>
              <p:nvPr/>
            </p:nvPicPr>
            <p:blipFill>
              <a:blip r:embed="rId16"/>
              <a:stretch>
                <a:fillRect/>
              </a:stretch>
            </p:blipFill>
            <p:spPr>
              <a:xfrm>
                <a:off x="3038182" y="4968971"/>
                <a:ext cx="81756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C5053067-9D2D-C40B-D216-F5618405F834}"/>
                  </a:ext>
                </a:extLst>
              </p14:cNvPr>
              <p14:cNvContentPartPr/>
              <p14:nvPr/>
            </p14:nvContentPartPr>
            <p14:xfrm>
              <a:off x="5994862" y="5023691"/>
              <a:ext cx="1020240" cy="37800"/>
            </p14:xfrm>
          </p:contentPart>
        </mc:Choice>
        <mc:Fallback xmlns="">
          <p:pic>
            <p:nvPicPr>
              <p:cNvPr id="18" name="Ink 17">
                <a:extLst>
                  <a:ext uri="{FF2B5EF4-FFF2-40B4-BE49-F238E27FC236}">
                    <a16:creationId xmlns:a16="http://schemas.microsoft.com/office/drawing/2014/main" id="{C5053067-9D2D-C40B-D216-F5618405F834}"/>
                  </a:ext>
                </a:extLst>
              </p:cNvPr>
              <p:cNvPicPr/>
              <p:nvPr/>
            </p:nvPicPr>
            <p:blipFill>
              <a:blip r:embed="rId18"/>
              <a:stretch>
                <a:fillRect/>
              </a:stretch>
            </p:blipFill>
            <p:spPr>
              <a:xfrm>
                <a:off x="5940862" y="4914653"/>
                <a:ext cx="1127880" cy="25551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Ink 18">
                <a:extLst>
                  <a:ext uri="{FF2B5EF4-FFF2-40B4-BE49-F238E27FC236}">
                    <a16:creationId xmlns:a16="http://schemas.microsoft.com/office/drawing/2014/main" id="{718F1ED9-EE59-11E2-D0E4-347FACB94AFF}"/>
                  </a:ext>
                </a:extLst>
              </p14:cNvPr>
              <p14:cNvContentPartPr/>
              <p14:nvPr/>
            </p14:nvContentPartPr>
            <p14:xfrm>
              <a:off x="4271182" y="5761331"/>
              <a:ext cx="336240" cy="3600"/>
            </p14:xfrm>
          </p:contentPart>
        </mc:Choice>
        <mc:Fallback xmlns="">
          <p:pic>
            <p:nvPicPr>
              <p:cNvPr id="19" name="Ink 18">
                <a:extLst>
                  <a:ext uri="{FF2B5EF4-FFF2-40B4-BE49-F238E27FC236}">
                    <a16:creationId xmlns:a16="http://schemas.microsoft.com/office/drawing/2014/main" id="{718F1ED9-EE59-11E2-D0E4-347FACB94AFF}"/>
                  </a:ext>
                </a:extLst>
              </p:cNvPr>
              <p:cNvPicPr/>
              <p:nvPr/>
            </p:nvPicPr>
            <p:blipFill>
              <a:blip r:embed="rId20"/>
              <a:stretch>
                <a:fillRect/>
              </a:stretch>
            </p:blipFill>
            <p:spPr>
              <a:xfrm>
                <a:off x="4217182" y="5653331"/>
                <a:ext cx="443880" cy="219240"/>
              </a:xfrm>
              <a:prstGeom prst="rect">
                <a:avLst/>
              </a:prstGeom>
            </p:spPr>
          </p:pic>
        </mc:Fallback>
      </mc:AlternateContent>
      <p:sp>
        <p:nvSpPr>
          <p:cNvPr id="3" name="Text Placeholder 1">
            <a:extLst>
              <a:ext uri="{FF2B5EF4-FFF2-40B4-BE49-F238E27FC236}">
                <a16:creationId xmlns:a16="http://schemas.microsoft.com/office/drawing/2014/main" id="{B5D2B9B9-19C5-5622-6C59-D0C588ECABB8}"/>
              </a:ext>
            </a:extLst>
          </p:cNvPr>
          <p:cNvSpPr txBox="1">
            <a:spLocks/>
          </p:cNvSpPr>
          <p:nvPr/>
        </p:nvSpPr>
        <p:spPr>
          <a:xfrm>
            <a:off x="1221207" y="565341"/>
            <a:ext cx="9547310" cy="204543"/>
          </a:xfrm>
          <a:prstGeom prst="rect">
            <a:avLst/>
          </a:prstGeom>
        </p:spPr>
        <p:txBody>
          <a:bodyPr vert="horz" wrap="square" lIns="0" tIns="0" rIns="0" bIns="0" rtlCol="0">
            <a:spAutoFit/>
          </a:bodyPr>
          <a:lstStyle>
            <a:lvl1pPr marL="0" indent="0" algn="l" defTabSz="913938" rtl="0" eaLnBrk="1" latinLnBrk="0" hangingPunct="1">
              <a:lnSpc>
                <a:spcPct val="80000"/>
              </a:lnSpc>
              <a:spcBef>
                <a:spcPts val="600"/>
              </a:spcBef>
              <a:buFont typeface="Arial" panose="020B0604020202020204" pitchFamily="34" charset="0"/>
              <a:buNone/>
              <a:defRPr sz="3198" b="0" i="0" kern="1200" cap="none" spc="100" baseline="0">
                <a:solidFill>
                  <a:schemeClr val="tx2"/>
                </a:solidFill>
                <a:latin typeface="Aptos" panose="020B0004020202020204" pitchFamily="34" charset="0"/>
                <a:ea typeface="+mn-ea"/>
                <a:cs typeface="+mn-cs"/>
              </a:defRPr>
            </a:lvl1pPr>
            <a:lvl2pPr marL="0" indent="0" algn="l" defTabSz="913938" rtl="0" eaLnBrk="1" latinLnBrk="0" hangingPunct="1">
              <a:lnSpc>
                <a:spcPct val="90000"/>
              </a:lnSpc>
              <a:spcBef>
                <a:spcPts val="600"/>
              </a:spcBef>
              <a:buFont typeface="Arial" panose="020B0604020202020204" pitchFamily="34" charset="0"/>
              <a:buNone/>
              <a:defRPr sz="1599" b="0" i="0" kern="1200">
                <a:solidFill>
                  <a:schemeClr val="tx1"/>
                </a:solidFill>
                <a:latin typeface="Consolas" panose="020B0609020204030204" pitchFamily="49" charset="0"/>
                <a:ea typeface="+mn-ea"/>
                <a:cs typeface="Consolas" panose="020B0609020204030204" pitchFamily="49" charset="0"/>
              </a:defRPr>
            </a:lvl2pPr>
            <a:lvl3pPr marL="7934" indent="0" algn="l" defTabSz="913938" rtl="0" eaLnBrk="1" latinLnBrk="0" hangingPunct="1">
              <a:lnSpc>
                <a:spcPct val="90000"/>
              </a:lnSpc>
              <a:spcBef>
                <a:spcPts val="600"/>
              </a:spcBef>
              <a:buFont typeface="Arial" panose="020B0604020202020204" pitchFamily="34" charset="0"/>
              <a:buNone/>
              <a:tabLst/>
              <a:defRPr sz="1400" b="0" i="0" kern="1200">
                <a:solidFill>
                  <a:schemeClr val="tx1"/>
                </a:solidFill>
                <a:latin typeface="Consolas" panose="020B0609020204030204" pitchFamily="49" charset="0"/>
                <a:ea typeface="+mn-ea"/>
                <a:cs typeface="Consolas" panose="020B0609020204030204" pitchFamily="49" charset="0"/>
              </a:defRPr>
            </a:lvl3pPr>
            <a:lvl4pPr marL="7934" indent="0" algn="l" defTabSz="913938" rtl="0" eaLnBrk="1" latinLnBrk="0" hangingPunct="1">
              <a:lnSpc>
                <a:spcPct val="90000"/>
              </a:lnSpc>
              <a:spcBef>
                <a:spcPts val="600"/>
              </a:spcBef>
              <a:buFont typeface="Arial" panose="020B0604020202020204" pitchFamily="34" charset="0"/>
              <a:buNone/>
              <a:tabLst/>
              <a:defRPr sz="1400" b="0" i="0" kern="1200">
                <a:solidFill>
                  <a:schemeClr val="tx1"/>
                </a:solidFill>
                <a:latin typeface="Aptos Light" panose="020B0004020202020204" pitchFamily="34" charset="0"/>
                <a:ea typeface="+mn-ea"/>
                <a:cs typeface="+mn-cs"/>
              </a:defRPr>
            </a:lvl4pPr>
            <a:lvl5pPr marL="7934" indent="0" algn="l" defTabSz="913938" rtl="0" eaLnBrk="1" latinLnBrk="0" hangingPunct="1">
              <a:lnSpc>
                <a:spcPct val="90000"/>
              </a:lnSpc>
              <a:spcBef>
                <a:spcPts val="600"/>
              </a:spcBef>
              <a:buFont typeface="Arial" panose="020B0604020202020204" pitchFamily="34" charset="0"/>
              <a:buNone/>
              <a:tabLst/>
              <a:defRPr sz="1199" b="0" i="0" kern="1200">
                <a:solidFill>
                  <a:schemeClr val="tx1"/>
                </a:solidFill>
                <a:latin typeface="Aptos Light" panose="020B0004020202020204" pitchFamily="34" charset="0"/>
                <a:ea typeface="+mn-ea"/>
                <a:cs typeface="+mn-cs"/>
              </a:defRPr>
            </a:lvl5pPr>
            <a:lvl6pPr marL="2513331"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00"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269"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238"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1600" dirty="0"/>
              <a:t>William and Georgena Bradshaw Charitable Trust</a:t>
            </a:r>
          </a:p>
        </p:txBody>
      </p:sp>
    </p:spTree>
    <p:extLst>
      <p:ext uri="{BB962C8B-B14F-4D97-AF65-F5344CB8AC3E}">
        <p14:creationId xmlns:p14="http://schemas.microsoft.com/office/powerpoint/2010/main" val="1913235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A1400E-0A26-1D4E-37D4-65C0B1DEC437}"/>
              </a:ext>
            </a:extLst>
          </p:cNvPr>
          <p:cNvSpPr>
            <a:spLocks noGrp="1"/>
          </p:cNvSpPr>
          <p:nvPr>
            <p:ph type="body" sz="quarter" idx="10"/>
          </p:nvPr>
        </p:nvSpPr>
        <p:spPr>
          <a:xfrm>
            <a:off x="1237673" y="877009"/>
            <a:ext cx="8820727" cy="408830"/>
          </a:xfrm>
        </p:spPr>
        <p:txBody>
          <a:bodyPr/>
          <a:lstStyle/>
          <a:p>
            <a:r>
              <a:rPr lang="en-US" dirty="0"/>
              <a:t>Is it discretionary? What does that mean?</a:t>
            </a:r>
          </a:p>
        </p:txBody>
      </p:sp>
      <p:pic>
        <p:nvPicPr>
          <p:cNvPr id="4" name="Picture 3">
            <a:extLst>
              <a:ext uri="{FF2B5EF4-FFF2-40B4-BE49-F238E27FC236}">
                <a16:creationId xmlns:a16="http://schemas.microsoft.com/office/drawing/2014/main" id="{0BBE852D-C111-F3BA-EEB5-3923BA8DDCD8}"/>
              </a:ext>
            </a:extLst>
          </p:cNvPr>
          <p:cNvPicPr>
            <a:picLocks noChangeAspect="1"/>
          </p:cNvPicPr>
          <p:nvPr/>
        </p:nvPicPr>
        <p:blipFill>
          <a:blip r:embed="rId2"/>
          <a:stretch>
            <a:fillRect/>
          </a:stretch>
        </p:blipFill>
        <p:spPr>
          <a:xfrm>
            <a:off x="2431473" y="1440201"/>
            <a:ext cx="6706709" cy="5254544"/>
          </a:xfrm>
          <a:prstGeom prst="rect">
            <a:avLst/>
          </a:prstGeom>
          <a:ln>
            <a:solidFill>
              <a:schemeClr val="bg1">
                <a:lumMod val="75000"/>
              </a:schemeClr>
            </a:solidFill>
          </a:ln>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51E1734D-8854-5E7F-2AF1-53AA664C53B1}"/>
                  </a:ext>
                </a:extLst>
              </p14:cNvPr>
              <p14:cNvContentPartPr/>
              <p14:nvPr/>
            </p14:nvContentPartPr>
            <p14:xfrm>
              <a:off x="5501380" y="1285839"/>
              <a:ext cx="2220480" cy="804240"/>
            </p14:xfrm>
          </p:contentPart>
        </mc:Choice>
        <mc:Fallback xmlns="">
          <p:pic>
            <p:nvPicPr>
              <p:cNvPr id="6" name="Ink 5">
                <a:extLst>
                  <a:ext uri="{FF2B5EF4-FFF2-40B4-BE49-F238E27FC236}">
                    <a16:creationId xmlns:a16="http://schemas.microsoft.com/office/drawing/2014/main" id="{51E1734D-8854-5E7F-2AF1-53AA664C53B1}"/>
                  </a:ext>
                </a:extLst>
              </p:cNvPr>
              <p:cNvPicPr/>
              <p:nvPr/>
            </p:nvPicPr>
            <p:blipFill>
              <a:blip r:embed="rId4"/>
              <a:stretch>
                <a:fillRect/>
              </a:stretch>
            </p:blipFill>
            <p:spPr>
              <a:xfrm>
                <a:off x="5492380" y="1276843"/>
                <a:ext cx="2238120" cy="821872"/>
              </a:xfrm>
              <a:prstGeom prst="rect">
                <a:avLst/>
              </a:prstGeom>
            </p:spPr>
          </p:pic>
        </mc:Fallback>
      </mc:AlternateContent>
      <p:sp>
        <p:nvSpPr>
          <p:cNvPr id="3" name="Text Placeholder 1">
            <a:extLst>
              <a:ext uri="{FF2B5EF4-FFF2-40B4-BE49-F238E27FC236}">
                <a16:creationId xmlns:a16="http://schemas.microsoft.com/office/drawing/2014/main" id="{25EABB43-CD33-680C-B4D4-D91B10FE1480}"/>
              </a:ext>
            </a:extLst>
          </p:cNvPr>
          <p:cNvSpPr txBox="1">
            <a:spLocks/>
          </p:cNvSpPr>
          <p:nvPr/>
        </p:nvSpPr>
        <p:spPr>
          <a:xfrm>
            <a:off x="1221207" y="565341"/>
            <a:ext cx="9547310" cy="204543"/>
          </a:xfrm>
          <a:prstGeom prst="rect">
            <a:avLst/>
          </a:prstGeom>
        </p:spPr>
        <p:txBody>
          <a:bodyPr vert="horz" wrap="square" lIns="0" tIns="0" rIns="0" bIns="0" rtlCol="0">
            <a:spAutoFit/>
          </a:bodyPr>
          <a:lstStyle>
            <a:lvl1pPr marL="0" indent="0" algn="l" defTabSz="913938" rtl="0" eaLnBrk="1" latinLnBrk="0" hangingPunct="1">
              <a:lnSpc>
                <a:spcPct val="80000"/>
              </a:lnSpc>
              <a:spcBef>
                <a:spcPts val="600"/>
              </a:spcBef>
              <a:buFont typeface="Arial" panose="020B0604020202020204" pitchFamily="34" charset="0"/>
              <a:buNone/>
              <a:defRPr sz="3198" b="0" i="0" kern="1200" cap="none" spc="100" baseline="0">
                <a:solidFill>
                  <a:schemeClr val="tx2"/>
                </a:solidFill>
                <a:latin typeface="Aptos" panose="020B0004020202020204" pitchFamily="34" charset="0"/>
                <a:ea typeface="+mn-ea"/>
                <a:cs typeface="+mn-cs"/>
              </a:defRPr>
            </a:lvl1pPr>
            <a:lvl2pPr marL="0" indent="0" algn="l" defTabSz="913938" rtl="0" eaLnBrk="1" latinLnBrk="0" hangingPunct="1">
              <a:lnSpc>
                <a:spcPct val="90000"/>
              </a:lnSpc>
              <a:spcBef>
                <a:spcPts val="600"/>
              </a:spcBef>
              <a:buFont typeface="Arial" panose="020B0604020202020204" pitchFamily="34" charset="0"/>
              <a:buNone/>
              <a:defRPr sz="1599" b="0" i="0" kern="1200">
                <a:solidFill>
                  <a:schemeClr val="tx1"/>
                </a:solidFill>
                <a:latin typeface="Consolas" panose="020B0609020204030204" pitchFamily="49" charset="0"/>
                <a:ea typeface="+mn-ea"/>
                <a:cs typeface="Consolas" panose="020B0609020204030204" pitchFamily="49" charset="0"/>
              </a:defRPr>
            </a:lvl2pPr>
            <a:lvl3pPr marL="7934" indent="0" algn="l" defTabSz="913938" rtl="0" eaLnBrk="1" latinLnBrk="0" hangingPunct="1">
              <a:lnSpc>
                <a:spcPct val="90000"/>
              </a:lnSpc>
              <a:spcBef>
                <a:spcPts val="600"/>
              </a:spcBef>
              <a:buFont typeface="Arial" panose="020B0604020202020204" pitchFamily="34" charset="0"/>
              <a:buNone/>
              <a:tabLst/>
              <a:defRPr sz="1400" b="0" i="0" kern="1200">
                <a:solidFill>
                  <a:schemeClr val="tx1"/>
                </a:solidFill>
                <a:latin typeface="Consolas" panose="020B0609020204030204" pitchFamily="49" charset="0"/>
                <a:ea typeface="+mn-ea"/>
                <a:cs typeface="Consolas" panose="020B0609020204030204" pitchFamily="49" charset="0"/>
              </a:defRPr>
            </a:lvl3pPr>
            <a:lvl4pPr marL="7934" indent="0" algn="l" defTabSz="913938" rtl="0" eaLnBrk="1" latinLnBrk="0" hangingPunct="1">
              <a:lnSpc>
                <a:spcPct val="90000"/>
              </a:lnSpc>
              <a:spcBef>
                <a:spcPts val="600"/>
              </a:spcBef>
              <a:buFont typeface="Arial" panose="020B0604020202020204" pitchFamily="34" charset="0"/>
              <a:buNone/>
              <a:tabLst/>
              <a:defRPr sz="1400" b="0" i="0" kern="1200">
                <a:solidFill>
                  <a:schemeClr val="tx1"/>
                </a:solidFill>
                <a:latin typeface="Aptos Light" panose="020B0004020202020204" pitchFamily="34" charset="0"/>
                <a:ea typeface="+mn-ea"/>
                <a:cs typeface="+mn-cs"/>
              </a:defRPr>
            </a:lvl4pPr>
            <a:lvl5pPr marL="7934" indent="0" algn="l" defTabSz="913938" rtl="0" eaLnBrk="1" latinLnBrk="0" hangingPunct="1">
              <a:lnSpc>
                <a:spcPct val="90000"/>
              </a:lnSpc>
              <a:spcBef>
                <a:spcPts val="600"/>
              </a:spcBef>
              <a:buFont typeface="Arial" panose="020B0604020202020204" pitchFamily="34" charset="0"/>
              <a:buNone/>
              <a:tabLst/>
              <a:defRPr sz="1199" b="0" i="0" kern="1200">
                <a:solidFill>
                  <a:schemeClr val="tx1"/>
                </a:solidFill>
                <a:latin typeface="Aptos Light" panose="020B0004020202020204" pitchFamily="34" charset="0"/>
                <a:ea typeface="+mn-ea"/>
                <a:cs typeface="+mn-cs"/>
              </a:defRPr>
            </a:lvl5pPr>
            <a:lvl6pPr marL="2513331"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00"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269"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238"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1600" dirty="0"/>
              <a:t>William and Georgena Bradshaw Charitable Trust</a:t>
            </a:r>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5A69101A-399A-1288-3071-9E0AC30E169D}"/>
                  </a:ext>
                </a:extLst>
              </p14:cNvPr>
              <p14:cNvContentPartPr/>
              <p14:nvPr/>
            </p14:nvContentPartPr>
            <p14:xfrm>
              <a:off x="6420860" y="2764934"/>
              <a:ext cx="1900440" cy="663480"/>
            </p14:xfrm>
          </p:contentPart>
        </mc:Choice>
        <mc:Fallback xmlns="">
          <p:pic>
            <p:nvPicPr>
              <p:cNvPr id="5" name="Ink 4">
                <a:extLst>
                  <a:ext uri="{FF2B5EF4-FFF2-40B4-BE49-F238E27FC236}">
                    <a16:creationId xmlns:a16="http://schemas.microsoft.com/office/drawing/2014/main" id="{5A69101A-399A-1288-3071-9E0AC30E169D}"/>
                  </a:ext>
                </a:extLst>
              </p:cNvPr>
              <p:cNvPicPr/>
              <p:nvPr/>
            </p:nvPicPr>
            <p:blipFill>
              <a:blip r:embed="rId6"/>
              <a:stretch>
                <a:fillRect/>
              </a:stretch>
            </p:blipFill>
            <p:spPr>
              <a:xfrm>
                <a:off x="6411860" y="2755929"/>
                <a:ext cx="1918080" cy="681130"/>
              </a:xfrm>
              <a:prstGeom prst="rect">
                <a:avLst/>
              </a:prstGeom>
            </p:spPr>
          </p:pic>
        </mc:Fallback>
      </mc:AlternateContent>
      <p:sp>
        <p:nvSpPr>
          <p:cNvPr id="7" name="Text Placeholder 1">
            <a:extLst>
              <a:ext uri="{FF2B5EF4-FFF2-40B4-BE49-F238E27FC236}">
                <a16:creationId xmlns:a16="http://schemas.microsoft.com/office/drawing/2014/main" id="{306C3CCB-4FFA-402C-E9DC-4EFEE71B2B13}"/>
              </a:ext>
            </a:extLst>
          </p:cNvPr>
          <p:cNvSpPr txBox="1">
            <a:spLocks/>
          </p:cNvSpPr>
          <p:nvPr/>
        </p:nvSpPr>
        <p:spPr>
          <a:xfrm>
            <a:off x="8119346" y="2685954"/>
            <a:ext cx="1220790" cy="306815"/>
          </a:xfrm>
          <a:prstGeom prst="rect">
            <a:avLst/>
          </a:prstGeom>
        </p:spPr>
        <p:txBody>
          <a:bodyPr vert="horz" wrap="square" lIns="0" tIns="0" rIns="0" bIns="0" rtlCol="0">
            <a:spAutoFit/>
          </a:bodyPr>
          <a:lstStyle>
            <a:lvl1pPr marL="0" indent="0" algn="l" defTabSz="913938" rtl="0" eaLnBrk="1" latinLnBrk="0" hangingPunct="1">
              <a:lnSpc>
                <a:spcPct val="80000"/>
              </a:lnSpc>
              <a:spcBef>
                <a:spcPts val="600"/>
              </a:spcBef>
              <a:buFont typeface="Arial" panose="020B0604020202020204" pitchFamily="34" charset="0"/>
              <a:buNone/>
              <a:defRPr sz="3198" b="0" i="0" kern="1200" cap="none" spc="100" baseline="0">
                <a:solidFill>
                  <a:schemeClr val="tx2"/>
                </a:solidFill>
                <a:latin typeface="Aptos" panose="020B0004020202020204" pitchFamily="34" charset="0"/>
                <a:ea typeface="+mn-ea"/>
                <a:cs typeface="+mn-cs"/>
              </a:defRPr>
            </a:lvl1pPr>
            <a:lvl2pPr marL="0" indent="0" algn="l" defTabSz="913938" rtl="0" eaLnBrk="1" latinLnBrk="0" hangingPunct="1">
              <a:lnSpc>
                <a:spcPct val="90000"/>
              </a:lnSpc>
              <a:spcBef>
                <a:spcPts val="600"/>
              </a:spcBef>
              <a:buFont typeface="Arial" panose="020B0604020202020204" pitchFamily="34" charset="0"/>
              <a:buNone/>
              <a:defRPr sz="1599" b="0" i="0" kern="1200">
                <a:solidFill>
                  <a:schemeClr val="tx1"/>
                </a:solidFill>
                <a:latin typeface="Consolas" panose="020B0609020204030204" pitchFamily="49" charset="0"/>
                <a:ea typeface="+mn-ea"/>
                <a:cs typeface="Consolas" panose="020B0609020204030204" pitchFamily="49" charset="0"/>
              </a:defRPr>
            </a:lvl2pPr>
            <a:lvl3pPr marL="7934" indent="0" algn="l" defTabSz="913938" rtl="0" eaLnBrk="1" latinLnBrk="0" hangingPunct="1">
              <a:lnSpc>
                <a:spcPct val="90000"/>
              </a:lnSpc>
              <a:spcBef>
                <a:spcPts val="600"/>
              </a:spcBef>
              <a:buFont typeface="Arial" panose="020B0604020202020204" pitchFamily="34" charset="0"/>
              <a:buNone/>
              <a:tabLst/>
              <a:defRPr sz="1400" b="0" i="0" kern="1200">
                <a:solidFill>
                  <a:schemeClr val="tx1"/>
                </a:solidFill>
                <a:latin typeface="Consolas" panose="020B0609020204030204" pitchFamily="49" charset="0"/>
                <a:ea typeface="+mn-ea"/>
                <a:cs typeface="Consolas" panose="020B0609020204030204" pitchFamily="49" charset="0"/>
              </a:defRPr>
            </a:lvl3pPr>
            <a:lvl4pPr marL="7934" indent="0" algn="l" defTabSz="913938" rtl="0" eaLnBrk="1" latinLnBrk="0" hangingPunct="1">
              <a:lnSpc>
                <a:spcPct val="90000"/>
              </a:lnSpc>
              <a:spcBef>
                <a:spcPts val="600"/>
              </a:spcBef>
              <a:buFont typeface="Arial" panose="020B0604020202020204" pitchFamily="34" charset="0"/>
              <a:buNone/>
              <a:tabLst/>
              <a:defRPr sz="1400" b="0" i="0" kern="1200">
                <a:solidFill>
                  <a:schemeClr val="tx1"/>
                </a:solidFill>
                <a:latin typeface="Aptos Light" panose="020B0004020202020204" pitchFamily="34" charset="0"/>
                <a:ea typeface="+mn-ea"/>
                <a:cs typeface="+mn-cs"/>
              </a:defRPr>
            </a:lvl4pPr>
            <a:lvl5pPr marL="7934" indent="0" algn="l" defTabSz="913938" rtl="0" eaLnBrk="1" latinLnBrk="0" hangingPunct="1">
              <a:lnSpc>
                <a:spcPct val="90000"/>
              </a:lnSpc>
              <a:spcBef>
                <a:spcPts val="600"/>
              </a:spcBef>
              <a:buFont typeface="Arial" panose="020B0604020202020204" pitchFamily="34" charset="0"/>
              <a:buNone/>
              <a:tabLst/>
              <a:defRPr sz="1199" b="0" i="0" kern="1200">
                <a:solidFill>
                  <a:schemeClr val="tx1"/>
                </a:solidFill>
                <a:latin typeface="Aptos Light" panose="020B0004020202020204" pitchFamily="34" charset="0"/>
                <a:ea typeface="+mn-ea"/>
                <a:cs typeface="+mn-cs"/>
              </a:defRPr>
            </a:lvl5pPr>
            <a:lvl6pPr marL="2513331"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00"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269"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238" indent="-228485" algn="l" defTabSz="91393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2400" dirty="0">
                <a:solidFill>
                  <a:srgbClr val="00B0F0"/>
                </a:solidFill>
                <a:latin typeface="Chalkboard" panose="03050602040202020205" pitchFamily="66" charset="77"/>
              </a:rPr>
              <a:t>Tied</a:t>
            </a:r>
            <a:endParaRPr lang="en-US" sz="1600" dirty="0">
              <a:solidFill>
                <a:srgbClr val="00B0F0"/>
              </a:solidFill>
              <a:latin typeface="Chalkboard" panose="03050602040202020205" pitchFamily="66" charset="77"/>
            </a:endParaRPr>
          </a:p>
        </p:txBody>
      </p:sp>
    </p:spTree>
    <p:extLst>
      <p:ext uri="{BB962C8B-B14F-4D97-AF65-F5344CB8AC3E}">
        <p14:creationId xmlns:p14="http://schemas.microsoft.com/office/powerpoint/2010/main" val="3623513510"/>
      </p:ext>
    </p:extLst>
  </p:cSld>
  <p:clrMapOvr>
    <a:masterClrMapping/>
  </p:clrMapOvr>
</p:sld>
</file>

<file path=ppt/theme/theme1.xml><?xml version="1.0" encoding="utf-8"?>
<a:theme xmlns:a="http://schemas.openxmlformats.org/drawingml/2006/main" name="burnet-powerpoint-template_aptos_widescreen-1 (1)">
  <a:themeElements>
    <a:clrScheme name="Burnet2023">
      <a:dk1>
        <a:srgbClr val="000000"/>
      </a:dk1>
      <a:lt1>
        <a:srgbClr val="FFFFFF"/>
      </a:lt1>
      <a:dk2>
        <a:srgbClr val="ED6E3B"/>
      </a:dk2>
      <a:lt2>
        <a:srgbClr val="EBEBEB"/>
      </a:lt2>
      <a:accent1>
        <a:srgbClr val="BD572F"/>
      </a:accent1>
      <a:accent2>
        <a:srgbClr val="F99D46"/>
      </a:accent2>
      <a:accent3>
        <a:srgbClr val="613A70"/>
      </a:accent3>
      <a:accent4>
        <a:srgbClr val="3E6191"/>
      </a:accent4>
      <a:accent5>
        <a:srgbClr val="708A48"/>
      </a:accent5>
      <a:accent6>
        <a:srgbClr val="959598"/>
      </a:accent6>
      <a:hlink>
        <a:srgbClr val="575959"/>
      </a:hlink>
      <a:folHlink>
        <a:srgbClr val="000000"/>
      </a:folHlink>
    </a:clrScheme>
    <a:fontScheme name="Calibri">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rnet - Powerpoint template_Aptos_Widescreen" id="{4D873A3D-8495-294E-935D-6FF6C0C2A8B3}" vid="{F9B23696-E989-6F44-A45C-244F6138E8BE}"/>
    </a:ext>
  </a:extLst>
</a:theme>
</file>

<file path=ppt/theme/theme2.xml><?xml version="1.0" encoding="utf-8"?>
<a:theme xmlns:a="http://schemas.openxmlformats.org/drawingml/2006/main" name="Data slides">
  <a:themeElements>
    <a:clrScheme name="Custom 93">
      <a:dk1>
        <a:srgbClr val="333333"/>
      </a:dk1>
      <a:lt1>
        <a:sysClr val="window" lastClr="FFFFFF"/>
      </a:lt1>
      <a:dk2>
        <a:srgbClr val="666666"/>
      </a:dk2>
      <a:lt2>
        <a:srgbClr val="EEECE1"/>
      </a:lt2>
      <a:accent1>
        <a:srgbClr val="00BF6F"/>
      </a:accent1>
      <a:accent2>
        <a:srgbClr val="507CB6"/>
      </a:accent2>
      <a:accent3>
        <a:srgbClr val="F9BE00"/>
      </a:accent3>
      <a:accent4>
        <a:srgbClr val="6BC8CD"/>
      </a:accent4>
      <a:accent5>
        <a:srgbClr val="EA854B"/>
      </a:accent5>
      <a:accent6>
        <a:srgbClr val="7D5E8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ata slides">
  <a:themeElements>
    <a:clrScheme name="Custom 93">
      <a:dk1>
        <a:srgbClr val="333333"/>
      </a:dk1>
      <a:lt1>
        <a:sysClr val="window" lastClr="FFFFFF"/>
      </a:lt1>
      <a:dk2>
        <a:srgbClr val="666666"/>
      </a:dk2>
      <a:lt2>
        <a:srgbClr val="EEECE1"/>
      </a:lt2>
      <a:accent1>
        <a:srgbClr val="00BF6F"/>
      </a:accent1>
      <a:accent2>
        <a:srgbClr val="507CB6"/>
      </a:accent2>
      <a:accent3>
        <a:srgbClr val="F9BE00"/>
      </a:accent3>
      <a:accent4>
        <a:srgbClr val="6BC8CD"/>
      </a:accent4>
      <a:accent5>
        <a:srgbClr val="EA854B"/>
      </a:accent5>
      <a:accent6>
        <a:srgbClr val="7D5E8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burnet-powerpoint-template_aptos_widescreen-1 (1)">
  <a:themeElements>
    <a:clrScheme name="Burnet2023">
      <a:dk1>
        <a:srgbClr val="000000"/>
      </a:dk1>
      <a:lt1>
        <a:srgbClr val="FFFFFF"/>
      </a:lt1>
      <a:dk2>
        <a:srgbClr val="ED6E3B"/>
      </a:dk2>
      <a:lt2>
        <a:srgbClr val="EBEBEB"/>
      </a:lt2>
      <a:accent1>
        <a:srgbClr val="BD572F"/>
      </a:accent1>
      <a:accent2>
        <a:srgbClr val="F99D46"/>
      </a:accent2>
      <a:accent3>
        <a:srgbClr val="613A70"/>
      </a:accent3>
      <a:accent4>
        <a:srgbClr val="3E6191"/>
      </a:accent4>
      <a:accent5>
        <a:srgbClr val="708A48"/>
      </a:accent5>
      <a:accent6>
        <a:srgbClr val="959598"/>
      </a:accent6>
      <a:hlink>
        <a:srgbClr val="575959"/>
      </a:hlink>
      <a:folHlink>
        <a:srgbClr val="000000"/>
      </a:folHlink>
    </a:clrScheme>
    <a:fontScheme name="Calibri">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rnet - Powerpoint template_Aptos_Widescreen" id="{4D873A3D-8495-294E-935D-6FF6C0C2A8B3}" vid="{F9B23696-E989-6F44-A45C-244F6138E8BE}"/>
    </a:ext>
  </a:extLst>
</a:theme>
</file>

<file path=ppt/theme/theme5.xml><?xml version="1.0" encoding="utf-8"?>
<a:theme xmlns:a="http://schemas.openxmlformats.org/drawingml/2006/main" name="2_Data slides">
  <a:themeElements>
    <a:clrScheme name="Custom 93">
      <a:dk1>
        <a:srgbClr val="333333"/>
      </a:dk1>
      <a:lt1>
        <a:sysClr val="window" lastClr="FFFFFF"/>
      </a:lt1>
      <a:dk2>
        <a:srgbClr val="666666"/>
      </a:dk2>
      <a:lt2>
        <a:srgbClr val="EEECE1"/>
      </a:lt2>
      <a:accent1>
        <a:srgbClr val="00BF6F"/>
      </a:accent1>
      <a:accent2>
        <a:srgbClr val="507CB6"/>
      </a:accent2>
      <a:accent3>
        <a:srgbClr val="F9BE00"/>
      </a:accent3>
      <a:accent4>
        <a:srgbClr val="6BC8CD"/>
      </a:accent4>
      <a:accent5>
        <a:srgbClr val="EA854B"/>
      </a:accent5>
      <a:accent6>
        <a:srgbClr val="7D5E8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Data slides">
  <a:themeElements>
    <a:clrScheme name="Custom 93">
      <a:dk1>
        <a:srgbClr val="333333"/>
      </a:dk1>
      <a:lt1>
        <a:sysClr val="window" lastClr="FFFFFF"/>
      </a:lt1>
      <a:dk2>
        <a:srgbClr val="666666"/>
      </a:dk2>
      <a:lt2>
        <a:srgbClr val="EEECE1"/>
      </a:lt2>
      <a:accent1>
        <a:srgbClr val="00BF6F"/>
      </a:accent1>
      <a:accent2>
        <a:srgbClr val="507CB6"/>
      </a:accent2>
      <a:accent3>
        <a:srgbClr val="F9BE00"/>
      </a:accent3>
      <a:accent4>
        <a:srgbClr val="6BC8CD"/>
      </a:accent4>
      <a:accent5>
        <a:srgbClr val="EA854B"/>
      </a:accent5>
      <a:accent6>
        <a:srgbClr val="7D5E8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36E46A5C6E18F4FAE4510131FBEDBEB" ma:contentTypeVersion="17" ma:contentTypeDescription="Create a new document." ma:contentTypeScope="" ma:versionID="8ba35fb191d9b3a50efeec96234ba613">
  <xsd:schema xmlns:xsd="http://www.w3.org/2001/XMLSchema" xmlns:xs="http://www.w3.org/2001/XMLSchema" xmlns:p="http://schemas.microsoft.com/office/2006/metadata/properties" xmlns:ns2="e4354be0-e640-429b-a50c-8eb108d5a216" xmlns:ns3="50f9468c-38d3-4bfe-9b35-b90a8d7eeed0" targetNamespace="http://schemas.microsoft.com/office/2006/metadata/properties" ma:root="true" ma:fieldsID="8efe89f23e8b5c5d070e6506ca43ae39" ns2:_="" ns3:_="">
    <xsd:import namespace="e4354be0-e640-429b-a50c-8eb108d5a216"/>
    <xsd:import namespace="50f9468c-38d3-4bfe-9b35-b90a8d7eeed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LengthInSeconds" minOccurs="0"/>
                <xsd:element ref="ns2:MediaServiceSearchProperties" minOccurs="0"/>
                <xsd:element ref="ns2:MediaServiceLocation" minOccurs="0"/>
                <xsd:element ref="ns2:Sharewith"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354be0-e640-429b-a50c-8eb108d5a2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012861f-df9c-4ac0-92bd-da4c61c7cfda"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Sharewith" ma:index="23" nillable="true" ma:displayName="Shared with" ma:description="Any external that has access to this" ma:format="Dropdown" ma:internalName="Sharewith">
      <xsd:simpleType>
        <xsd:restriction base="dms:Text">
          <xsd:maxLength value="255"/>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f9468c-38d3-4bfe-9b35-b90a8d7eeed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c51d0a1-a5e3-4f0e-b472-48b482949113}" ma:internalName="TaxCatchAll" ma:showField="CatchAllData" ma:web="50f9468c-38d3-4bfe-9b35-b90a8d7eeed0">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0f9468c-38d3-4bfe-9b35-b90a8d7eeed0" xsi:nil="true"/>
    <Sharewith xmlns="e4354be0-e640-429b-a50c-8eb108d5a216" xsi:nil="true"/>
    <lcf76f155ced4ddcb4097134ff3c332f xmlns="e4354be0-e640-429b-a50c-8eb108d5a21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1301C6F-74FC-4392-B86C-3F9AEB701EC3}">
  <ds:schemaRefs>
    <ds:schemaRef ds:uri="http://schemas.microsoft.com/sharepoint/v3/contenttype/forms"/>
  </ds:schemaRefs>
</ds:datastoreItem>
</file>

<file path=customXml/itemProps2.xml><?xml version="1.0" encoding="utf-8"?>
<ds:datastoreItem xmlns:ds="http://schemas.openxmlformats.org/officeDocument/2006/customXml" ds:itemID="{33DA784A-B2FD-4617-B505-4A7B315D7D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354be0-e640-429b-a50c-8eb108d5a216"/>
    <ds:schemaRef ds:uri="50f9468c-38d3-4bfe-9b35-b90a8d7eee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97E615B-9F87-4A93-A1A9-F833A6014654}">
  <ds:schemaRefs>
    <ds:schemaRef ds:uri="50f9468c-38d3-4bfe-9b35-b90a8d7eeed0"/>
    <ds:schemaRef ds:uri="e4354be0-e640-429b-a50c-8eb108d5a216"/>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presentation_survey_FINAL</Template>
  <TotalTime>5042</TotalTime>
  <Words>856</Words>
  <Application>Microsoft Macintosh PowerPoint</Application>
  <PresentationFormat>Widescreen</PresentationFormat>
  <Paragraphs>184</Paragraphs>
  <Slides>27</Slides>
  <Notes>7</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27</vt:i4>
      </vt:variant>
    </vt:vector>
  </HeadingPairs>
  <TitlesOfParts>
    <vt:vector size="43" baseType="lpstr">
      <vt:lpstr>Adelle Mono Flex Semibold</vt:lpstr>
      <vt:lpstr>Aptos</vt:lpstr>
      <vt:lpstr>Aptos Light</vt:lpstr>
      <vt:lpstr>Arial</vt:lpstr>
      <vt:lpstr>Chalkboard</vt:lpstr>
      <vt:lpstr>Consolas</vt:lpstr>
      <vt:lpstr>Degular Text</vt:lpstr>
      <vt:lpstr>Helvetica Neue</vt:lpstr>
      <vt:lpstr>Proxima Nova</vt:lpstr>
      <vt:lpstr>Wingdings</vt:lpstr>
      <vt:lpstr>burnet-powerpoint-template_aptos_widescreen-1 (1)</vt:lpstr>
      <vt:lpstr>Data slides</vt:lpstr>
      <vt:lpstr>1_Data slides</vt:lpstr>
      <vt:lpstr>1_burnet-powerpoint-template_aptos_widescreen-1 (1)</vt:lpstr>
      <vt:lpstr>2_Data slides</vt:lpstr>
      <vt:lpstr>3_Data slides</vt:lpstr>
      <vt:lpstr>Discretionary, or not? Trusts, lingo and hopefully useful stuff</vt:lpstr>
      <vt:lpstr>CV</vt:lpstr>
      <vt:lpstr>Who’s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Lorelle Lake</cp:lastModifiedBy>
  <cp:revision>7</cp:revision>
  <dcterms:created xsi:type="dcterms:W3CDTF">2013-01-27T09:14:16Z</dcterms:created>
  <dcterms:modified xsi:type="dcterms:W3CDTF">2025-10-22T21:26:41Z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0x010100E36E46A5C6E18F4FAE4510131FBEDBEB</vt:lpwstr>
  </property>
  <property fmtid="{D5CDD505-2E9C-101B-9397-08002B2CF9AE}" pid="3" name="MediaServiceImageTags">
    <vt:lpwstr/>
  </property>
</Properties>
</file>