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notesSlides/notesSlide6.xml" ContentType="application/vnd.openxmlformats-officedocument.presentationml.notesSl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8.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9.xml" ContentType="application/vnd.openxmlformats-officedocument.presentationml.slideLayout+xml"/>
  <Override PartName="/ppt/handoutMasters/handoutMaster1.xml" ContentType="application/vnd.openxmlformats-officedocument.presentationml.handoutMaster+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9" r:id="rId3"/>
    <p:sldMasterId id="2147483690" r:id="rId4"/>
  </p:sldMasterIdLst>
  <p:notesMasterIdLst>
    <p:notesMasterId r:id="rId30"/>
  </p:notesMasterIdLst>
  <p:handoutMasterIdLst>
    <p:handoutMasterId r:id="rId31"/>
  </p:handoutMasterIdLst>
  <p:sldIdLst>
    <p:sldId id="257" r:id="rId5"/>
    <p:sldId id="26343" r:id="rId6"/>
    <p:sldId id="258" r:id="rId7"/>
    <p:sldId id="261" r:id="rId8"/>
    <p:sldId id="26379" r:id="rId9"/>
    <p:sldId id="26424" r:id="rId10"/>
    <p:sldId id="26336" r:id="rId11"/>
    <p:sldId id="26337" r:id="rId12"/>
    <p:sldId id="26395" r:id="rId13"/>
    <p:sldId id="262" r:id="rId14"/>
    <p:sldId id="26425" r:id="rId15"/>
    <p:sldId id="271" r:id="rId16"/>
    <p:sldId id="26375" r:id="rId17"/>
    <p:sldId id="26376" r:id="rId18"/>
    <p:sldId id="26390" r:id="rId19"/>
    <p:sldId id="26426" r:id="rId20"/>
    <p:sldId id="26420" r:id="rId21"/>
    <p:sldId id="266" r:id="rId22"/>
    <p:sldId id="264" r:id="rId23"/>
    <p:sldId id="26427" r:id="rId24"/>
    <p:sldId id="26394" r:id="rId25"/>
    <p:sldId id="26396" r:id="rId26"/>
    <p:sldId id="26428" r:id="rId27"/>
    <p:sldId id="272" r:id="rId28"/>
    <p:sldId id="2642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userDrawn="1">
          <p15:clr>
            <a:srgbClr val="A4A3A4"/>
          </p15:clr>
        </p15:guide>
        <p15:guide id="2" pos="211" userDrawn="1">
          <p15:clr>
            <a:srgbClr val="A4A3A4"/>
          </p15:clr>
        </p15:guide>
        <p15:guide id="3" orient="horz" pos="346" userDrawn="1">
          <p15:clr>
            <a:srgbClr val="A4A3A4"/>
          </p15:clr>
        </p15:guide>
        <p15:guide id="4" pos="74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879A"/>
    <a:srgbClr val="636C7F"/>
    <a:srgbClr val="2C3935"/>
    <a:srgbClr val="B6BBC6"/>
    <a:srgbClr val="26644F"/>
    <a:srgbClr val="000000"/>
    <a:srgbClr val="9EDAC6"/>
    <a:srgbClr val="244380"/>
    <a:srgbClr val="A1DBC8"/>
    <a:srgbClr val="256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95" autoAdjust="0"/>
    <p:restoredTop sz="78477"/>
  </p:normalViewPr>
  <p:slideViewPr>
    <p:cSldViewPr showGuides="1">
      <p:cViewPr varScale="1">
        <p:scale>
          <a:sx n="91" d="100"/>
          <a:sy n="91" d="100"/>
        </p:scale>
        <p:origin x="1104" y="192"/>
      </p:cViewPr>
      <p:guideLst>
        <p:guide orient="horz" pos="3974"/>
        <p:guide pos="211"/>
        <p:guide orient="horz" pos="346"/>
        <p:guide pos="7469"/>
      </p:guideLst>
    </p:cSldViewPr>
  </p:slideViewPr>
  <p:notesTextViewPr>
    <p:cViewPr>
      <p:scale>
        <a:sx n="3" d="2"/>
        <a:sy n="3" d="2"/>
      </p:scale>
      <p:origin x="0" y="0"/>
    </p:cViewPr>
  </p:notesTextViewPr>
  <p:notesViewPr>
    <p:cSldViewPr>
      <p:cViewPr varScale="1">
        <p:scale>
          <a:sx n="81" d="100"/>
          <a:sy n="81" d="100"/>
        </p:scale>
        <p:origin x="304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ustomXml" Target="../customXml/item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76D925-9468-6013-ADC0-F1129B11F6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8B085252-73D9-E579-848A-212021F1B1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8BB1D1-770B-40C9-A872-24B106CE4F63}" type="datetimeFigureOut">
              <a:rPr lang="en-AU" smtClean="0"/>
              <a:t>18/11/2025</a:t>
            </a:fld>
            <a:endParaRPr lang="en-AU"/>
          </a:p>
        </p:txBody>
      </p:sp>
      <p:sp>
        <p:nvSpPr>
          <p:cNvPr id="4" name="Footer Placeholder 3">
            <a:extLst>
              <a:ext uri="{FF2B5EF4-FFF2-40B4-BE49-F238E27FC236}">
                <a16:creationId xmlns:a16="http://schemas.microsoft.com/office/drawing/2014/main" id="{2E9EA188-ED61-8F34-0353-B8BB0D62F3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A7527ADD-CB1A-AA64-6C24-4FFE18CE7A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383E05-030B-4FB5-ABE6-DBE4870718E2}" type="slidenum">
              <a:rPr lang="en-AU" smtClean="0"/>
              <a:t>‹#›</a:t>
            </a:fld>
            <a:endParaRPr lang="en-AU"/>
          </a:p>
        </p:txBody>
      </p:sp>
    </p:spTree>
    <p:extLst>
      <p:ext uri="{BB962C8B-B14F-4D97-AF65-F5344CB8AC3E}">
        <p14:creationId xmlns:p14="http://schemas.microsoft.com/office/powerpoint/2010/main" val="4058706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4A3CE-3C26-6044-81FE-DA81290DB17D}" type="datetimeFigureOut">
              <a:rPr lang="en-US" smtClean="0"/>
              <a:t>11/18/25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D002F-1704-944A-A591-2378113466BF}" type="slidenum">
              <a:rPr lang="en-US" smtClean="0"/>
              <a:t>‹#›</a:t>
            </a:fld>
            <a:endParaRPr lang="en-US"/>
          </a:p>
        </p:txBody>
      </p:sp>
    </p:spTree>
    <p:extLst>
      <p:ext uri="{BB962C8B-B14F-4D97-AF65-F5344CB8AC3E}">
        <p14:creationId xmlns:p14="http://schemas.microsoft.com/office/powerpoint/2010/main" val="106896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Acknowledgement</a:t>
            </a:r>
          </a:p>
          <a:p>
            <a:r>
              <a:rPr lang="en-US" dirty="0"/>
              <a:t>+ Intro MM and BA</a:t>
            </a:r>
          </a:p>
          <a:p>
            <a:endParaRPr lang="en-US" dirty="0"/>
          </a:p>
          <a:p>
            <a:r>
              <a:rPr lang="en-US" dirty="0"/>
              <a:t>+ Spend a lot of time talking to GIW professionals, but they cannot do it alone </a:t>
            </a:r>
          </a:p>
          <a:p>
            <a:endParaRPr lang="en-US" dirty="0"/>
          </a:p>
        </p:txBody>
      </p:sp>
      <p:sp>
        <p:nvSpPr>
          <p:cNvPr id="4" name="Slide Number Placeholder 3"/>
          <p:cNvSpPr>
            <a:spLocks noGrp="1"/>
          </p:cNvSpPr>
          <p:nvPr>
            <p:ph type="sldNum" sz="quarter" idx="5"/>
          </p:nvPr>
        </p:nvSpPr>
        <p:spPr/>
        <p:txBody>
          <a:bodyPr/>
          <a:lstStyle/>
          <a:p>
            <a:fld id="{C71D002F-1704-944A-A591-2378113466BF}" type="slidenum">
              <a:rPr lang="en-US" smtClean="0"/>
              <a:t>1</a:t>
            </a:fld>
            <a:endParaRPr lang="en-US"/>
          </a:p>
        </p:txBody>
      </p:sp>
    </p:spTree>
    <p:extLst>
      <p:ext uri="{BB962C8B-B14F-4D97-AF65-F5344CB8AC3E}">
        <p14:creationId xmlns:p14="http://schemas.microsoft.com/office/powerpoint/2010/main" val="4208740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else other than time, tool, knowledge </a:t>
            </a:r>
          </a:p>
        </p:txBody>
      </p:sp>
      <p:sp>
        <p:nvSpPr>
          <p:cNvPr id="4" name="Slide Number Placeholder 3"/>
          <p:cNvSpPr>
            <a:spLocks noGrp="1"/>
          </p:cNvSpPr>
          <p:nvPr>
            <p:ph type="sldNum" sz="quarter" idx="5"/>
          </p:nvPr>
        </p:nvSpPr>
        <p:spPr/>
        <p:txBody>
          <a:bodyPr/>
          <a:lstStyle/>
          <a:p>
            <a:fld id="{C71D002F-1704-944A-A591-2378113466BF}" type="slidenum">
              <a:rPr lang="en-US" smtClean="0"/>
              <a:t>10</a:t>
            </a:fld>
            <a:endParaRPr lang="en-US"/>
          </a:p>
        </p:txBody>
      </p:sp>
    </p:spTree>
    <p:extLst>
      <p:ext uri="{BB962C8B-B14F-4D97-AF65-F5344CB8AC3E}">
        <p14:creationId xmlns:p14="http://schemas.microsoft.com/office/powerpoint/2010/main" val="1242506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BB481-25DA-E2CD-38A5-423A980B14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70F251-6960-C169-926E-781BAE741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C9811-159E-68BE-B4A8-7796BCBF0E0C}"/>
              </a:ext>
            </a:extLst>
          </p:cNvPr>
          <p:cNvSpPr>
            <a:spLocks noGrp="1"/>
          </p:cNvSpPr>
          <p:nvPr>
            <p:ph type="body" idx="1"/>
          </p:nvPr>
        </p:nvSpPr>
        <p:spPr/>
        <p:txBody>
          <a:bodyPr/>
          <a:lstStyle/>
          <a:p>
            <a:r>
              <a:rPr lang="en-US" dirty="0"/>
              <a:t>There’s a belief that it’s just receiving a cheque and saying thanks, but that’s not the case </a:t>
            </a:r>
          </a:p>
        </p:txBody>
      </p:sp>
      <p:sp>
        <p:nvSpPr>
          <p:cNvPr id="4" name="Slide Number Placeholder 3">
            <a:extLst>
              <a:ext uri="{FF2B5EF4-FFF2-40B4-BE49-F238E27FC236}">
                <a16:creationId xmlns:a16="http://schemas.microsoft.com/office/drawing/2014/main" id="{DBE00968-D4BD-17E8-21A8-0CD9E13F72E7}"/>
              </a:ext>
            </a:extLst>
          </p:cNvPr>
          <p:cNvSpPr>
            <a:spLocks noGrp="1"/>
          </p:cNvSpPr>
          <p:nvPr>
            <p:ph type="sldNum" sz="quarter" idx="5"/>
          </p:nvPr>
        </p:nvSpPr>
        <p:spPr/>
        <p:txBody>
          <a:bodyPr/>
          <a:lstStyle/>
          <a:p>
            <a:fld id="{C71D002F-1704-944A-A591-2378113466BF}" type="slidenum">
              <a:rPr lang="en-US" smtClean="0"/>
              <a:t>11</a:t>
            </a:fld>
            <a:endParaRPr lang="en-US"/>
          </a:p>
        </p:txBody>
      </p:sp>
    </p:spTree>
    <p:extLst>
      <p:ext uri="{BB962C8B-B14F-4D97-AF65-F5344CB8AC3E}">
        <p14:creationId xmlns:p14="http://schemas.microsoft.com/office/powerpoint/2010/main" val="3964664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D002F-1704-944A-A591-2378113466BF}" type="slidenum">
              <a:rPr lang="en-US" smtClean="0"/>
              <a:t>12</a:t>
            </a:fld>
            <a:endParaRPr lang="en-US"/>
          </a:p>
        </p:txBody>
      </p:sp>
    </p:spTree>
    <p:extLst>
      <p:ext uri="{BB962C8B-B14F-4D97-AF65-F5344CB8AC3E}">
        <p14:creationId xmlns:p14="http://schemas.microsoft.com/office/powerpoint/2010/main" val="1702235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BF0B1E0-1543-404D-B192-966EE1FC1349}" type="slidenum">
              <a:rPr lang="en-US" smtClean="0"/>
              <a:t>13</a:t>
            </a:fld>
            <a:endParaRPr lang="en-US"/>
          </a:p>
        </p:txBody>
      </p:sp>
    </p:spTree>
    <p:extLst>
      <p:ext uri="{BB962C8B-B14F-4D97-AF65-F5344CB8AC3E}">
        <p14:creationId xmlns:p14="http://schemas.microsoft.com/office/powerpoint/2010/main" val="2299026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You might not </a:t>
            </a:r>
            <a:r>
              <a:rPr lang="en-US" dirty="0" err="1"/>
              <a:t>realise</a:t>
            </a:r>
            <a:r>
              <a:rPr lang="en-US" dirty="0"/>
              <a:t> you are missing out on funds unless you are thoroughly checking final statements to see what was paid to the ATO. It’s not like the solicitor announces the payment of CGT. </a:t>
            </a:r>
          </a:p>
        </p:txBody>
      </p:sp>
      <p:sp>
        <p:nvSpPr>
          <p:cNvPr id="4" name="Slide Number Placeholder 3"/>
          <p:cNvSpPr>
            <a:spLocks noGrp="1"/>
          </p:cNvSpPr>
          <p:nvPr>
            <p:ph type="sldNum" sz="quarter" idx="5"/>
          </p:nvPr>
        </p:nvSpPr>
        <p:spPr/>
        <p:txBody>
          <a:bodyPr/>
          <a:lstStyle/>
          <a:p>
            <a:fld id="{1BF0B1E0-1543-404D-B192-966EE1FC1349}" type="slidenum">
              <a:rPr lang="en-US" smtClean="0"/>
              <a:t>14</a:t>
            </a:fld>
            <a:endParaRPr lang="en-US"/>
          </a:p>
        </p:txBody>
      </p:sp>
    </p:spTree>
    <p:extLst>
      <p:ext uri="{BB962C8B-B14F-4D97-AF65-F5344CB8AC3E}">
        <p14:creationId xmlns:p14="http://schemas.microsoft.com/office/powerpoint/2010/main" val="471565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Three main circumstances – also applies to boats and expensive artwork </a:t>
            </a:r>
          </a:p>
          <a:p>
            <a:endParaRPr lang="en-US" sz="1200" dirty="0"/>
          </a:p>
          <a:p>
            <a:r>
              <a:rPr lang="en-US" sz="1200" dirty="0"/>
              <a:t>But it’s complicated – </a:t>
            </a:r>
            <a:r>
              <a:rPr lang="en-US" sz="1200" dirty="0" err="1"/>
              <a:t>eg</a:t>
            </a:r>
            <a:r>
              <a:rPr lang="en-US" sz="1200" dirty="0"/>
              <a:t> bought before CGT existed. This is why you need to get an expert involved. </a:t>
            </a:r>
            <a:endParaRPr lang="en-US" dirty="0"/>
          </a:p>
        </p:txBody>
      </p:sp>
      <p:sp>
        <p:nvSpPr>
          <p:cNvPr id="4" name="Slide Number Placeholder 3"/>
          <p:cNvSpPr>
            <a:spLocks noGrp="1"/>
          </p:cNvSpPr>
          <p:nvPr>
            <p:ph type="sldNum" sz="quarter" idx="5"/>
          </p:nvPr>
        </p:nvSpPr>
        <p:spPr/>
        <p:txBody>
          <a:bodyPr/>
          <a:lstStyle/>
          <a:p>
            <a:fld id="{1BF0B1E0-1543-404D-B192-966EE1FC1349}" type="slidenum">
              <a:rPr lang="en-US" smtClean="0"/>
              <a:t>15</a:t>
            </a:fld>
            <a:endParaRPr lang="en-US"/>
          </a:p>
        </p:txBody>
      </p:sp>
    </p:spTree>
    <p:extLst>
      <p:ext uri="{BB962C8B-B14F-4D97-AF65-F5344CB8AC3E}">
        <p14:creationId xmlns:p14="http://schemas.microsoft.com/office/powerpoint/2010/main" val="659489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29BC6-99D2-0A73-3EB7-25E5803B8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BF536-4B90-4E6A-ECA6-055B91947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B5590B-F007-5654-DC95-47CC46453A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2FD9F3-9D09-69C8-3F85-48A19F5D66AA}"/>
              </a:ext>
            </a:extLst>
          </p:cNvPr>
          <p:cNvSpPr>
            <a:spLocks noGrp="1"/>
          </p:cNvSpPr>
          <p:nvPr>
            <p:ph type="sldNum" sz="quarter" idx="5"/>
          </p:nvPr>
        </p:nvSpPr>
        <p:spPr/>
        <p:txBody>
          <a:bodyPr/>
          <a:lstStyle/>
          <a:p>
            <a:fld id="{C71D002F-1704-944A-A591-2378113466BF}" type="slidenum">
              <a:rPr lang="en-US" smtClean="0"/>
              <a:t>16</a:t>
            </a:fld>
            <a:endParaRPr lang="en-US"/>
          </a:p>
        </p:txBody>
      </p:sp>
    </p:spTree>
    <p:extLst>
      <p:ext uri="{BB962C8B-B14F-4D97-AF65-F5344CB8AC3E}">
        <p14:creationId xmlns:p14="http://schemas.microsoft.com/office/powerpoint/2010/main" val="904124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F0B1E0-1543-404D-B192-966EE1FC1349}" type="slidenum">
              <a:rPr lang="en-US" smtClean="0"/>
              <a:t>17</a:t>
            </a:fld>
            <a:endParaRPr lang="en-US"/>
          </a:p>
        </p:txBody>
      </p:sp>
    </p:spTree>
    <p:extLst>
      <p:ext uri="{BB962C8B-B14F-4D97-AF65-F5344CB8AC3E}">
        <p14:creationId xmlns:p14="http://schemas.microsoft.com/office/powerpoint/2010/main" val="1634632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D002F-1704-944A-A591-2378113466BF}" type="slidenum">
              <a:rPr lang="en-US" smtClean="0"/>
              <a:t>18</a:t>
            </a:fld>
            <a:endParaRPr lang="en-US"/>
          </a:p>
        </p:txBody>
      </p:sp>
    </p:spTree>
    <p:extLst>
      <p:ext uri="{BB962C8B-B14F-4D97-AF65-F5344CB8AC3E}">
        <p14:creationId xmlns:p14="http://schemas.microsoft.com/office/powerpoint/2010/main" val="3283254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64EF1-CAFA-53C3-21DB-F3FCEBA85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4E3A1-5640-BD30-3A59-D8F0864C6F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204B7-A19B-6EEE-A8F7-273DAFB1B2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1B3E59-0D67-6AE4-B9B5-BB39399BFADD}"/>
              </a:ext>
            </a:extLst>
          </p:cNvPr>
          <p:cNvSpPr>
            <a:spLocks noGrp="1"/>
          </p:cNvSpPr>
          <p:nvPr>
            <p:ph type="sldNum" sz="quarter" idx="5"/>
          </p:nvPr>
        </p:nvSpPr>
        <p:spPr/>
        <p:txBody>
          <a:bodyPr/>
          <a:lstStyle/>
          <a:p>
            <a:fld id="{C71D002F-1704-944A-A591-2378113466BF}" type="slidenum">
              <a:rPr lang="en-US" smtClean="0"/>
              <a:t>20</a:t>
            </a:fld>
            <a:endParaRPr lang="en-US"/>
          </a:p>
        </p:txBody>
      </p:sp>
    </p:spTree>
    <p:extLst>
      <p:ext uri="{BB962C8B-B14F-4D97-AF65-F5344CB8AC3E}">
        <p14:creationId xmlns:p14="http://schemas.microsoft.com/office/powerpoint/2010/main" val="340984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7AB708-3B7F-4246-8057-415ACB6C78FA}" type="slidenum">
              <a:rPr lang="en-US" smtClean="0"/>
              <a:t>2</a:t>
            </a:fld>
            <a:endParaRPr lang="en-US"/>
          </a:p>
        </p:txBody>
      </p:sp>
    </p:spTree>
    <p:extLst>
      <p:ext uri="{BB962C8B-B14F-4D97-AF65-F5344CB8AC3E}">
        <p14:creationId xmlns:p14="http://schemas.microsoft.com/office/powerpoint/2010/main" val="2256257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F0B1E0-1543-404D-B192-966EE1FC1349}" type="slidenum">
              <a:rPr lang="en-US" smtClean="0"/>
              <a:t>21</a:t>
            </a:fld>
            <a:endParaRPr lang="en-US"/>
          </a:p>
        </p:txBody>
      </p:sp>
    </p:spTree>
    <p:extLst>
      <p:ext uri="{BB962C8B-B14F-4D97-AF65-F5344CB8AC3E}">
        <p14:creationId xmlns:p14="http://schemas.microsoft.com/office/powerpoint/2010/main" val="3197933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i="0" dirty="0">
                <a:solidFill>
                  <a:srgbClr val="FF0000"/>
                </a:solidFill>
                <a:highlight>
                  <a:srgbClr val="FFFF00"/>
                </a:highlight>
                <a:latin typeface="+mn-lt"/>
              </a:rPr>
              <a:t>Solicitor confirmed no gift to charity = 11% (have to rely because of cost of buying wills)</a:t>
            </a:r>
          </a:p>
          <a:p>
            <a:pPr marL="171450" indent="-171450">
              <a:buFont typeface="Arial" panose="020B0604020202020204" pitchFamily="34" charset="0"/>
              <a:buChar char="•"/>
            </a:pPr>
            <a:r>
              <a:rPr lang="en-US" sz="1200" i="0" dirty="0">
                <a:solidFill>
                  <a:srgbClr val="FF0000"/>
                </a:solidFill>
                <a:highlight>
                  <a:srgbClr val="FFFF00"/>
                </a:highlight>
                <a:latin typeface="+mn-lt"/>
              </a:rPr>
              <a:t>Unable to confirm death or probate = 19% (maybe still alive, maybe name was wrong)</a:t>
            </a:r>
          </a:p>
          <a:p>
            <a:pPr marL="171450" indent="-171450">
              <a:buFont typeface="Arial" panose="020B0604020202020204" pitchFamily="34" charset="0"/>
              <a:buChar char="•"/>
            </a:pPr>
            <a:r>
              <a:rPr lang="en-US" sz="1200" i="0" dirty="0">
                <a:solidFill>
                  <a:srgbClr val="FF0000"/>
                </a:solidFill>
                <a:highlight>
                  <a:srgbClr val="FFFF00"/>
                </a:highlight>
                <a:latin typeface="+mn-lt"/>
              </a:rPr>
              <a:t>Death confirmed, no probate = 24% (spouse with joint assets or estate too small – could be missing gifts in there)</a:t>
            </a:r>
          </a:p>
          <a:p>
            <a:pPr marL="171450" indent="-171450">
              <a:buFont typeface="Arial" panose="020B0604020202020204" pitchFamily="34" charset="0"/>
              <a:buChar char="•"/>
            </a:pPr>
            <a:r>
              <a:rPr lang="en-US" sz="1200" i="0" dirty="0">
                <a:solidFill>
                  <a:srgbClr val="FF0000"/>
                </a:solidFill>
                <a:highlight>
                  <a:srgbClr val="FFFF00"/>
                </a:highlight>
                <a:latin typeface="+mn-lt"/>
              </a:rPr>
              <a:t>Intestate = 3% (should be zero if they are confirmed </a:t>
            </a:r>
            <a:r>
              <a:rPr lang="en-US" sz="1200" i="0" dirty="0" err="1">
                <a:solidFill>
                  <a:srgbClr val="FF0000"/>
                </a:solidFill>
                <a:highlight>
                  <a:srgbClr val="FFFF00"/>
                </a:highlight>
                <a:latin typeface="+mn-lt"/>
              </a:rPr>
              <a:t>bequestors</a:t>
            </a:r>
            <a:r>
              <a:rPr lang="en-US" sz="1200" i="0" dirty="0">
                <a:solidFill>
                  <a:srgbClr val="FF0000"/>
                </a:solidFill>
                <a:highlight>
                  <a:srgbClr val="FFFF00"/>
                </a:highlight>
                <a:latin typeface="+mn-lt"/>
              </a:rPr>
              <a:t>. Could will be missing?)</a:t>
            </a:r>
          </a:p>
          <a:p>
            <a:pPr marL="171450" indent="-171450">
              <a:buFont typeface="Arial" panose="020B0604020202020204" pitchFamily="34" charset="0"/>
              <a:buChar char="•"/>
            </a:pPr>
            <a:r>
              <a:rPr lang="en-US" sz="1200" i="0" dirty="0">
                <a:solidFill>
                  <a:srgbClr val="FF0000"/>
                </a:solidFill>
                <a:highlight>
                  <a:srgbClr val="FFFF00"/>
                </a:highlight>
                <a:latin typeface="+mn-lt"/>
              </a:rPr>
              <a:t>Left to immediate family = 17%</a:t>
            </a:r>
          </a:p>
          <a:p>
            <a:pPr marL="171450" indent="-171450">
              <a:buFont typeface="Arial" panose="020B0604020202020204" pitchFamily="34" charset="0"/>
              <a:buChar char="•"/>
            </a:pPr>
            <a:r>
              <a:rPr lang="en-US" sz="1200" i="0" dirty="0">
                <a:solidFill>
                  <a:srgbClr val="FF0000"/>
                </a:solidFill>
                <a:highlight>
                  <a:srgbClr val="FFFF00"/>
                </a:highlight>
                <a:latin typeface="+mn-lt"/>
              </a:rPr>
              <a:t>Left to other individuals = 6% (adding together no probate + immediate family + other individuals = 47% likely left all to individuals)</a:t>
            </a:r>
          </a:p>
          <a:p>
            <a:pPr marL="171450" indent="-171450">
              <a:buFont typeface="Arial" panose="020B0604020202020204" pitchFamily="34" charset="0"/>
              <a:buChar char="•"/>
            </a:pPr>
            <a:r>
              <a:rPr lang="en-US" sz="1200" i="0" dirty="0">
                <a:solidFill>
                  <a:srgbClr val="FF0000"/>
                </a:solidFill>
                <a:highlight>
                  <a:srgbClr val="FFFF00"/>
                </a:highlight>
                <a:latin typeface="+mn-lt"/>
              </a:rPr>
              <a:t>Left to other charities = 20%</a:t>
            </a:r>
          </a:p>
          <a:p>
            <a:endParaRPr lang="en-US" sz="1200" i="0" dirty="0">
              <a:solidFill>
                <a:srgbClr val="FF0000"/>
              </a:solidFill>
              <a:highlight>
                <a:srgbClr val="FFFF00"/>
              </a:highlight>
              <a:latin typeface="+mn-lt"/>
            </a:endParaRPr>
          </a:p>
          <a:p>
            <a:endParaRPr lang="en-US" dirty="0"/>
          </a:p>
        </p:txBody>
      </p:sp>
      <p:sp>
        <p:nvSpPr>
          <p:cNvPr id="4" name="Slide Number Placeholder 3"/>
          <p:cNvSpPr>
            <a:spLocks noGrp="1"/>
          </p:cNvSpPr>
          <p:nvPr>
            <p:ph type="sldNum" sz="quarter" idx="5"/>
          </p:nvPr>
        </p:nvSpPr>
        <p:spPr/>
        <p:txBody>
          <a:bodyPr/>
          <a:lstStyle/>
          <a:p>
            <a:fld id="{1BF0B1E0-1543-404D-B192-966EE1FC1349}" type="slidenum">
              <a:rPr lang="en-US" smtClean="0"/>
              <a:t>22</a:t>
            </a:fld>
            <a:endParaRPr lang="en-US"/>
          </a:p>
        </p:txBody>
      </p:sp>
    </p:spTree>
    <p:extLst>
      <p:ext uri="{BB962C8B-B14F-4D97-AF65-F5344CB8AC3E}">
        <p14:creationId xmlns:p14="http://schemas.microsoft.com/office/powerpoint/2010/main" val="827970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solidFill>
                  <a:srgbClr val="FF0000"/>
                </a:solidFill>
                <a:highlight>
                  <a:srgbClr val="FFFF00"/>
                </a:highlight>
                <a:latin typeface="+mn-lt"/>
              </a:rPr>
              <a:t>Charity confirmed gift was received = 43% (some charities had no issue, others had lots – makes it really hard for you to track)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solidFill>
                  <a:srgbClr val="FF0000"/>
                </a:solidFill>
                <a:highlight>
                  <a:srgbClr val="FFFF00"/>
                </a:highlight>
                <a:latin typeface="+mn-lt"/>
              </a:rPr>
              <a:t>Conditional gifts, conditions not met = 27% (huge jump from Vic study – some charities must have been having these conversations)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solidFill>
                  <a:srgbClr val="FF0000"/>
                </a:solidFill>
                <a:highlight>
                  <a:srgbClr val="FFFF00"/>
                </a:highlight>
                <a:latin typeface="+mn-lt"/>
              </a:rPr>
              <a:t>Will created trust = 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solidFill>
                  <a:srgbClr val="FF0000"/>
                </a:solidFill>
                <a:highlight>
                  <a:srgbClr val="FFFF00"/>
                </a:highlight>
                <a:latin typeface="+mn-lt"/>
              </a:rPr>
              <a:t>Executor had discretion = 2% (could be seen as missing gifts)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solidFill>
                  <a:srgbClr val="FF0000"/>
                </a:solidFill>
                <a:highlight>
                  <a:srgbClr val="FFFF00"/>
                </a:highlight>
                <a:latin typeface="+mn-lt"/>
              </a:rPr>
              <a:t>Insufficient funds or adeemed = 2% </a:t>
            </a:r>
          </a:p>
          <a:p>
            <a:pPr marL="171450" indent="-171450">
              <a:buFont typeface="Arial" panose="020B0604020202020204" pitchFamily="34" charset="0"/>
              <a:buChar char="•"/>
            </a:pPr>
            <a:r>
              <a:rPr lang="en-US" sz="1200" i="0" dirty="0">
                <a:solidFill>
                  <a:srgbClr val="FF0000"/>
                </a:solidFill>
                <a:highlight>
                  <a:srgbClr val="FFFF00"/>
                </a:highlight>
                <a:latin typeface="+mn-lt"/>
              </a:rPr>
              <a:t>Gift to sister org = 2% (but no communication between them)</a:t>
            </a:r>
          </a:p>
          <a:p>
            <a:pPr marL="171450" indent="-171450">
              <a:buFont typeface="Arial" panose="020B0604020202020204" pitchFamily="34" charset="0"/>
              <a:buChar char="•"/>
            </a:pPr>
            <a:r>
              <a:rPr lang="en-US" sz="1200" i="0" dirty="0">
                <a:solidFill>
                  <a:srgbClr val="FF0000"/>
                </a:solidFill>
                <a:highlight>
                  <a:srgbClr val="FFFF00"/>
                </a:highlight>
                <a:latin typeface="+mn-lt"/>
              </a:rPr>
              <a:t>Missing gifts = 16%</a:t>
            </a:r>
          </a:p>
          <a:p>
            <a:pPr marL="171450" indent="-171450">
              <a:buFont typeface="Arial" panose="020B0604020202020204" pitchFamily="34" charset="0"/>
              <a:buChar char="•"/>
            </a:pPr>
            <a:r>
              <a:rPr lang="en-US" sz="1200" i="0" dirty="0">
                <a:solidFill>
                  <a:srgbClr val="FF0000"/>
                </a:solidFill>
                <a:highlight>
                  <a:srgbClr val="FFFF00"/>
                </a:highlight>
                <a:latin typeface="+mn-lt"/>
              </a:rPr>
              <a:t>Other missing gifts =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solidFill>
                <a:srgbClr val="FF0000"/>
              </a:solidFill>
              <a:highlight>
                <a:srgbClr val="FFFF00"/>
              </a:highlight>
              <a:latin typeface="+mn-lt"/>
            </a:endParaRPr>
          </a:p>
          <a:p>
            <a:endParaRPr lang="en-US" dirty="0"/>
          </a:p>
        </p:txBody>
      </p:sp>
      <p:sp>
        <p:nvSpPr>
          <p:cNvPr id="4" name="Slide Number Placeholder 3"/>
          <p:cNvSpPr>
            <a:spLocks noGrp="1"/>
          </p:cNvSpPr>
          <p:nvPr>
            <p:ph type="sldNum" sz="quarter" idx="5"/>
          </p:nvPr>
        </p:nvSpPr>
        <p:spPr/>
        <p:txBody>
          <a:bodyPr/>
          <a:lstStyle/>
          <a:p>
            <a:fld id="{1BF0B1E0-1543-404D-B192-966EE1FC1349}" type="slidenum">
              <a:rPr lang="en-US" smtClean="0"/>
              <a:t>23</a:t>
            </a:fld>
            <a:endParaRPr lang="en-US"/>
          </a:p>
        </p:txBody>
      </p:sp>
    </p:spTree>
    <p:extLst>
      <p:ext uri="{BB962C8B-B14F-4D97-AF65-F5344CB8AC3E}">
        <p14:creationId xmlns:p14="http://schemas.microsoft.com/office/powerpoint/2010/main" val="2533212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D002F-1704-944A-A591-2378113466BF}" type="slidenum">
              <a:rPr lang="en-US" smtClean="0"/>
              <a:t>24</a:t>
            </a:fld>
            <a:endParaRPr lang="en-US"/>
          </a:p>
        </p:txBody>
      </p:sp>
    </p:spTree>
    <p:extLst>
      <p:ext uri="{BB962C8B-B14F-4D97-AF65-F5344CB8AC3E}">
        <p14:creationId xmlns:p14="http://schemas.microsoft.com/office/powerpoint/2010/main" val="718871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1D002F-1704-944A-A591-2378113466BF}" type="slidenum">
              <a:rPr lang="en-US" smtClean="0"/>
              <a:t>25</a:t>
            </a:fld>
            <a:endParaRPr lang="en-US"/>
          </a:p>
        </p:txBody>
      </p:sp>
    </p:spTree>
    <p:extLst>
      <p:ext uri="{BB962C8B-B14F-4D97-AF65-F5344CB8AC3E}">
        <p14:creationId xmlns:p14="http://schemas.microsoft.com/office/powerpoint/2010/main" val="390118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D002F-1704-944A-A591-2378113466BF}" type="slidenum">
              <a:rPr lang="en-US" smtClean="0"/>
              <a:t>3</a:t>
            </a:fld>
            <a:endParaRPr lang="en-US"/>
          </a:p>
        </p:txBody>
      </p:sp>
    </p:spTree>
    <p:extLst>
      <p:ext uri="{BB962C8B-B14F-4D97-AF65-F5344CB8AC3E}">
        <p14:creationId xmlns:p14="http://schemas.microsoft.com/office/powerpoint/2010/main" val="231540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D002F-1704-944A-A591-2378113466BF}" type="slidenum">
              <a:rPr lang="en-US" smtClean="0"/>
              <a:t>4</a:t>
            </a:fld>
            <a:endParaRPr lang="en-US"/>
          </a:p>
        </p:txBody>
      </p:sp>
    </p:spTree>
    <p:extLst>
      <p:ext uri="{BB962C8B-B14F-4D97-AF65-F5344CB8AC3E}">
        <p14:creationId xmlns:p14="http://schemas.microsoft.com/office/powerpoint/2010/main" val="387330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Hate that GIW teams get siloed </a:t>
            </a:r>
          </a:p>
          <a:p>
            <a:endParaRPr lang="en-US" dirty="0"/>
          </a:p>
        </p:txBody>
      </p:sp>
      <p:sp>
        <p:nvSpPr>
          <p:cNvPr id="4" name="Slide Number Placeholder 3"/>
          <p:cNvSpPr>
            <a:spLocks noGrp="1"/>
          </p:cNvSpPr>
          <p:nvPr>
            <p:ph type="sldNum" sz="quarter" idx="5"/>
          </p:nvPr>
        </p:nvSpPr>
        <p:spPr/>
        <p:txBody>
          <a:bodyPr/>
          <a:lstStyle/>
          <a:p>
            <a:fld id="{347AB708-3B7F-4246-8057-415ACB6C78FA}" type="slidenum">
              <a:rPr lang="en-US" smtClean="0"/>
              <a:t>5</a:t>
            </a:fld>
            <a:endParaRPr lang="en-US"/>
          </a:p>
        </p:txBody>
      </p:sp>
    </p:spTree>
    <p:extLst>
      <p:ext uri="{BB962C8B-B14F-4D97-AF65-F5344CB8AC3E}">
        <p14:creationId xmlns:p14="http://schemas.microsoft.com/office/powerpoint/2010/main" val="1857154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4042A-1318-B700-3ED9-4538C977B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E3DBB-DFC5-91C5-A828-9C7541666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BAD849-FF81-4240-A641-3B009E117258}"/>
              </a:ext>
            </a:extLst>
          </p:cNvPr>
          <p:cNvSpPr>
            <a:spLocks noGrp="1"/>
          </p:cNvSpPr>
          <p:nvPr>
            <p:ph type="body" idx="1"/>
          </p:nvPr>
        </p:nvSpPr>
        <p:spPr/>
        <p:txBody>
          <a:bodyPr/>
          <a:lstStyle/>
          <a:p>
            <a:r>
              <a:rPr lang="en-US" dirty="0"/>
              <a:t>There’s a belief that it’s just receiving a cheque and saying thanks, but that’s not the case </a:t>
            </a:r>
          </a:p>
        </p:txBody>
      </p:sp>
      <p:sp>
        <p:nvSpPr>
          <p:cNvPr id="4" name="Slide Number Placeholder 3">
            <a:extLst>
              <a:ext uri="{FF2B5EF4-FFF2-40B4-BE49-F238E27FC236}">
                <a16:creationId xmlns:a16="http://schemas.microsoft.com/office/drawing/2014/main" id="{36107694-5F20-3733-2605-EEFE599B1C02}"/>
              </a:ext>
            </a:extLst>
          </p:cNvPr>
          <p:cNvSpPr>
            <a:spLocks noGrp="1"/>
          </p:cNvSpPr>
          <p:nvPr>
            <p:ph type="sldNum" sz="quarter" idx="5"/>
          </p:nvPr>
        </p:nvSpPr>
        <p:spPr/>
        <p:txBody>
          <a:bodyPr/>
          <a:lstStyle/>
          <a:p>
            <a:fld id="{C71D002F-1704-944A-A591-2378113466BF}" type="slidenum">
              <a:rPr lang="en-US" smtClean="0"/>
              <a:t>6</a:t>
            </a:fld>
            <a:endParaRPr lang="en-US"/>
          </a:p>
        </p:txBody>
      </p:sp>
    </p:spTree>
    <p:extLst>
      <p:ext uri="{BB962C8B-B14F-4D97-AF65-F5344CB8AC3E}">
        <p14:creationId xmlns:p14="http://schemas.microsoft.com/office/powerpoint/2010/main" val="328295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I’m talking about changes you can make to your estate administration practices to increase your GIW income </a:t>
            </a:r>
          </a:p>
        </p:txBody>
      </p:sp>
      <p:sp>
        <p:nvSpPr>
          <p:cNvPr id="4" name="Slide Number Placeholder 3"/>
          <p:cNvSpPr>
            <a:spLocks noGrp="1"/>
          </p:cNvSpPr>
          <p:nvPr>
            <p:ph type="sldNum" sz="quarter" idx="5"/>
          </p:nvPr>
        </p:nvSpPr>
        <p:spPr/>
        <p:txBody>
          <a:bodyPr/>
          <a:lstStyle/>
          <a:p>
            <a:fld id="{1BF0B1E0-1543-404D-B192-966EE1FC1349}" type="slidenum">
              <a:rPr lang="en-US" smtClean="0"/>
              <a:t>7</a:t>
            </a:fld>
            <a:endParaRPr lang="en-US"/>
          </a:p>
        </p:txBody>
      </p:sp>
    </p:spTree>
    <p:extLst>
      <p:ext uri="{BB962C8B-B14F-4D97-AF65-F5344CB8AC3E}">
        <p14:creationId xmlns:p14="http://schemas.microsoft.com/office/powerpoint/2010/main" val="4259254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put that in perspective for different size charities. So hopefully this demonstrates the value of investing in improving estate administration practices.  </a:t>
            </a:r>
          </a:p>
          <a:p>
            <a:endParaRPr lang="en-US" dirty="0"/>
          </a:p>
          <a:p>
            <a:endParaRPr lang="en-US" dirty="0"/>
          </a:p>
        </p:txBody>
      </p:sp>
      <p:sp>
        <p:nvSpPr>
          <p:cNvPr id="4" name="Slide Number Placeholder 3"/>
          <p:cNvSpPr>
            <a:spLocks noGrp="1"/>
          </p:cNvSpPr>
          <p:nvPr>
            <p:ph type="sldNum" sz="quarter" idx="5"/>
          </p:nvPr>
        </p:nvSpPr>
        <p:spPr/>
        <p:txBody>
          <a:bodyPr/>
          <a:lstStyle/>
          <a:p>
            <a:fld id="{347AB708-3B7F-4246-8057-415ACB6C78FA}" type="slidenum">
              <a:rPr lang="en-US" smtClean="0"/>
              <a:t>8</a:t>
            </a:fld>
            <a:endParaRPr lang="en-US"/>
          </a:p>
        </p:txBody>
      </p:sp>
    </p:spTree>
    <p:extLst>
      <p:ext uri="{BB962C8B-B14F-4D97-AF65-F5344CB8AC3E}">
        <p14:creationId xmlns:p14="http://schemas.microsoft.com/office/powerpoint/2010/main" val="3821424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we talked about today requires that your estate administrator has:</a:t>
            </a:r>
          </a:p>
          <a:p>
            <a:endParaRPr lang="en-US" dirty="0"/>
          </a:p>
          <a:p>
            <a:r>
              <a:rPr lang="en-US" dirty="0"/>
              <a:t>Time: can’t happen between other responsibilities – otherwise living donors will always take priority. We estimate that less than 20 bequests per year = 1 day per week, 20-50 = 2-3 days per week and 50+ is moving towards 4-5 days per week.</a:t>
            </a:r>
          </a:p>
          <a:p>
            <a:r>
              <a:rPr lang="en-US" dirty="0"/>
              <a:t>Tool: a system (excel or CRM)</a:t>
            </a:r>
          </a:p>
          <a:p>
            <a:r>
              <a:rPr lang="en-US" dirty="0"/>
              <a:t>Knowledge: it’s not really administration. Requires knowledge of law, taxation and skills in pushing back on solicitors. May not be the same person who works with living donors and people might need training.</a:t>
            </a:r>
          </a:p>
        </p:txBody>
      </p:sp>
      <p:sp>
        <p:nvSpPr>
          <p:cNvPr id="4" name="Slide Number Placeholder 3"/>
          <p:cNvSpPr>
            <a:spLocks noGrp="1"/>
          </p:cNvSpPr>
          <p:nvPr>
            <p:ph type="sldNum" sz="quarter" idx="5"/>
          </p:nvPr>
        </p:nvSpPr>
        <p:spPr/>
        <p:txBody>
          <a:bodyPr/>
          <a:lstStyle/>
          <a:p>
            <a:fld id="{347AB708-3B7F-4246-8057-415ACB6C78FA}" type="slidenum">
              <a:rPr lang="en-US" smtClean="0"/>
              <a:t>9</a:t>
            </a:fld>
            <a:endParaRPr lang="en-US"/>
          </a:p>
        </p:txBody>
      </p:sp>
    </p:spTree>
    <p:extLst>
      <p:ext uri="{BB962C8B-B14F-4D97-AF65-F5344CB8AC3E}">
        <p14:creationId xmlns:p14="http://schemas.microsoft.com/office/powerpoint/2010/main" val="1033166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4F4FC5-9745-844A-EE79-AB15C06A8974}"/>
              </a:ext>
            </a:extLst>
          </p:cNvPr>
          <p:cNvSpPr>
            <a:spLocks noGrp="1"/>
          </p:cNvSpPr>
          <p:nvPr>
            <p:ph type="body" sz="quarter" idx="12"/>
          </p:nvPr>
        </p:nvSpPr>
        <p:spPr>
          <a:xfrm>
            <a:off x="334963" y="1989138"/>
            <a:ext cx="6192837" cy="43195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 name="Title 1">
            <a:extLst>
              <a:ext uri="{FF2B5EF4-FFF2-40B4-BE49-F238E27FC236}">
                <a16:creationId xmlns:a16="http://schemas.microsoft.com/office/drawing/2014/main" id="{8D1E0106-E538-4AF5-6312-FA73099FC0E6}"/>
              </a:ext>
            </a:extLst>
          </p:cNvPr>
          <p:cNvSpPr>
            <a:spLocks noGrp="1"/>
          </p:cNvSpPr>
          <p:nvPr>
            <p:ph type="title" hasCustomPrompt="1"/>
          </p:nvPr>
        </p:nvSpPr>
        <p:spPr>
          <a:xfrm>
            <a:off x="334962" y="549275"/>
            <a:ext cx="11500235" cy="1325563"/>
          </a:xfrm>
        </p:spPr>
        <p:txBody>
          <a:bodyPr/>
          <a:lstStyle>
            <a:lvl1pPr>
              <a:defRPr/>
            </a:lvl1pPr>
          </a:lstStyle>
          <a:p>
            <a:r>
              <a:rPr lang="en-AU" dirty="0"/>
              <a:t>Title Here</a:t>
            </a:r>
          </a:p>
        </p:txBody>
      </p:sp>
      <p:sp>
        <p:nvSpPr>
          <p:cNvPr id="11" name="Picture Placeholder 10">
            <a:extLst>
              <a:ext uri="{FF2B5EF4-FFF2-40B4-BE49-F238E27FC236}">
                <a16:creationId xmlns:a16="http://schemas.microsoft.com/office/drawing/2014/main" id="{F4DAB58B-1565-8B57-993B-5701A21AAE49}"/>
              </a:ext>
            </a:extLst>
          </p:cNvPr>
          <p:cNvSpPr>
            <a:spLocks noGrp="1"/>
          </p:cNvSpPr>
          <p:nvPr>
            <p:ph type="pic" sz="quarter" idx="11"/>
          </p:nvPr>
        </p:nvSpPr>
        <p:spPr>
          <a:xfrm>
            <a:off x="6656776" y="1988840"/>
            <a:ext cx="5178422" cy="4319885"/>
          </a:xfrm>
        </p:spPr>
        <p:txBody>
          <a:bodyPr/>
          <a:lstStyle/>
          <a:p>
            <a:r>
              <a:rPr lang="en-GB"/>
              <a:t>Click icon to add picture</a:t>
            </a:r>
            <a:endParaRPr lang="en-AU"/>
          </a:p>
        </p:txBody>
      </p:sp>
    </p:spTree>
    <p:extLst>
      <p:ext uri="{BB962C8B-B14F-4D97-AF65-F5344CB8AC3E}">
        <p14:creationId xmlns:p14="http://schemas.microsoft.com/office/powerpoint/2010/main" val="111927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5">
    <p:bg>
      <p:bgPr>
        <a:solidFill>
          <a:schemeClr val="accent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4165DA2-380B-D7B5-DDC6-F9D5ECC21A20}"/>
              </a:ext>
            </a:extLst>
          </p:cNvPr>
          <p:cNvSpPr/>
          <p:nvPr userDrawn="1"/>
        </p:nvSpPr>
        <p:spPr>
          <a:xfrm>
            <a:off x="516637" y="1089286"/>
            <a:ext cx="5400551" cy="4823990"/>
          </a:xfrm>
          <a:prstGeom prst="round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icture Placeholder 8">
            <a:extLst>
              <a:ext uri="{FF2B5EF4-FFF2-40B4-BE49-F238E27FC236}">
                <a16:creationId xmlns:a16="http://schemas.microsoft.com/office/drawing/2014/main" id="{9E7F5345-BF9D-711E-FE41-075CFACBDE83}"/>
              </a:ext>
            </a:extLst>
          </p:cNvPr>
          <p:cNvSpPr>
            <a:spLocks noGrp="1"/>
          </p:cNvSpPr>
          <p:nvPr>
            <p:ph type="pic" sz="quarter" idx="11"/>
          </p:nvPr>
        </p:nvSpPr>
        <p:spPr>
          <a:xfrm>
            <a:off x="6096000" y="836712"/>
            <a:ext cx="5472113" cy="5184576"/>
          </a:xfrm>
        </p:spPr>
        <p:txBody>
          <a:bodyPr/>
          <a:lstStyle/>
          <a:p>
            <a:r>
              <a:rPr lang="en-GB"/>
              <a:t>Click icon to add picture</a:t>
            </a:r>
            <a:endParaRPr lang="en-AU"/>
          </a:p>
        </p:txBody>
      </p:sp>
      <p:sp>
        <p:nvSpPr>
          <p:cNvPr id="4" name="Text Placeholder 3">
            <a:extLst>
              <a:ext uri="{FF2B5EF4-FFF2-40B4-BE49-F238E27FC236}">
                <a16:creationId xmlns:a16="http://schemas.microsoft.com/office/drawing/2014/main" id="{582DFE6E-4110-1274-8134-B155D7CEC14F}"/>
              </a:ext>
            </a:extLst>
          </p:cNvPr>
          <p:cNvSpPr>
            <a:spLocks noGrp="1"/>
          </p:cNvSpPr>
          <p:nvPr>
            <p:ph type="body" sz="quarter" idx="12"/>
          </p:nvPr>
        </p:nvSpPr>
        <p:spPr>
          <a:xfrm>
            <a:off x="912656" y="1305037"/>
            <a:ext cx="4608512" cy="43924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125783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6">
    <p:bg>
      <p:bgPr>
        <a:solidFill>
          <a:schemeClr val="tx2"/>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4165DA2-380B-D7B5-DDC6-F9D5ECC21A20}"/>
              </a:ext>
            </a:extLst>
          </p:cNvPr>
          <p:cNvSpPr/>
          <p:nvPr userDrawn="1"/>
        </p:nvSpPr>
        <p:spPr>
          <a:xfrm>
            <a:off x="516637" y="1089286"/>
            <a:ext cx="5400551" cy="4823990"/>
          </a:xfrm>
          <a:custGeom>
            <a:avLst/>
            <a:gdLst>
              <a:gd name="csX0" fmla="*/ 0 w 5400551"/>
              <a:gd name="csY0" fmla="*/ 804014 h 4823990"/>
              <a:gd name="csX1" fmla="*/ 804014 w 5400551"/>
              <a:gd name="csY1" fmla="*/ 0 h 4823990"/>
              <a:gd name="csX2" fmla="*/ 4596537 w 5400551"/>
              <a:gd name="csY2" fmla="*/ 0 h 4823990"/>
              <a:gd name="csX3" fmla="*/ 5400551 w 5400551"/>
              <a:gd name="csY3" fmla="*/ 804014 h 4823990"/>
              <a:gd name="csX4" fmla="*/ 5400551 w 5400551"/>
              <a:gd name="csY4" fmla="*/ 4019976 h 4823990"/>
              <a:gd name="csX5" fmla="*/ 4596537 w 5400551"/>
              <a:gd name="csY5" fmla="*/ 4823990 h 4823990"/>
              <a:gd name="csX6" fmla="*/ 804014 w 5400551"/>
              <a:gd name="csY6" fmla="*/ 4823990 h 4823990"/>
              <a:gd name="csX7" fmla="*/ 0 w 5400551"/>
              <a:gd name="csY7" fmla="*/ 4019976 h 4823990"/>
              <a:gd name="csX8" fmla="*/ 0 w 5400551"/>
              <a:gd name="csY8" fmla="*/ 804014 h 48239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400551" h="4823990" fill="none" extrusionOk="0">
                <a:moveTo>
                  <a:pt x="0" y="804014"/>
                </a:moveTo>
                <a:cubicBezTo>
                  <a:pt x="-1260" y="377234"/>
                  <a:pt x="358503" y="-36981"/>
                  <a:pt x="804014" y="0"/>
                </a:cubicBezTo>
                <a:cubicBezTo>
                  <a:pt x="2021030" y="91878"/>
                  <a:pt x="3810779" y="-85587"/>
                  <a:pt x="4596537" y="0"/>
                </a:cubicBezTo>
                <a:cubicBezTo>
                  <a:pt x="5077156" y="10253"/>
                  <a:pt x="5445508" y="299133"/>
                  <a:pt x="5400551" y="804014"/>
                </a:cubicBezTo>
                <a:cubicBezTo>
                  <a:pt x="5385884" y="1402919"/>
                  <a:pt x="5568522" y="3121400"/>
                  <a:pt x="5400551" y="4019976"/>
                </a:cubicBezTo>
                <a:cubicBezTo>
                  <a:pt x="5330270" y="4422981"/>
                  <a:pt x="4995752" y="4843850"/>
                  <a:pt x="4596537" y="4823990"/>
                </a:cubicBezTo>
                <a:cubicBezTo>
                  <a:pt x="3078226" y="4733542"/>
                  <a:pt x="2621279" y="4793027"/>
                  <a:pt x="804014" y="4823990"/>
                </a:cubicBezTo>
                <a:cubicBezTo>
                  <a:pt x="367224" y="4793577"/>
                  <a:pt x="72560" y="4436279"/>
                  <a:pt x="0" y="4019976"/>
                </a:cubicBezTo>
                <a:cubicBezTo>
                  <a:pt x="-101125" y="3171374"/>
                  <a:pt x="-80067" y="2353814"/>
                  <a:pt x="0" y="804014"/>
                </a:cubicBezTo>
                <a:close/>
              </a:path>
              <a:path w="5400551" h="4823990" stroke="0" extrusionOk="0">
                <a:moveTo>
                  <a:pt x="0" y="804014"/>
                </a:moveTo>
                <a:cubicBezTo>
                  <a:pt x="-47247" y="338799"/>
                  <a:pt x="393151" y="11416"/>
                  <a:pt x="804014" y="0"/>
                </a:cubicBezTo>
                <a:cubicBezTo>
                  <a:pt x="1186023" y="-133185"/>
                  <a:pt x="2870000" y="37757"/>
                  <a:pt x="4596537" y="0"/>
                </a:cubicBezTo>
                <a:cubicBezTo>
                  <a:pt x="5075240" y="-19607"/>
                  <a:pt x="5379323" y="284110"/>
                  <a:pt x="5400551" y="804014"/>
                </a:cubicBezTo>
                <a:cubicBezTo>
                  <a:pt x="5430594" y="2160366"/>
                  <a:pt x="5241672" y="3247295"/>
                  <a:pt x="5400551" y="4019976"/>
                </a:cubicBezTo>
                <a:cubicBezTo>
                  <a:pt x="5346533" y="4505055"/>
                  <a:pt x="5040014" y="4815669"/>
                  <a:pt x="4596537" y="4823990"/>
                </a:cubicBezTo>
                <a:cubicBezTo>
                  <a:pt x="2754735" y="4845257"/>
                  <a:pt x="1605016" y="4896629"/>
                  <a:pt x="804014" y="4823990"/>
                </a:cubicBezTo>
                <a:cubicBezTo>
                  <a:pt x="289855" y="4860181"/>
                  <a:pt x="32171" y="4423609"/>
                  <a:pt x="0" y="4019976"/>
                </a:cubicBezTo>
                <a:cubicBezTo>
                  <a:pt x="114299" y="3332821"/>
                  <a:pt x="22095" y="2061003"/>
                  <a:pt x="0" y="804014"/>
                </a:cubicBezTo>
                <a:close/>
              </a:path>
            </a:pathLst>
          </a:custGeom>
          <a:solidFill>
            <a:schemeClr val="bg1">
              <a:alpha val="78000"/>
            </a:schemeClr>
          </a:solidFill>
          <a:ln>
            <a:noFill/>
            <a:extLst>
              <a:ext uri="{C807C97D-BFC1-408E-A445-0C87EB9F89A2}">
                <ask:lineSketchStyleProps xmlns:ask="http://schemas.microsoft.com/office/drawing/2018/sketchyshapes" sd="3276987365">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icture Placeholder 8">
            <a:extLst>
              <a:ext uri="{FF2B5EF4-FFF2-40B4-BE49-F238E27FC236}">
                <a16:creationId xmlns:a16="http://schemas.microsoft.com/office/drawing/2014/main" id="{9E7F5345-BF9D-711E-FE41-075CFACBDE83}"/>
              </a:ext>
            </a:extLst>
          </p:cNvPr>
          <p:cNvSpPr>
            <a:spLocks noGrp="1"/>
          </p:cNvSpPr>
          <p:nvPr>
            <p:ph type="pic" sz="quarter" idx="11"/>
          </p:nvPr>
        </p:nvSpPr>
        <p:spPr>
          <a:xfrm>
            <a:off x="6096000" y="836712"/>
            <a:ext cx="5472113" cy="5184576"/>
          </a:xfrm>
        </p:spPr>
        <p:txBody>
          <a:bodyPr/>
          <a:lstStyle/>
          <a:p>
            <a:r>
              <a:rPr lang="en-GB"/>
              <a:t>Click icon to add picture</a:t>
            </a:r>
            <a:endParaRPr lang="en-AU"/>
          </a:p>
        </p:txBody>
      </p:sp>
      <p:sp>
        <p:nvSpPr>
          <p:cNvPr id="4" name="Text Placeholder 3">
            <a:extLst>
              <a:ext uri="{FF2B5EF4-FFF2-40B4-BE49-F238E27FC236}">
                <a16:creationId xmlns:a16="http://schemas.microsoft.com/office/drawing/2014/main" id="{582DFE6E-4110-1274-8134-B155D7CEC14F}"/>
              </a:ext>
            </a:extLst>
          </p:cNvPr>
          <p:cNvSpPr>
            <a:spLocks noGrp="1"/>
          </p:cNvSpPr>
          <p:nvPr>
            <p:ph type="body" sz="quarter" idx="12"/>
          </p:nvPr>
        </p:nvSpPr>
        <p:spPr>
          <a:xfrm>
            <a:off x="912656" y="1305037"/>
            <a:ext cx="4608512" cy="43924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295295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compariso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CA87BDF-590E-40E6-4159-607CF53E5009}"/>
              </a:ext>
            </a:extLst>
          </p:cNvPr>
          <p:cNvSpPr>
            <a:spLocks noGrp="1"/>
          </p:cNvSpPr>
          <p:nvPr>
            <p:ph type="pic" sz="quarter" idx="12"/>
          </p:nvPr>
        </p:nvSpPr>
        <p:spPr>
          <a:xfrm>
            <a:off x="3936206" y="1413296"/>
            <a:ext cx="4319587" cy="4679950"/>
          </a:xfrm>
        </p:spPr>
        <p:txBody>
          <a:bodyPr/>
          <a:lstStyle/>
          <a:p>
            <a:r>
              <a:rPr lang="en-GB"/>
              <a:t>Click icon to add picture</a:t>
            </a:r>
            <a:endParaRPr lang="en-AU" dirty="0"/>
          </a:p>
        </p:txBody>
      </p:sp>
      <p:sp>
        <p:nvSpPr>
          <p:cNvPr id="7" name="Text Placeholder 6">
            <a:extLst>
              <a:ext uri="{FF2B5EF4-FFF2-40B4-BE49-F238E27FC236}">
                <a16:creationId xmlns:a16="http://schemas.microsoft.com/office/drawing/2014/main" id="{5553CDB7-0E24-08E5-4D4F-6FA906B5043B}"/>
              </a:ext>
            </a:extLst>
          </p:cNvPr>
          <p:cNvSpPr>
            <a:spLocks noGrp="1"/>
          </p:cNvSpPr>
          <p:nvPr>
            <p:ph type="body" sz="quarter" idx="10"/>
          </p:nvPr>
        </p:nvSpPr>
        <p:spPr>
          <a:xfrm>
            <a:off x="346418" y="2132856"/>
            <a:ext cx="3640018" cy="3671888"/>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1" name="Text Placeholder 6">
            <a:extLst>
              <a:ext uri="{FF2B5EF4-FFF2-40B4-BE49-F238E27FC236}">
                <a16:creationId xmlns:a16="http://schemas.microsoft.com/office/drawing/2014/main" id="{134623B9-A327-AEF2-B183-53AD8C99928C}"/>
              </a:ext>
            </a:extLst>
          </p:cNvPr>
          <p:cNvSpPr>
            <a:spLocks noGrp="1"/>
          </p:cNvSpPr>
          <p:nvPr>
            <p:ph type="body" sz="quarter" idx="13"/>
          </p:nvPr>
        </p:nvSpPr>
        <p:spPr>
          <a:xfrm>
            <a:off x="8205566" y="2138656"/>
            <a:ext cx="3640018" cy="3671888"/>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3" name="Text Placeholder 12">
            <a:extLst>
              <a:ext uri="{FF2B5EF4-FFF2-40B4-BE49-F238E27FC236}">
                <a16:creationId xmlns:a16="http://schemas.microsoft.com/office/drawing/2014/main" id="{F080A2D5-2C35-FBC4-E521-F165BC286D47}"/>
              </a:ext>
            </a:extLst>
          </p:cNvPr>
          <p:cNvSpPr>
            <a:spLocks noGrp="1"/>
          </p:cNvSpPr>
          <p:nvPr>
            <p:ph type="body" sz="quarter" idx="14"/>
          </p:nvPr>
        </p:nvSpPr>
        <p:spPr>
          <a:xfrm>
            <a:off x="346075" y="1268413"/>
            <a:ext cx="3640138" cy="865187"/>
          </a:xfrm>
        </p:spPr>
        <p:txBody>
          <a:bodyPr/>
          <a:lstStyle>
            <a:lvl1pPr>
              <a:defRPr sz="2800" b="1"/>
            </a:lvl1pPr>
            <a:lvl2pPr>
              <a:defRPr sz="2800" b="1"/>
            </a:lvl2pPr>
            <a:lvl3pPr>
              <a:defRPr sz="2800" b="1"/>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Text Placeholder 12">
            <a:extLst>
              <a:ext uri="{FF2B5EF4-FFF2-40B4-BE49-F238E27FC236}">
                <a16:creationId xmlns:a16="http://schemas.microsoft.com/office/drawing/2014/main" id="{698CAEAA-A42A-4EE6-6290-4D7DCABA3B1B}"/>
              </a:ext>
            </a:extLst>
          </p:cNvPr>
          <p:cNvSpPr>
            <a:spLocks noGrp="1"/>
          </p:cNvSpPr>
          <p:nvPr>
            <p:ph type="body" sz="quarter" idx="15"/>
          </p:nvPr>
        </p:nvSpPr>
        <p:spPr>
          <a:xfrm>
            <a:off x="8200175" y="1268413"/>
            <a:ext cx="3640138" cy="865187"/>
          </a:xfrm>
        </p:spPr>
        <p:txBody>
          <a:bodyPr/>
          <a:lstStyle>
            <a:lvl1pPr>
              <a:defRPr sz="2800" b="1"/>
            </a:lvl1pPr>
            <a:lvl2pPr>
              <a:defRPr sz="2800" b="1"/>
            </a:lvl2pPr>
            <a:lvl3pPr>
              <a:defRPr sz="2800" b="1"/>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07087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percentage 2">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F7C8F85-F34A-8E3C-79DF-1B9B25B057BE}"/>
              </a:ext>
            </a:extLst>
          </p:cNvPr>
          <p:cNvSpPr>
            <a:spLocks noGrp="1"/>
          </p:cNvSpPr>
          <p:nvPr>
            <p:ph type="body" sz="quarter" idx="10" hasCustomPrompt="1"/>
          </p:nvPr>
        </p:nvSpPr>
        <p:spPr>
          <a:xfrm>
            <a:off x="4332152" y="1103190"/>
            <a:ext cx="3527697" cy="2160587"/>
          </a:xfrm>
        </p:spPr>
        <p:txBody>
          <a:bodyPr/>
          <a:lstStyle>
            <a:lvl1pPr algn="ctr">
              <a:defRPr sz="13000">
                <a:solidFill>
                  <a:schemeClr val="bg1"/>
                </a:solidFill>
              </a:defRPr>
            </a:lvl1pPr>
          </a:lstStyle>
          <a:p>
            <a:pPr lvl="0"/>
            <a:r>
              <a:rPr lang="en-AU" sz="13000"/>
              <a:t>85%</a:t>
            </a:r>
            <a:endParaRPr lang="en-AU"/>
          </a:p>
        </p:txBody>
      </p:sp>
      <p:sp>
        <p:nvSpPr>
          <p:cNvPr id="12" name="Title 11">
            <a:extLst>
              <a:ext uri="{FF2B5EF4-FFF2-40B4-BE49-F238E27FC236}">
                <a16:creationId xmlns:a16="http://schemas.microsoft.com/office/drawing/2014/main" id="{97871CA4-9A0C-F0B2-60C3-4F49D4CC5D24}"/>
              </a:ext>
            </a:extLst>
          </p:cNvPr>
          <p:cNvSpPr>
            <a:spLocks noGrp="1"/>
          </p:cNvSpPr>
          <p:nvPr>
            <p:ph type="title" hasCustomPrompt="1"/>
          </p:nvPr>
        </p:nvSpPr>
        <p:spPr>
          <a:xfrm>
            <a:off x="946820" y="2996952"/>
            <a:ext cx="10298360" cy="1325563"/>
          </a:xfrm>
        </p:spPr>
        <p:txBody>
          <a:bodyPr/>
          <a:lstStyle>
            <a:lvl1pPr algn="ctr">
              <a:defRPr/>
            </a:lvl1pPr>
          </a:lstStyle>
          <a:p>
            <a:r>
              <a:rPr lang="en-US"/>
              <a:t>Enter text about percentage</a:t>
            </a:r>
            <a:endParaRPr lang="en-AU"/>
          </a:p>
        </p:txBody>
      </p:sp>
      <p:sp>
        <p:nvSpPr>
          <p:cNvPr id="14" name="Text Placeholder 13">
            <a:extLst>
              <a:ext uri="{FF2B5EF4-FFF2-40B4-BE49-F238E27FC236}">
                <a16:creationId xmlns:a16="http://schemas.microsoft.com/office/drawing/2014/main" id="{CB91E04F-ED73-4E93-C8D2-BB4DECC9F30E}"/>
              </a:ext>
            </a:extLst>
          </p:cNvPr>
          <p:cNvSpPr>
            <a:spLocks noGrp="1"/>
          </p:cNvSpPr>
          <p:nvPr>
            <p:ph type="body" sz="quarter" idx="11" hasCustomPrompt="1"/>
          </p:nvPr>
        </p:nvSpPr>
        <p:spPr>
          <a:xfrm>
            <a:off x="1451484" y="4365625"/>
            <a:ext cx="9289032" cy="1584325"/>
          </a:xfrm>
        </p:spPr>
        <p:txBody>
          <a:bodyPr/>
          <a:lstStyle>
            <a:lvl1pPr algn="ctr">
              <a:defRPr/>
            </a:lvl1pPr>
          </a:lstStyle>
          <a:p>
            <a:pPr lvl="0"/>
            <a:r>
              <a:rPr lang="en-US"/>
              <a:t>Smaller text here about it</a:t>
            </a:r>
            <a:endParaRPr lang="en-AU"/>
          </a:p>
        </p:txBody>
      </p:sp>
    </p:spTree>
    <p:extLst>
      <p:ext uri="{BB962C8B-B14F-4D97-AF65-F5344CB8AC3E}">
        <p14:creationId xmlns:p14="http://schemas.microsoft.com/office/powerpoint/2010/main" val="51800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E0106-E538-4AF5-6312-FA73099FC0E6}"/>
              </a:ext>
            </a:extLst>
          </p:cNvPr>
          <p:cNvSpPr>
            <a:spLocks noGrp="1"/>
          </p:cNvSpPr>
          <p:nvPr>
            <p:ph type="title" hasCustomPrompt="1"/>
          </p:nvPr>
        </p:nvSpPr>
        <p:spPr>
          <a:xfrm>
            <a:off x="365252" y="549275"/>
            <a:ext cx="11491785" cy="1325563"/>
          </a:xfrm>
        </p:spPr>
        <p:txBody>
          <a:bodyPr/>
          <a:lstStyle>
            <a:lvl1pPr>
              <a:defRPr/>
            </a:lvl1pPr>
          </a:lstStyle>
          <a:p>
            <a:r>
              <a:rPr lang="en-AU" dirty="0"/>
              <a:t>Title Here</a:t>
            </a:r>
          </a:p>
        </p:txBody>
      </p:sp>
      <p:sp>
        <p:nvSpPr>
          <p:cNvPr id="9" name="Text Placeholder 8">
            <a:extLst>
              <a:ext uri="{FF2B5EF4-FFF2-40B4-BE49-F238E27FC236}">
                <a16:creationId xmlns:a16="http://schemas.microsoft.com/office/drawing/2014/main" id="{6376C23F-45B2-BF27-2D5E-1B90D90AA846}"/>
              </a:ext>
            </a:extLst>
          </p:cNvPr>
          <p:cNvSpPr>
            <a:spLocks noGrp="1"/>
          </p:cNvSpPr>
          <p:nvPr>
            <p:ph type="body" sz="quarter" idx="10" hasCustomPrompt="1"/>
          </p:nvPr>
        </p:nvSpPr>
        <p:spPr>
          <a:xfrm>
            <a:off x="372015" y="1988840"/>
            <a:ext cx="4469904" cy="4319885"/>
          </a:xfrm>
        </p:spPr>
        <p:txBody>
          <a:bodyPr/>
          <a:lstStyle>
            <a:lvl1pPr>
              <a:defRPr/>
            </a:lvl1pPr>
          </a:lstStyle>
          <a:p>
            <a:pPr lvl="0"/>
            <a:r>
              <a:rPr lang="en-US" dirty="0"/>
              <a:t>Body text</a:t>
            </a:r>
            <a:endParaRPr lang="en-AU" dirty="0"/>
          </a:p>
        </p:txBody>
      </p:sp>
      <p:sp>
        <p:nvSpPr>
          <p:cNvPr id="4" name="Chart Placeholder 3">
            <a:extLst>
              <a:ext uri="{FF2B5EF4-FFF2-40B4-BE49-F238E27FC236}">
                <a16:creationId xmlns:a16="http://schemas.microsoft.com/office/drawing/2014/main" id="{1BE075FF-84DD-8573-FDB2-F21179CB2D2B}"/>
              </a:ext>
            </a:extLst>
          </p:cNvPr>
          <p:cNvSpPr>
            <a:spLocks noGrp="1"/>
          </p:cNvSpPr>
          <p:nvPr>
            <p:ph type="chart" sz="quarter" idx="12"/>
          </p:nvPr>
        </p:nvSpPr>
        <p:spPr>
          <a:xfrm>
            <a:off x="4943872" y="1988841"/>
            <a:ext cx="6913166" cy="4319884"/>
          </a:xfrm>
        </p:spPr>
        <p:txBody>
          <a:bodyPr/>
          <a:lstStyle/>
          <a:p>
            <a:endParaRPr lang="en-AU"/>
          </a:p>
        </p:txBody>
      </p:sp>
    </p:spTree>
    <p:extLst>
      <p:ext uri="{BB962C8B-B14F-4D97-AF65-F5344CB8AC3E}">
        <p14:creationId xmlns:p14="http://schemas.microsoft.com/office/powerpoint/2010/main" val="130502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E0106-E538-4AF5-6312-FA73099FC0E6}"/>
              </a:ext>
            </a:extLst>
          </p:cNvPr>
          <p:cNvSpPr>
            <a:spLocks noGrp="1"/>
          </p:cNvSpPr>
          <p:nvPr>
            <p:ph type="title" hasCustomPrompt="1"/>
          </p:nvPr>
        </p:nvSpPr>
        <p:spPr>
          <a:xfrm>
            <a:off x="365253" y="549275"/>
            <a:ext cx="4469904" cy="1296534"/>
          </a:xfrm>
        </p:spPr>
        <p:txBody>
          <a:bodyPr anchor="b"/>
          <a:lstStyle>
            <a:lvl1pPr>
              <a:defRPr/>
            </a:lvl1pPr>
          </a:lstStyle>
          <a:p>
            <a:r>
              <a:rPr lang="en-AU" dirty="0"/>
              <a:t>Title Here</a:t>
            </a:r>
          </a:p>
        </p:txBody>
      </p:sp>
      <p:sp>
        <p:nvSpPr>
          <p:cNvPr id="9" name="Text Placeholder 8">
            <a:extLst>
              <a:ext uri="{FF2B5EF4-FFF2-40B4-BE49-F238E27FC236}">
                <a16:creationId xmlns:a16="http://schemas.microsoft.com/office/drawing/2014/main" id="{6376C23F-45B2-BF27-2D5E-1B90D90AA846}"/>
              </a:ext>
            </a:extLst>
          </p:cNvPr>
          <p:cNvSpPr>
            <a:spLocks noGrp="1"/>
          </p:cNvSpPr>
          <p:nvPr>
            <p:ph type="body" sz="quarter" idx="10" hasCustomPrompt="1"/>
          </p:nvPr>
        </p:nvSpPr>
        <p:spPr>
          <a:xfrm>
            <a:off x="372015" y="1988840"/>
            <a:ext cx="4469904" cy="4319885"/>
          </a:xfrm>
        </p:spPr>
        <p:txBody>
          <a:bodyPr/>
          <a:lstStyle>
            <a:lvl1pPr>
              <a:defRPr/>
            </a:lvl1pPr>
          </a:lstStyle>
          <a:p>
            <a:pPr lvl="0"/>
            <a:r>
              <a:rPr lang="en-US" dirty="0"/>
              <a:t>Body text</a:t>
            </a:r>
            <a:endParaRPr lang="en-AU" dirty="0"/>
          </a:p>
        </p:txBody>
      </p:sp>
      <p:sp>
        <p:nvSpPr>
          <p:cNvPr id="4" name="Chart Placeholder 3">
            <a:extLst>
              <a:ext uri="{FF2B5EF4-FFF2-40B4-BE49-F238E27FC236}">
                <a16:creationId xmlns:a16="http://schemas.microsoft.com/office/drawing/2014/main" id="{1BE075FF-84DD-8573-FDB2-F21179CB2D2B}"/>
              </a:ext>
            </a:extLst>
          </p:cNvPr>
          <p:cNvSpPr>
            <a:spLocks noGrp="1"/>
          </p:cNvSpPr>
          <p:nvPr>
            <p:ph type="chart" sz="quarter" idx="12"/>
          </p:nvPr>
        </p:nvSpPr>
        <p:spPr>
          <a:xfrm>
            <a:off x="4943872" y="549274"/>
            <a:ext cx="6913166" cy="5759451"/>
          </a:xfrm>
        </p:spPr>
        <p:txBody>
          <a:bodyPr/>
          <a:lstStyle/>
          <a:p>
            <a:endParaRPr lang="en-AU"/>
          </a:p>
        </p:txBody>
      </p:sp>
    </p:spTree>
    <p:extLst>
      <p:ext uri="{BB962C8B-B14F-4D97-AF65-F5344CB8AC3E}">
        <p14:creationId xmlns:p14="http://schemas.microsoft.com/office/powerpoint/2010/main" val="244389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char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10E6EE-ABF6-562B-589F-3F82A18EA70C}"/>
              </a:ext>
            </a:extLst>
          </p:cNvPr>
          <p:cNvSpPr/>
          <p:nvPr userDrawn="1"/>
        </p:nvSpPr>
        <p:spPr>
          <a:xfrm>
            <a:off x="5375920" y="0"/>
            <a:ext cx="681608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62B2A84-3297-F61A-C7AE-83CAC0813F9F}"/>
              </a:ext>
            </a:extLst>
          </p:cNvPr>
          <p:cNvSpPr>
            <a:spLocks noGrp="1"/>
          </p:cNvSpPr>
          <p:nvPr>
            <p:ph type="title" hasCustomPrompt="1"/>
          </p:nvPr>
        </p:nvSpPr>
        <p:spPr>
          <a:xfrm>
            <a:off x="334963" y="549275"/>
            <a:ext cx="4991011" cy="2027993"/>
          </a:xfrm>
        </p:spPr>
        <p:txBody>
          <a:bodyPr anchor="b">
            <a:normAutofit/>
          </a:bodyPr>
          <a:lstStyle>
            <a:lvl1pPr>
              <a:defRPr sz="4400"/>
            </a:lvl1pPr>
          </a:lstStyle>
          <a:p>
            <a:r>
              <a:rPr lang="en-US" dirty="0"/>
              <a:t>Title Here</a:t>
            </a:r>
            <a:endParaRPr lang="en-AU" dirty="0"/>
          </a:p>
        </p:txBody>
      </p:sp>
      <p:sp>
        <p:nvSpPr>
          <p:cNvPr id="4" name="Chart Placeholder 3">
            <a:extLst>
              <a:ext uri="{FF2B5EF4-FFF2-40B4-BE49-F238E27FC236}">
                <a16:creationId xmlns:a16="http://schemas.microsoft.com/office/drawing/2014/main" id="{3ECD44E0-0118-B143-609B-DE7F2DD5B7E3}"/>
              </a:ext>
            </a:extLst>
          </p:cNvPr>
          <p:cNvSpPr>
            <a:spLocks noGrp="1"/>
          </p:cNvSpPr>
          <p:nvPr>
            <p:ph type="chart" sz="quarter" idx="14"/>
          </p:nvPr>
        </p:nvSpPr>
        <p:spPr>
          <a:xfrm>
            <a:off x="5447928" y="549275"/>
            <a:ext cx="6409110" cy="5759450"/>
          </a:xfrm>
        </p:spPr>
        <p:txBody>
          <a:bodyPr/>
          <a:lstStyle/>
          <a:p>
            <a:endParaRPr lang="en-AU"/>
          </a:p>
        </p:txBody>
      </p:sp>
      <p:sp>
        <p:nvSpPr>
          <p:cNvPr id="6" name="Text Placeholder 5">
            <a:extLst>
              <a:ext uri="{FF2B5EF4-FFF2-40B4-BE49-F238E27FC236}">
                <a16:creationId xmlns:a16="http://schemas.microsoft.com/office/drawing/2014/main" id="{3F227857-BC09-E316-E7F5-215C9F6C0F5A}"/>
              </a:ext>
            </a:extLst>
          </p:cNvPr>
          <p:cNvSpPr>
            <a:spLocks noGrp="1"/>
          </p:cNvSpPr>
          <p:nvPr>
            <p:ph type="body" sz="quarter" idx="15" hasCustomPrompt="1"/>
          </p:nvPr>
        </p:nvSpPr>
        <p:spPr>
          <a:xfrm>
            <a:off x="334874" y="2619375"/>
            <a:ext cx="4991100" cy="3689350"/>
          </a:xfrm>
        </p:spPr>
        <p:txBody>
          <a:bodyPr/>
          <a:lstStyle>
            <a:lvl1pPr>
              <a:defRPr/>
            </a:lvl1pPr>
          </a:lstStyle>
          <a:p>
            <a:pPr lvl="0"/>
            <a:r>
              <a:rPr lang="en-US" dirty="0"/>
              <a:t>Body Text</a:t>
            </a:r>
            <a:endParaRPr lang="en-AU" dirty="0"/>
          </a:p>
        </p:txBody>
      </p:sp>
    </p:spTree>
    <p:extLst>
      <p:ext uri="{BB962C8B-B14F-4D97-AF65-F5344CB8AC3E}">
        <p14:creationId xmlns:p14="http://schemas.microsoft.com/office/powerpoint/2010/main" val="78040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nd char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2A84-3297-F61A-C7AE-83CAC0813F9F}"/>
              </a:ext>
            </a:extLst>
          </p:cNvPr>
          <p:cNvSpPr>
            <a:spLocks noGrp="1"/>
          </p:cNvSpPr>
          <p:nvPr>
            <p:ph type="title" hasCustomPrompt="1"/>
          </p:nvPr>
        </p:nvSpPr>
        <p:spPr>
          <a:xfrm>
            <a:off x="334963" y="549275"/>
            <a:ext cx="4991011" cy="2027993"/>
          </a:xfrm>
        </p:spPr>
        <p:txBody>
          <a:bodyPr anchor="b">
            <a:normAutofit/>
          </a:bodyPr>
          <a:lstStyle>
            <a:lvl1pPr>
              <a:defRPr sz="4400"/>
            </a:lvl1pPr>
          </a:lstStyle>
          <a:p>
            <a:r>
              <a:rPr lang="en-US" dirty="0"/>
              <a:t>Title Here</a:t>
            </a:r>
            <a:endParaRPr lang="en-AU" dirty="0"/>
          </a:p>
        </p:txBody>
      </p:sp>
      <p:sp>
        <p:nvSpPr>
          <p:cNvPr id="4" name="Chart Placeholder 3">
            <a:extLst>
              <a:ext uri="{FF2B5EF4-FFF2-40B4-BE49-F238E27FC236}">
                <a16:creationId xmlns:a16="http://schemas.microsoft.com/office/drawing/2014/main" id="{3ECD44E0-0118-B143-609B-DE7F2DD5B7E3}"/>
              </a:ext>
            </a:extLst>
          </p:cNvPr>
          <p:cNvSpPr>
            <a:spLocks noGrp="1"/>
          </p:cNvSpPr>
          <p:nvPr>
            <p:ph type="chart" sz="quarter" idx="14"/>
          </p:nvPr>
        </p:nvSpPr>
        <p:spPr>
          <a:xfrm>
            <a:off x="5447928" y="549275"/>
            <a:ext cx="6409110" cy="5759450"/>
          </a:xfrm>
        </p:spPr>
        <p:txBody>
          <a:bodyPr/>
          <a:lstStyle/>
          <a:p>
            <a:endParaRPr lang="en-AU"/>
          </a:p>
        </p:txBody>
      </p:sp>
      <p:sp>
        <p:nvSpPr>
          <p:cNvPr id="6" name="Text Placeholder 5">
            <a:extLst>
              <a:ext uri="{FF2B5EF4-FFF2-40B4-BE49-F238E27FC236}">
                <a16:creationId xmlns:a16="http://schemas.microsoft.com/office/drawing/2014/main" id="{3F227857-BC09-E316-E7F5-215C9F6C0F5A}"/>
              </a:ext>
            </a:extLst>
          </p:cNvPr>
          <p:cNvSpPr>
            <a:spLocks noGrp="1"/>
          </p:cNvSpPr>
          <p:nvPr>
            <p:ph type="body" sz="quarter" idx="15" hasCustomPrompt="1"/>
          </p:nvPr>
        </p:nvSpPr>
        <p:spPr>
          <a:xfrm>
            <a:off x="334874" y="2619375"/>
            <a:ext cx="4991100" cy="3689350"/>
          </a:xfrm>
        </p:spPr>
        <p:txBody>
          <a:bodyPr/>
          <a:lstStyle>
            <a:lvl1pPr>
              <a:defRPr/>
            </a:lvl1pPr>
          </a:lstStyle>
          <a:p>
            <a:pPr lvl="0"/>
            <a:r>
              <a:rPr lang="en-US" dirty="0"/>
              <a:t>Body Text</a:t>
            </a:r>
            <a:endParaRPr lang="en-AU" dirty="0"/>
          </a:p>
        </p:txBody>
      </p:sp>
    </p:spTree>
    <p:extLst>
      <p:ext uri="{BB962C8B-B14F-4D97-AF65-F5344CB8AC3E}">
        <p14:creationId xmlns:p14="http://schemas.microsoft.com/office/powerpoint/2010/main" val="276364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xt and chart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4E5D46-F16A-C91E-7A5E-633E670999F7}"/>
              </a:ext>
            </a:extLst>
          </p:cNvPr>
          <p:cNvSpPr/>
          <p:nvPr userDrawn="1"/>
        </p:nvSpPr>
        <p:spPr>
          <a:xfrm>
            <a:off x="0" y="0"/>
            <a:ext cx="5375920" cy="685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62B2A84-3297-F61A-C7AE-83CAC0813F9F}"/>
              </a:ext>
            </a:extLst>
          </p:cNvPr>
          <p:cNvSpPr>
            <a:spLocks noGrp="1"/>
          </p:cNvSpPr>
          <p:nvPr>
            <p:ph type="title" hasCustomPrompt="1"/>
          </p:nvPr>
        </p:nvSpPr>
        <p:spPr>
          <a:xfrm>
            <a:off x="334963" y="581780"/>
            <a:ext cx="4991011" cy="1995488"/>
          </a:xfrm>
        </p:spPr>
        <p:txBody>
          <a:bodyPr anchor="b">
            <a:normAutofit/>
          </a:bodyPr>
          <a:lstStyle>
            <a:lvl1pPr>
              <a:defRPr sz="4400">
                <a:solidFill>
                  <a:schemeClr val="bg2"/>
                </a:solidFill>
              </a:defRPr>
            </a:lvl1pPr>
          </a:lstStyle>
          <a:p>
            <a:r>
              <a:rPr lang="en-US" dirty="0"/>
              <a:t>Title Here</a:t>
            </a:r>
            <a:endParaRPr lang="en-AU" dirty="0"/>
          </a:p>
        </p:txBody>
      </p:sp>
      <p:sp>
        <p:nvSpPr>
          <p:cNvPr id="4" name="Chart Placeholder 3">
            <a:extLst>
              <a:ext uri="{FF2B5EF4-FFF2-40B4-BE49-F238E27FC236}">
                <a16:creationId xmlns:a16="http://schemas.microsoft.com/office/drawing/2014/main" id="{3ECD44E0-0118-B143-609B-DE7F2DD5B7E3}"/>
              </a:ext>
            </a:extLst>
          </p:cNvPr>
          <p:cNvSpPr>
            <a:spLocks noGrp="1"/>
          </p:cNvSpPr>
          <p:nvPr>
            <p:ph type="chart" sz="quarter" idx="14"/>
          </p:nvPr>
        </p:nvSpPr>
        <p:spPr>
          <a:xfrm>
            <a:off x="5447928" y="549275"/>
            <a:ext cx="6409110" cy="5759450"/>
          </a:xfrm>
        </p:spPr>
        <p:txBody>
          <a:bodyPr/>
          <a:lstStyle/>
          <a:p>
            <a:endParaRPr lang="en-AU"/>
          </a:p>
        </p:txBody>
      </p:sp>
      <p:sp>
        <p:nvSpPr>
          <p:cNvPr id="6" name="Text Placeholder 5">
            <a:extLst>
              <a:ext uri="{FF2B5EF4-FFF2-40B4-BE49-F238E27FC236}">
                <a16:creationId xmlns:a16="http://schemas.microsoft.com/office/drawing/2014/main" id="{3F227857-BC09-E316-E7F5-215C9F6C0F5A}"/>
              </a:ext>
            </a:extLst>
          </p:cNvPr>
          <p:cNvSpPr>
            <a:spLocks noGrp="1"/>
          </p:cNvSpPr>
          <p:nvPr>
            <p:ph type="body" sz="quarter" idx="15" hasCustomPrompt="1"/>
          </p:nvPr>
        </p:nvSpPr>
        <p:spPr>
          <a:xfrm>
            <a:off x="334874" y="2619375"/>
            <a:ext cx="4991100" cy="3689350"/>
          </a:xfrm>
        </p:spPr>
        <p:txBody>
          <a:bodyPr/>
          <a:lstStyle>
            <a:lvl1pPr>
              <a:defRPr>
                <a:solidFill>
                  <a:schemeClr val="bg2"/>
                </a:solidFill>
              </a:defRPr>
            </a:lvl1pPr>
          </a:lstStyle>
          <a:p>
            <a:pPr lvl="0"/>
            <a:r>
              <a:rPr lang="en-US" dirty="0"/>
              <a:t>Body Text</a:t>
            </a:r>
            <a:endParaRPr lang="en-AU" dirty="0"/>
          </a:p>
        </p:txBody>
      </p:sp>
    </p:spTree>
    <p:extLst>
      <p:ext uri="{BB962C8B-B14F-4D97-AF65-F5344CB8AC3E}">
        <p14:creationId xmlns:p14="http://schemas.microsoft.com/office/powerpoint/2010/main" val="157746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and chart 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4E5D46-F16A-C91E-7A5E-633E670999F7}"/>
              </a:ext>
            </a:extLst>
          </p:cNvPr>
          <p:cNvSpPr/>
          <p:nvPr userDrawn="1"/>
        </p:nvSpPr>
        <p:spPr>
          <a:xfrm>
            <a:off x="0" y="0"/>
            <a:ext cx="5375920" cy="685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62B2A84-3297-F61A-C7AE-83CAC0813F9F}"/>
              </a:ext>
            </a:extLst>
          </p:cNvPr>
          <p:cNvSpPr>
            <a:spLocks noGrp="1"/>
          </p:cNvSpPr>
          <p:nvPr>
            <p:ph type="title" hasCustomPrompt="1"/>
          </p:nvPr>
        </p:nvSpPr>
        <p:spPr>
          <a:xfrm>
            <a:off x="334963" y="581780"/>
            <a:ext cx="4991011" cy="1995488"/>
          </a:xfrm>
        </p:spPr>
        <p:txBody>
          <a:bodyPr anchor="b">
            <a:normAutofit/>
          </a:bodyPr>
          <a:lstStyle>
            <a:lvl1pPr>
              <a:defRPr sz="4400">
                <a:solidFill>
                  <a:schemeClr val="bg2"/>
                </a:solidFill>
              </a:defRPr>
            </a:lvl1pPr>
          </a:lstStyle>
          <a:p>
            <a:r>
              <a:rPr lang="en-US" dirty="0"/>
              <a:t>Title Here</a:t>
            </a:r>
            <a:endParaRPr lang="en-AU" dirty="0"/>
          </a:p>
        </p:txBody>
      </p:sp>
      <p:sp>
        <p:nvSpPr>
          <p:cNvPr id="4" name="Chart Placeholder 3">
            <a:extLst>
              <a:ext uri="{FF2B5EF4-FFF2-40B4-BE49-F238E27FC236}">
                <a16:creationId xmlns:a16="http://schemas.microsoft.com/office/drawing/2014/main" id="{3ECD44E0-0118-B143-609B-DE7F2DD5B7E3}"/>
              </a:ext>
            </a:extLst>
          </p:cNvPr>
          <p:cNvSpPr>
            <a:spLocks noGrp="1"/>
          </p:cNvSpPr>
          <p:nvPr>
            <p:ph type="chart" sz="quarter" idx="14"/>
          </p:nvPr>
        </p:nvSpPr>
        <p:spPr>
          <a:xfrm>
            <a:off x="5447928" y="549275"/>
            <a:ext cx="6409110" cy="5759450"/>
          </a:xfrm>
        </p:spPr>
        <p:txBody>
          <a:bodyPr/>
          <a:lstStyle/>
          <a:p>
            <a:endParaRPr lang="en-AU"/>
          </a:p>
        </p:txBody>
      </p:sp>
      <p:sp>
        <p:nvSpPr>
          <p:cNvPr id="6" name="Text Placeholder 5">
            <a:extLst>
              <a:ext uri="{FF2B5EF4-FFF2-40B4-BE49-F238E27FC236}">
                <a16:creationId xmlns:a16="http://schemas.microsoft.com/office/drawing/2014/main" id="{3F227857-BC09-E316-E7F5-215C9F6C0F5A}"/>
              </a:ext>
            </a:extLst>
          </p:cNvPr>
          <p:cNvSpPr>
            <a:spLocks noGrp="1"/>
          </p:cNvSpPr>
          <p:nvPr>
            <p:ph type="body" sz="quarter" idx="15" hasCustomPrompt="1"/>
          </p:nvPr>
        </p:nvSpPr>
        <p:spPr>
          <a:xfrm>
            <a:off x="334874" y="2619375"/>
            <a:ext cx="4991100" cy="3689350"/>
          </a:xfrm>
        </p:spPr>
        <p:txBody>
          <a:bodyPr/>
          <a:lstStyle>
            <a:lvl1pPr>
              <a:defRPr>
                <a:solidFill>
                  <a:schemeClr val="bg2"/>
                </a:solidFill>
              </a:defRPr>
            </a:lvl1pPr>
          </a:lstStyle>
          <a:p>
            <a:pPr lvl="0"/>
            <a:r>
              <a:rPr lang="en-US" dirty="0"/>
              <a:t>Body Text</a:t>
            </a:r>
            <a:endParaRPr lang="en-AU" dirty="0"/>
          </a:p>
        </p:txBody>
      </p:sp>
    </p:spTree>
    <p:extLst>
      <p:ext uri="{BB962C8B-B14F-4D97-AF65-F5344CB8AC3E}">
        <p14:creationId xmlns:p14="http://schemas.microsoft.com/office/powerpoint/2010/main" val="37878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text and image 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91DE497-F74F-3450-0A15-466251FEB693}"/>
              </a:ext>
            </a:extLst>
          </p:cNvPr>
          <p:cNvSpPr>
            <a:spLocks noGrp="1"/>
          </p:cNvSpPr>
          <p:nvPr>
            <p:ph type="body" sz="quarter" idx="12"/>
          </p:nvPr>
        </p:nvSpPr>
        <p:spPr>
          <a:xfrm>
            <a:off x="5664200" y="1989138"/>
            <a:ext cx="6192838" cy="43195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 name="Title 1">
            <a:extLst>
              <a:ext uri="{FF2B5EF4-FFF2-40B4-BE49-F238E27FC236}">
                <a16:creationId xmlns:a16="http://schemas.microsoft.com/office/drawing/2014/main" id="{8D1E0106-E538-4AF5-6312-FA73099FC0E6}"/>
              </a:ext>
            </a:extLst>
          </p:cNvPr>
          <p:cNvSpPr>
            <a:spLocks noGrp="1"/>
          </p:cNvSpPr>
          <p:nvPr>
            <p:ph type="title" hasCustomPrompt="1"/>
          </p:nvPr>
        </p:nvSpPr>
        <p:spPr>
          <a:xfrm>
            <a:off x="334962" y="549275"/>
            <a:ext cx="11522075" cy="1325563"/>
          </a:xfrm>
        </p:spPr>
        <p:txBody>
          <a:bodyPr/>
          <a:lstStyle>
            <a:lvl1pPr>
              <a:defRPr/>
            </a:lvl1pPr>
          </a:lstStyle>
          <a:p>
            <a:r>
              <a:rPr lang="en-AU" dirty="0"/>
              <a:t>Title Here</a:t>
            </a:r>
          </a:p>
        </p:txBody>
      </p:sp>
      <p:sp>
        <p:nvSpPr>
          <p:cNvPr id="11" name="Picture Placeholder 10">
            <a:extLst>
              <a:ext uri="{FF2B5EF4-FFF2-40B4-BE49-F238E27FC236}">
                <a16:creationId xmlns:a16="http://schemas.microsoft.com/office/drawing/2014/main" id="{F4DAB58B-1565-8B57-993B-5701A21AAE49}"/>
              </a:ext>
            </a:extLst>
          </p:cNvPr>
          <p:cNvSpPr>
            <a:spLocks noGrp="1"/>
          </p:cNvSpPr>
          <p:nvPr>
            <p:ph type="pic" sz="quarter" idx="11"/>
          </p:nvPr>
        </p:nvSpPr>
        <p:spPr>
          <a:xfrm>
            <a:off x="334963" y="1994159"/>
            <a:ext cx="5178422" cy="4319885"/>
          </a:xfrm>
        </p:spPr>
        <p:txBody>
          <a:bodyPr/>
          <a:lstStyle/>
          <a:p>
            <a:r>
              <a:rPr lang="en-GB"/>
              <a:t>Click icon to add picture</a:t>
            </a:r>
            <a:endParaRPr lang="en-AU"/>
          </a:p>
        </p:txBody>
      </p:sp>
    </p:spTree>
    <p:extLst>
      <p:ext uri="{BB962C8B-B14F-4D97-AF65-F5344CB8AC3E}">
        <p14:creationId xmlns:p14="http://schemas.microsoft.com/office/powerpoint/2010/main" val="28215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and chart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10E6EE-ABF6-562B-589F-3F82A18EA70C}"/>
              </a:ext>
            </a:extLst>
          </p:cNvPr>
          <p:cNvSpPr/>
          <p:nvPr userDrawn="1"/>
        </p:nvSpPr>
        <p:spPr>
          <a:xfrm>
            <a:off x="5375920" y="0"/>
            <a:ext cx="681608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762B2A84-3297-F61A-C7AE-83CAC0813F9F}"/>
              </a:ext>
            </a:extLst>
          </p:cNvPr>
          <p:cNvSpPr>
            <a:spLocks noGrp="1"/>
          </p:cNvSpPr>
          <p:nvPr>
            <p:ph type="title" hasCustomPrompt="1"/>
          </p:nvPr>
        </p:nvSpPr>
        <p:spPr>
          <a:xfrm>
            <a:off x="334963" y="549275"/>
            <a:ext cx="4991011" cy="2027993"/>
          </a:xfrm>
        </p:spPr>
        <p:txBody>
          <a:bodyPr anchor="b">
            <a:normAutofit/>
          </a:bodyPr>
          <a:lstStyle>
            <a:lvl1pPr>
              <a:defRPr sz="4400"/>
            </a:lvl1pPr>
          </a:lstStyle>
          <a:p>
            <a:r>
              <a:rPr lang="en-US" dirty="0"/>
              <a:t>Title Here</a:t>
            </a:r>
            <a:endParaRPr lang="en-AU" dirty="0"/>
          </a:p>
        </p:txBody>
      </p:sp>
      <p:sp>
        <p:nvSpPr>
          <p:cNvPr id="4" name="Chart Placeholder 3">
            <a:extLst>
              <a:ext uri="{FF2B5EF4-FFF2-40B4-BE49-F238E27FC236}">
                <a16:creationId xmlns:a16="http://schemas.microsoft.com/office/drawing/2014/main" id="{3ECD44E0-0118-B143-609B-DE7F2DD5B7E3}"/>
              </a:ext>
            </a:extLst>
          </p:cNvPr>
          <p:cNvSpPr>
            <a:spLocks noGrp="1"/>
          </p:cNvSpPr>
          <p:nvPr>
            <p:ph type="chart" sz="quarter" idx="14"/>
          </p:nvPr>
        </p:nvSpPr>
        <p:spPr>
          <a:xfrm>
            <a:off x="5447928" y="549275"/>
            <a:ext cx="6409110" cy="5759450"/>
          </a:xfrm>
        </p:spPr>
        <p:txBody>
          <a:bodyPr/>
          <a:lstStyle/>
          <a:p>
            <a:endParaRPr lang="en-AU"/>
          </a:p>
        </p:txBody>
      </p:sp>
      <p:sp>
        <p:nvSpPr>
          <p:cNvPr id="6" name="Text Placeholder 5">
            <a:extLst>
              <a:ext uri="{FF2B5EF4-FFF2-40B4-BE49-F238E27FC236}">
                <a16:creationId xmlns:a16="http://schemas.microsoft.com/office/drawing/2014/main" id="{3F227857-BC09-E316-E7F5-215C9F6C0F5A}"/>
              </a:ext>
            </a:extLst>
          </p:cNvPr>
          <p:cNvSpPr>
            <a:spLocks noGrp="1"/>
          </p:cNvSpPr>
          <p:nvPr>
            <p:ph type="body" sz="quarter" idx="15" hasCustomPrompt="1"/>
          </p:nvPr>
        </p:nvSpPr>
        <p:spPr>
          <a:xfrm>
            <a:off x="334874" y="2619375"/>
            <a:ext cx="4991100" cy="3689350"/>
          </a:xfrm>
        </p:spPr>
        <p:txBody>
          <a:bodyPr/>
          <a:lstStyle>
            <a:lvl1pPr>
              <a:defRPr/>
            </a:lvl1pPr>
          </a:lstStyle>
          <a:p>
            <a:pPr lvl="0"/>
            <a:r>
              <a:rPr lang="en-US" dirty="0"/>
              <a:t>Body Text</a:t>
            </a:r>
            <a:endParaRPr lang="en-AU" dirty="0"/>
          </a:p>
        </p:txBody>
      </p:sp>
    </p:spTree>
    <p:extLst>
      <p:ext uri="{BB962C8B-B14F-4D97-AF65-F5344CB8AC3E}">
        <p14:creationId xmlns:p14="http://schemas.microsoft.com/office/powerpoint/2010/main" val="256732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ext and chart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2A84-3297-F61A-C7AE-83CAC0813F9F}"/>
              </a:ext>
            </a:extLst>
          </p:cNvPr>
          <p:cNvSpPr>
            <a:spLocks noGrp="1"/>
          </p:cNvSpPr>
          <p:nvPr>
            <p:ph type="title" hasCustomPrompt="1"/>
          </p:nvPr>
        </p:nvSpPr>
        <p:spPr>
          <a:xfrm>
            <a:off x="334963" y="549275"/>
            <a:ext cx="3168749" cy="2027993"/>
          </a:xfrm>
        </p:spPr>
        <p:txBody>
          <a:bodyPr anchor="b">
            <a:normAutofit/>
          </a:bodyPr>
          <a:lstStyle>
            <a:lvl1pPr>
              <a:defRPr sz="4400"/>
            </a:lvl1pPr>
          </a:lstStyle>
          <a:p>
            <a:r>
              <a:rPr lang="en-US" dirty="0"/>
              <a:t>Title Here</a:t>
            </a:r>
            <a:endParaRPr lang="en-AU" dirty="0"/>
          </a:p>
        </p:txBody>
      </p:sp>
      <p:sp>
        <p:nvSpPr>
          <p:cNvPr id="4" name="Chart Placeholder 3">
            <a:extLst>
              <a:ext uri="{FF2B5EF4-FFF2-40B4-BE49-F238E27FC236}">
                <a16:creationId xmlns:a16="http://schemas.microsoft.com/office/drawing/2014/main" id="{3ECD44E0-0118-B143-609B-DE7F2DD5B7E3}"/>
              </a:ext>
            </a:extLst>
          </p:cNvPr>
          <p:cNvSpPr>
            <a:spLocks noGrp="1"/>
          </p:cNvSpPr>
          <p:nvPr>
            <p:ph type="chart" sz="quarter" idx="14"/>
          </p:nvPr>
        </p:nvSpPr>
        <p:spPr>
          <a:xfrm>
            <a:off x="3647728" y="549275"/>
            <a:ext cx="8209310" cy="5759450"/>
          </a:xfrm>
        </p:spPr>
        <p:txBody>
          <a:bodyPr/>
          <a:lstStyle/>
          <a:p>
            <a:endParaRPr lang="en-AU" dirty="0"/>
          </a:p>
        </p:txBody>
      </p:sp>
      <p:sp>
        <p:nvSpPr>
          <p:cNvPr id="6" name="Text Placeholder 5">
            <a:extLst>
              <a:ext uri="{FF2B5EF4-FFF2-40B4-BE49-F238E27FC236}">
                <a16:creationId xmlns:a16="http://schemas.microsoft.com/office/drawing/2014/main" id="{3F227857-BC09-E316-E7F5-215C9F6C0F5A}"/>
              </a:ext>
            </a:extLst>
          </p:cNvPr>
          <p:cNvSpPr>
            <a:spLocks noGrp="1"/>
          </p:cNvSpPr>
          <p:nvPr>
            <p:ph type="body" sz="quarter" idx="15" hasCustomPrompt="1"/>
          </p:nvPr>
        </p:nvSpPr>
        <p:spPr>
          <a:xfrm>
            <a:off x="334874" y="2619375"/>
            <a:ext cx="3168838" cy="3689350"/>
          </a:xfrm>
        </p:spPr>
        <p:txBody>
          <a:bodyPr/>
          <a:lstStyle>
            <a:lvl1pPr>
              <a:defRPr/>
            </a:lvl1pPr>
          </a:lstStyle>
          <a:p>
            <a:pPr lvl="0"/>
            <a:r>
              <a:rPr lang="en-US" dirty="0"/>
              <a:t>Body Text</a:t>
            </a:r>
            <a:endParaRPr lang="en-AU" dirty="0"/>
          </a:p>
        </p:txBody>
      </p:sp>
    </p:spTree>
    <p:extLst>
      <p:ext uri="{BB962C8B-B14F-4D97-AF65-F5344CB8AC3E}">
        <p14:creationId xmlns:p14="http://schemas.microsoft.com/office/powerpoint/2010/main" val="137385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E0106-E538-4AF5-6312-FA73099FC0E6}"/>
              </a:ext>
            </a:extLst>
          </p:cNvPr>
          <p:cNvSpPr>
            <a:spLocks noGrp="1"/>
          </p:cNvSpPr>
          <p:nvPr>
            <p:ph type="title" hasCustomPrompt="1"/>
          </p:nvPr>
        </p:nvSpPr>
        <p:spPr>
          <a:xfrm>
            <a:off x="365252" y="549275"/>
            <a:ext cx="11491785" cy="1325563"/>
          </a:xfrm>
        </p:spPr>
        <p:txBody>
          <a:bodyPr/>
          <a:lstStyle>
            <a:lvl1pPr>
              <a:defRPr/>
            </a:lvl1pPr>
          </a:lstStyle>
          <a:p>
            <a:r>
              <a:rPr lang="en-AU" dirty="0"/>
              <a:t>Title Here</a:t>
            </a:r>
          </a:p>
        </p:txBody>
      </p:sp>
      <p:sp>
        <p:nvSpPr>
          <p:cNvPr id="4" name="Chart Placeholder 3">
            <a:extLst>
              <a:ext uri="{FF2B5EF4-FFF2-40B4-BE49-F238E27FC236}">
                <a16:creationId xmlns:a16="http://schemas.microsoft.com/office/drawing/2014/main" id="{1BE075FF-84DD-8573-FDB2-F21179CB2D2B}"/>
              </a:ext>
            </a:extLst>
          </p:cNvPr>
          <p:cNvSpPr>
            <a:spLocks noGrp="1"/>
          </p:cNvSpPr>
          <p:nvPr>
            <p:ph type="chart" sz="quarter" idx="12"/>
          </p:nvPr>
        </p:nvSpPr>
        <p:spPr>
          <a:xfrm>
            <a:off x="334963" y="1988841"/>
            <a:ext cx="11522075" cy="4319884"/>
          </a:xfrm>
        </p:spPr>
        <p:txBody>
          <a:bodyPr/>
          <a:lstStyle/>
          <a:p>
            <a:endParaRPr lang="en-AU" dirty="0"/>
          </a:p>
        </p:txBody>
      </p:sp>
    </p:spTree>
    <p:extLst>
      <p:ext uri="{BB962C8B-B14F-4D97-AF65-F5344CB8AC3E}">
        <p14:creationId xmlns:p14="http://schemas.microsoft.com/office/powerpoint/2010/main" val="217541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hart 2">
    <p:bg>
      <p:bgRef idx="1001">
        <a:schemeClr val="bg1"/>
      </p:bgRef>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132AFD4-EA8B-11F2-6638-32218619E6E7}"/>
              </a:ext>
            </a:extLst>
          </p:cNvPr>
          <p:cNvSpPr/>
          <p:nvPr userDrawn="1"/>
        </p:nvSpPr>
        <p:spPr>
          <a:xfrm>
            <a:off x="365252" y="549275"/>
            <a:ext cx="11522075" cy="5759450"/>
          </a:xfrm>
          <a:prstGeom prst="roundRect">
            <a:avLst>
              <a:gd name="adj" fmla="val 361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D1E0106-E538-4AF5-6312-FA73099FC0E6}"/>
              </a:ext>
            </a:extLst>
          </p:cNvPr>
          <p:cNvSpPr>
            <a:spLocks noGrp="1"/>
          </p:cNvSpPr>
          <p:nvPr>
            <p:ph type="title" hasCustomPrompt="1"/>
          </p:nvPr>
        </p:nvSpPr>
        <p:spPr>
          <a:xfrm>
            <a:off x="365252" y="549275"/>
            <a:ext cx="11491785" cy="1325563"/>
          </a:xfrm>
        </p:spPr>
        <p:txBody>
          <a:bodyPr/>
          <a:lstStyle>
            <a:lvl1pPr>
              <a:defRPr>
                <a:solidFill>
                  <a:schemeClr val="bg2"/>
                </a:solidFill>
              </a:defRPr>
            </a:lvl1pPr>
          </a:lstStyle>
          <a:p>
            <a:r>
              <a:rPr lang="en-AU" dirty="0"/>
              <a:t>Title Here</a:t>
            </a:r>
          </a:p>
        </p:txBody>
      </p:sp>
      <p:sp>
        <p:nvSpPr>
          <p:cNvPr id="4" name="Chart Placeholder 3">
            <a:extLst>
              <a:ext uri="{FF2B5EF4-FFF2-40B4-BE49-F238E27FC236}">
                <a16:creationId xmlns:a16="http://schemas.microsoft.com/office/drawing/2014/main" id="{1BE075FF-84DD-8573-FDB2-F21179CB2D2B}"/>
              </a:ext>
            </a:extLst>
          </p:cNvPr>
          <p:cNvSpPr>
            <a:spLocks noGrp="1"/>
          </p:cNvSpPr>
          <p:nvPr>
            <p:ph type="chart" sz="quarter" idx="12"/>
          </p:nvPr>
        </p:nvSpPr>
        <p:spPr>
          <a:xfrm>
            <a:off x="334963" y="1988841"/>
            <a:ext cx="11522075" cy="4319884"/>
          </a:xfrm>
        </p:spPr>
        <p:txBody>
          <a:bodyPr/>
          <a:lstStyle>
            <a:lvl1pPr>
              <a:defRPr>
                <a:solidFill>
                  <a:schemeClr val="bg1"/>
                </a:solidFill>
              </a:defRPr>
            </a:lvl1pPr>
          </a:lstStyle>
          <a:p>
            <a:endParaRPr lang="en-AU" dirty="0"/>
          </a:p>
        </p:txBody>
      </p:sp>
    </p:spTree>
    <p:extLst>
      <p:ext uri="{BB962C8B-B14F-4D97-AF65-F5344CB8AC3E}">
        <p14:creationId xmlns:p14="http://schemas.microsoft.com/office/powerpoint/2010/main" val="26076524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chart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376C23F-45B2-BF27-2D5E-1B90D90AA846}"/>
              </a:ext>
            </a:extLst>
          </p:cNvPr>
          <p:cNvSpPr>
            <a:spLocks noGrp="1"/>
          </p:cNvSpPr>
          <p:nvPr>
            <p:ph type="body" sz="quarter" idx="10" hasCustomPrompt="1"/>
          </p:nvPr>
        </p:nvSpPr>
        <p:spPr>
          <a:xfrm>
            <a:off x="372015" y="549276"/>
            <a:ext cx="4469904" cy="5759450"/>
          </a:xfrm>
        </p:spPr>
        <p:txBody>
          <a:bodyPr/>
          <a:lstStyle>
            <a:lvl1pPr>
              <a:defRPr/>
            </a:lvl1pPr>
          </a:lstStyle>
          <a:p>
            <a:pPr lvl="0"/>
            <a:r>
              <a:rPr lang="en-US" dirty="0"/>
              <a:t>Body text</a:t>
            </a:r>
            <a:endParaRPr lang="en-AU" dirty="0"/>
          </a:p>
        </p:txBody>
      </p:sp>
      <p:sp>
        <p:nvSpPr>
          <p:cNvPr id="4" name="Chart Placeholder 3">
            <a:extLst>
              <a:ext uri="{FF2B5EF4-FFF2-40B4-BE49-F238E27FC236}">
                <a16:creationId xmlns:a16="http://schemas.microsoft.com/office/drawing/2014/main" id="{1BE075FF-84DD-8573-FDB2-F21179CB2D2B}"/>
              </a:ext>
            </a:extLst>
          </p:cNvPr>
          <p:cNvSpPr>
            <a:spLocks noGrp="1"/>
          </p:cNvSpPr>
          <p:nvPr>
            <p:ph type="chart" sz="quarter" idx="12"/>
          </p:nvPr>
        </p:nvSpPr>
        <p:spPr>
          <a:xfrm>
            <a:off x="4943872" y="549275"/>
            <a:ext cx="6913166" cy="5759450"/>
          </a:xfrm>
        </p:spPr>
        <p:txBody>
          <a:bodyPr/>
          <a:lstStyle/>
          <a:p>
            <a:endParaRPr lang="en-AU"/>
          </a:p>
        </p:txBody>
      </p:sp>
    </p:spTree>
    <p:extLst>
      <p:ext uri="{BB962C8B-B14F-4D97-AF65-F5344CB8AC3E}">
        <p14:creationId xmlns:p14="http://schemas.microsoft.com/office/powerpoint/2010/main" val="420025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2">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600AF4-3155-8CEC-733C-BBF8312EEA9B}"/>
              </a:ext>
            </a:extLst>
          </p:cNvPr>
          <p:cNvSpPr/>
          <p:nvPr userDrawn="1"/>
        </p:nvSpPr>
        <p:spPr>
          <a:xfrm>
            <a:off x="367208" y="513270"/>
            <a:ext cx="4469904" cy="5759449"/>
          </a:xfrm>
          <a:prstGeom prst="roundRect">
            <a:avLst>
              <a:gd name="adj" fmla="val 629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 Placeholder 8">
            <a:extLst>
              <a:ext uri="{FF2B5EF4-FFF2-40B4-BE49-F238E27FC236}">
                <a16:creationId xmlns:a16="http://schemas.microsoft.com/office/drawing/2014/main" id="{6376C23F-45B2-BF27-2D5E-1B90D90AA846}"/>
              </a:ext>
            </a:extLst>
          </p:cNvPr>
          <p:cNvSpPr>
            <a:spLocks noGrp="1"/>
          </p:cNvSpPr>
          <p:nvPr>
            <p:ph type="body" sz="quarter" idx="10" hasCustomPrompt="1"/>
          </p:nvPr>
        </p:nvSpPr>
        <p:spPr>
          <a:xfrm>
            <a:off x="548481" y="692695"/>
            <a:ext cx="4107359" cy="5400601"/>
          </a:xfrm>
          <a:ln>
            <a:noFill/>
          </a:ln>
        </p:spPr>
        <p:txBody>
          <a:bodyPr anchor="ctr"/>
          <a:lstStyle>
            <a:lvl1pPr>
              <a:defRPr>
                <a:solidFill>
                  <a:schemeClr val="bg1"/>
                </a:solidFill>
              </a:defRPr>
            </a:lvl1pPr>
          </a:lstStyle>
          <a:p>
            <a:pPr lvl="0"/>
            <a:r>
              <a:rPr lang="en-US" dirty="0"/>
              <a:t>Body text</a:t>
            </a:r>
            <a:endParaRPr lang="en-AU" dirty="0"/>
          </a:p>
        </p:txBody>
      </p:sp>
      <p:sp>
        <p:nvSpPr>
          <p:cNvPr id="4" name="Chart Placeholder 3">
            <a:extLst>
              <a:ext uri="{FF2B5EF4-FFF2-40B4-BE49-F238E27FC236}">
                <a16:creationId xmlns:a16="http://schemas.microsoft.com/office/drawing/2014/main" id="{1BE075FF-84DD-8573-FDB2-F21179CB2D2B}"/>
              </a:ext>
            </a:extLst>
          </p:cNvPr>
          <p:cNvSpPr>
            <a:spLocks noGrp="1"/>
          </p:cNvSpPr>
          <p:nvPr>
            <p:ph type="chart" sz="quarter" idx="12"/>
          </p:nvPr>
        </p:nvSpPr>
        <p:spPr>
          <a:xfrm>
            <a:off x="5231904" y="549275"/>
            <a:ext cx="6625134" cy="5759450"/>
          </a:xfrm>
        </p:spPr>
        <p:txBody>
          <a:bodyPr/>
          <a:lstStyle/>
          <a:p>
            <a:endParaRPr lang="en-AU"/>
          </a:p>
        </p:txBody>
      </p:sp>
    </p:spTree>
    <p:extLst>
      <p:ext uri="{BB962C8B-B14F-4D97-AF65-F5344CB8AC3E}">
        <p14:creationId xmlns:p14="http://schemas.microsoft.com/office/powerpoint/2010/main" val="223162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chart 3">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376C23F-45B2-BF27-2D5E-1B90D90AA846}"/>
              </a:ext>
            </a:extLst>
          </p:cNvPr>
          <p:cNvSpPr>
            <a:spLocks noGrp="1"/>
          </p:cNvSpPr>
          <p:nvPr>
            <p:ph type="body" sz="quarter" idx="10" hasCustomPrompt="1"/>
          </p:nvPr>
        </p:nvSpPr>
        <p:spPr>
          <a:xfrm>
            <a:off x="7372968" y="549275"/>
            <a:ext cx="4469904" cy="5759450"/>
          </a:xfrm>
        </p:spPr>
        <p:txBody>
          <a:bodyPr/>
          <a:lstStyle>
            <a:lvl1pPr>
              <a:defRPr/>
            </a:lvl1pPr>
          </a:lstStyle>
          <a:p>
            <a:pPr lvl="0"/>
            <a:r>
              <a:rPr lang="en-US" dirty="0"/>
              <a:t>Body text</a:t>
            </a:r>
            <a:endParaRPr lang="en-AU" dirty="0"/>
          </a:p>
        </p:txBody>
      </p:sp>
      <p:sp>
        <p:nvSpPr>
          <p:cNvPr id="4" name="Chart Placeholder 3">
            <a:extLst>
              <a:ext uri="{FF2B5EF4-FFF2-40B4-BE49-F238E27FC236}">
                <a16:creationId xmlns:a16="http://schemas.microsoft.com/office/drawing/2014/main" id="{1BE075FF-84DD-8573-FDB2-F21179CB2D2B}"/>
              </a:ext>
            </a:extLst>
          </p:cNvPr>
          <p:cNvSpPr>
            <a:spLocks noGrp="1"/>
          </p:cNvSpPr>
          <p:nvPr>
            <p:ph type="chart" sz="quarter" idx="12"/>
          </p:nvPr>
        </p:nvSpPr>
        <p:spPr>
          <a:xfrm>
            <a:off x="349128" y="549275"/>
            <a:ext cx="6913166" cy="5759450"/>
          </a:xfrm>
        </p:spPr>
        <p:txBody>
          <a:bodyPr/>
          <a:lstStyle/>
          <a:p>
            <a:endParaRPr lang="en-AU"/>
          </a:p>
        </p:txBody>
      </p:sp>
    </p:spTree>
    <p:extLst>
      <p:ext uri="{BB962C8B-B14F-4D97-AF65-F5344CB8AC3E}">
        <p14:creationId xmlns:p14="http://schemas.microsoft.com/office/powerpoint/2010/main" val="305386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chart 4">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376C23F-45B2-BF27-2D5E-1B90D90AA846}"/>
              </a:ext>
            </a:extLst>
          </p:cNvPr>
          <p:cNvSpPr>
            <a:spLocks noGrp="1"/>
          </p:cNvSpPr>
          <p:nvPr>
            <p:ph type="body" sz="quarter" idx="10" hasCustomPrompt="1"/>
          </p:nvPr>
        </p:nvSpPr>
        <p:spPr>
          <a:xfrm>
            <a:off x="372015" y="549276"/>
            <a:ext cx="2843665" cy="5759450"/>
          </a:xfrm>
        </p:spPr>
        <p:txBody>
          <a:bodyPr/>
          <a:lstStyle>
            <a:lvl1pPr>
              <a:defRPr/>
            </a:lvl1pPr>
          </a:lstStyle>
          <a:p>
            <a:pPr lvl="0"/>
            <a:r>
              <a:rPr lang="en-US" dirty="0"/>
              <a:t>Body text</a:t>
            </a:r>
            <a:endParaRPr lang="en-AU" dirty="0"/>
          </a:p>
        </p:txBody>
      </p:sp>
      <p:sp>
        <p:nvSpPr>
          <p:cNvPr id="4" name="Chart Placeholder 3">
            <a:extLst>
              <a:ext uri="{FF2B5EF4-FFF2-40B4-BE49-F238E27FC236}">
                <a16:creationId xmlns:a16="http://schemas.microsoft.com/office/drawing/2014/main" id="{1BE075FF-84DD-8573-FDB2-F21179CB2D2B}"/>
              </a:ext>
            </a:extLst>
          </p:cNvPr>
          <p:cNvSpPr>
            <a:spLocks noGrp="1"/>
          </p:cNvSpPr>
          <p:nvPr>
            <p:ph type="chart" sz="quarter" idx="12"/>
          </p:nvPr>
        </p:nvSpPr>
        <p:spPr>
          <a:xfrm>
            <a:off x="3287688" y="549275"/>
            <a:ext cx="8569350" cy="5759450"/>
          </a:xfrm>
        </p:spPr>
        <p:txBody>
          <a:bodyPr/>
          <a:lstStyle/>
          <a:p>
            <a:endParaRPr lang="en-AU"/>
          </a:p>
        </p:txBody>
      </p:sp>
    </p:spTree>
    <p:extLst>
      <p:ext uri="{BB962C8B-B14F-4D97-AF65-F5344CB8AC3E}">
        <p14:creationId xmlns:p14="http://schemas.microsoft.com/office/powerpoint/2010/main" val="223943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chart 5">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376C23F-45B2-BF27-2D5E-1B90D90AA846}"/>
              </a:ext>
            </a:extLst>
          </p:cNvPr>
          <p:cNvSpPr>
            <a:spLocks noGrp="1"/>
          </p:cNvSpPr>
          <p:nvPr>
            <p:ph type="body" sz="quarter" idx="10" hasCustomPrompt="1"/>
          </p:nvPr>
        </p:nvSpPr>
        <p:spPr>
          <a:xfrm>
            <a:off x="9013373" y="549275"/>
            <a:ext cx="2843665" cy="5759450"/>
          </a:xfrm>
        </p:spPr>
        <p:txBody>
          <a:bodyPr/>
          <a:lstStyle>
            <a:lvl1pPr>
              <a:defRPr/>
            </a:lvl1pPr>
          </a:lstStyle>
          <a:p>
            <a:pPr lvl="0"/>
            <a:r>
              <a:rPr lang="en-US" dirty="0"/>
              <a:t>Body text</a:t>
            </a:r>
            <a:endParaRPr lang="en-AU" dirty="0"/>
          </a:p>
        </p:txBody>
      </p:sp>
      <p:sp>
        <p:nvSpPr>
          <p:cNvPr id="4" name="Chart Placeholder 3">
            <a:extLst>
              <a:ext uri="{FF2B5EF4-FFF2-40B4-BE49-F238E27FC236}">
                <a16:creationId xmlns:a16="http://schemas.microsoft.com/office/drawing/2014/main" id="{1BE075FF-84DD-8573-FDB2-F21179CB2D2B}"/>
              </a:ext>
            </a:extLst>
          </p:cNvPr>
          <p:cNvSpPr>
            <a:spLocks noGrp="1"/>
          </p:cNvSpPr>
          <p:nvPr>
            <p:ph type="chart" sz="quarter" idx="12"/>
          </p:nvPr>
        </p:nvSpPr>
        <p:spPr>
          <a:xfrm>
            <a:off x="346791" y="562341"/>
            <a:ext cx="8569350" cy="5759450"/>
          </a:xfrm>
        </p:spPr>
        <p:txBody>
          <a:bodyPr/>
          <a:lstStyle/>
          <a:p>
            <a:endParaRPr lang="en-AU"/>
          </a:p>
        </p:txBody>
      </p:sp>
    </p:spTree>
    <p:extLst>
      <p:ext uri="{BB962C8B-B14F-4D97-AF65-F5344CB8AC3E}">
        <p14:creationId xmlns:p14="http://schemas.microsoft.com/office/powerpoint/2010/main" val="322242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0C84B-5ECC-CE2B-0D7A-FA6AFF3687C8}"/>
              </a:ext>
            </a:extLst>
          </p:cNvPr>
          <p:cNvSpPr>
            <a:spLocks noGrp="1"/>
          </p:cNvSpPr>
          <p:nvPr>
            <p:ph type="title"/>
          </p:nvPr>
        </p:nvSpPr>
        <p:spPr>
          <a:xfrm>
            <a:off x="339902" y="549275"/>
            <a:ext cx="11517135" cy="1325563"/>
          </a:xfrm>
        </p:spPr>
        <p:txBody>
          <a:bodyPr/>
          <a:lstStyle/>
          <a:p>
            <a:r>
              <a:rPr lang="en-US"/>
              <a:t>Click to edit Master title style</a:t>
            </a:r>
            <a:endParaRPr lang="en-AU"/>
          </a:p>
        </p:txBody>
      </p:sp>
      <p:sp>
        <p:nvSpPr>
          <p:cNvPr id="7" name="Chart Placeholder 6">
            <a:extLst>
              <a:ext uri="{FF2B5EF4-FFF2-40B4-BE49-F238E27FC236}">
                <a16:creationId xmlns:a16="http://schemas.microsoft.com/office/drawing/2014/main" id="{4A048F91-4AB6-314C-96FC-BD61AC2D6484}"/>
              </a:ext>
            </a:extLst>
          </p:cNvPr>
          <p:cNvSpPr>
            <a:spLocks noGrp="1"/>
          </p:cNvSpPr>
          <p:nvPr>
            <p:ph type="chart" sz="quarter" idx="10"/>
          </p:nvPr>
        </p:nvSpPr>
        <p:spPr>
          <a:xfrm>
            <a:off x="334963" y="1988839"/>
            <a:ext cx="5616575" cy="4319885"/>
          </a:xfrm>
        </p:spPr>
        <p:txBody>
          <a:bodyPr/>
          <a:lstStyle/>
          <a:p>
            <a:endParaRPr lang="en-AU"/>
          </a:p>
        </p:txBody>
      </p:sp>
      <p:sp>
        <p:nvSpPr>
          <p:cNvPr id="9" name="Chart Placeholder 8">
            <a:extLst>
              <a:ext uri="{FF2B5EF4-FFF2-40B4-BE49-F238E27FC236}">
                <a16:creationId xmlns:a16="http://schemas.microsoft.com/office/drawing/2014/main" id="{22209D3E-F05B-7F9F-8285-865EC0A04618}"/>
              </a:ext>
            </a:extLst>
          </p:cNvPr>
          <p:cNvSpPr>
            <a:spLocks noGrp="1"/>
          </p:cNvSpPr>
          <p:nvPr>
            <p:ph type="chart" sz="quarter" idx="11"/>
          </p:nvPr>
        </p:nvSpPr>
        <p:spPr>
          <a:xfrm>
            <a:off x="6218765" y="1988838"/>
            <a:ext cx="5616575" cy="4319885"/>
          </a:xfrm>
        </p:spPr>
        <p:txBody>
          <a:bodyPr/>
          <a:lstStyle/>
          <a:p>
            <a:endParaRPr lang="en-AU"/>
          </a:p>
        </p:txBody>
      </p:sp>
    </p:spTree>
    <p:extLst>
      <p:ext uri="{BB962C8B-B14F-4D97-AF65-F5344CB8AC3E}">
        <p14:creationId xmlns:p14="http://schemas.microsoft.com/office/powerpoint/2010/main" val="296104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image 3">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92946E-9F7D-71CD-D03E-9E8CFA675FBB}"/>
              </a:ext>
            </a:extLst>
          </p:cNvPr>
          <p:cNvSpPr>
            <a:spLocks noGrp="1"/>
          </p:cNvSpPr>
          <p:nvPr>
            <p:ph type="body" sz="quarter" idx="15"/>
          </p:nvPr>
        </p:nvSpPr>
        <p:spPr>
          <a:xfrm>
            <a:off x="5519738" y="549275"/>
            <a:ext cx="6337300" cy="5759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2" name="Title 1">
            <a:extLst>
              <a:ext uri="{FF2B5EF4-FFF2-40B4-BE49-F238E27FC236}">
                <a16:creationId xmlns:a16="http://schemas.microsoft.com/office/drawing/2014/main" id="{762B2A84-3297-F61A-C7AE-83CAC0813F9F}"/>
              </a:ext>
            </a:extLst>
          </p:cNvPr>
          <p:cNvSpPr>
            <a:spLocks noGrp="1"/>
          </p:cNvSpPr>
          <p:nvPr>
            <p:ph type="title" hasCustomPrompt="1"/>
          </p:nvPr>
        </p:nvSpPr>
        <p:spPr>
          <a:xfrm>
            <a:off x="334963" y="572061"/>
            <a:ext cx="4991011" cy="1992843"/>
          </a:xfrm>
        </p:spPr>
        <p:txBody>
          <a:bodyPr anchor="ctr">
            <a:normAutofit/>
          </a:bodyPr>
          <a:lstStyle>
            <a:lvl1pPr>
              <a:defRPr sz="4400"/>
            </a:lvl1pPr>
          </a:lstStyle>
          <a:p>
            <a:r>
              <a:rPr lang="en-US" dirty="0"/>
              <a:t>Title Here</a:t>
            </a:r>
            <a:endParaRPr lang="en-AU" dirty="0"/>
          </a:p>
        </p:txBody>
      </p:sp>
      <p:sp>
        <p:nvSpPr>
          <p:cNvPr id="9" name="Picture Placeholder 8">
            <a:extLst>
              <a:ext uri="{FF2B5EF4-FFF2-40B4-BE49-F238E27FC236}">
                <a16:creationId xmlns:a16="http://schemas.microsoft.com/office/drawing/2014/main" id="{845CE68D-83BE-1255-59A4-B18B01E531E1}"/>
              </a:ext>
            </a:extLst>
          </p:cNvPr>
          <p:cNvSpPr>
            <a:spLocks noGrp="1"/>
          </p:cNvSpPr>
          <p:nvPr>
            <p:ph type="pic" sz="quarter" idx="13"/>
          </p:nvPr>
        </p:nvSpPr>
        <p:spPr>
          <a:xfrm>
            <a:off x="334963" y="2636912"/>
            <a:ext cx="4991011" cy="3674315"/>
          </a:xfrm>
        </p:spPr>
        <p:txBody>
          <a:bodyPr/>
          <a:lstStyle/>
          <a:p>
            <a:r>
              <a:rPr lang="en-GB"/>
              <a:t>Click icon to add picture</a:t>
            </a:r>
            <a:endParaRPr lang="en-AU"/>
          </a:p>
        </p:txBody>
      </p:sp>
    </p:spTree>
    <p:extLst>
      <p:ext uri="{BB962C8B-B14F-4D97-AF65-F5344CB8AC3E}">
        <p14:creationId xmlns:p14="http://schemas.microsoft.com/office/powerpoint/2010/main" val="172808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only 1">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3ECD44E0-0118-B143-609B-DE7F2DD5B7E3}"/>
              </a:ext>
            </a:extLst>
          </p:cNvPr>
          <p:cNvSpPr>
            <a:spLocks noGrp="1"/>
          </p:cNvSpPr>
          <p:nvPr>
            <p:ph type="chart" sz="quarter" idx="14"/>
          </p:nvPr>
        </p:nvSpPr>
        <p:spPr>
          <a:xfrm>
            <a:off x="334963" y="549275"/>
            <a:ext cx="11522075" cy="5759450"/>
          </a:xfrm>
        </p:spPr>
        <p:txBody>
          <a:bodyPr/>
          <a:lstStyle/>
          <a:p>
            <a:endParaRPr lang="en-AU"/>
          </a:p>
        </p:txBody>
      </p:sp>
    </p:spTree>
    <p:extLst>
      <p:ext uri="{BB962C8B-B14F-4D97-AF65-F5344CB8AC3E}">
        <p14:creationId xmlns:p14="http://schemas.microsoft.com/office/powerpoint/2010/main" val="36366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only 2">
    <p:bg>
      <p:bgPr>
        <a:solidFill>
          <a:schemeClr val="tx2"/>
        </a:solidFill>
        <a:effectLst/>
      </p:bgPr>
    </p:bg>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3ECD44E0-0118-B143-609B-DE7F2DD5B7E3}"/>
              </a:ext>
            </a:extLst>
          </p:cNvPr>
          <p:cNvSpPr>
            <a:spLocks noGrp="1"/>
          </p:cNvSpPr>
          <p:nvPr>
            <p:ph type="chart" sz="quarter" idx="14"/>
          </p:nvPr>
        </p:nvSpPr>
        <p:spPr>
          <a:xfrm>
            <a:off x="334963" y="549275"/>
            <a:ext cx="11522075" cy="5759450"/>
          </a:xfrm>
        </p:spPr>
        <p:txBody>
          <a:bodyPr/>
          <a:lstStyle>
            <a:lvl1pPr>
              <a:defRPr>
                <a:solidFill>
                  <a:schemeClr val="bg1"/>
                </a:solidFill>
              </a:defRPr>
            </a:lvl1pPr>
          </a:lstStyle>
          <a:p>
            <a:endParaRPr lang="en-AU"/>
          </a:p>
        </p:txBody>
      </p:sp>
    </p:spTree>
    <p:extLst>
      <p:ext uri="{BB962C8B-B14F-4D97-AF65-F5344CB8AC3E}">
        <p14:creationId xmlns:p14="http://schemas.microsoft.com/office/powerpoint/2010/main" val="303700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C3D89-0C68-01A3-4D1E-CA6C76D43374}"/>
              </a:ext>
            </a:extLst>
          </p:cNvPr>
          <p:cNvSpPr>
            <a:spLocks noGrp="1"/>
          </p:cNvSpPr>
          <p:nvPr>
            <p:ph type="title" hasCustomPrompt="1"/>
          </p:nvPr>
        </p:nvSpPr>
        <p:spPr>
          <a:xfrm>
            <a:off x="831850" y="1709738"/>
            <a:ext cx="5840214" cy="2852737"/>
          </a:xfrm>
        </p:spPr>
        <p:txBody>
          <a:bodyPr anchor="b"/>
          <a:lstStyle>
            <a:lvl1pPr>
              <a:defRPr sz="6000"/>
            </a:lvl1pPr>
          </a:lstStyle>
          <a:p>
            <a:r>
              <a:rPr lang="en-US" dirty="0"/>
              <a:t>Title</a:t>
            </a:r>
            <a:endParaRPr lang="en-AU" dirty="0"/>
          </a:p>
        </p:txBody>
      </p:sp>
      <p:sp>
        <p:nvSpPr>
          <p:cNvPr id="3" name="Text Placeholder 2">
            <a:extLst>
              <a:ext uri="{FF2B5EF4-FFF2-40B4-BE49-F238E27FC236}">
                <a16:creationId xmlns:a16="http://schemas.microsoft.com/office/drawing/2014/main" id="{2C92E88B-95BC-394B-9EC4-CF44A25976A8}"/>
              </a:ext>
            </a:extLst>
          </p:cNvPr>
          <p:cNvSpPr>
            <a:spLocks noGrp="1"/>
          </p:cNvSpPr>
          <p:nvPr>
            <p:ph type="body" idx="1" hasCustomPrompt="1"/>
          </p:nvPr>
        </p:nvSpPr>
        <p:spPr>
          <a:xfrm>
            <a:off x="831850" y="4589463"/>
            <a:ext cx="6704310" cy="1500187"/>
          </a:xfrm>
        </p:spPr>
        <p:txBody>
          <a:bodyPr>
            <a:normAutofit/>
          </a:bodyPr>
          <a:lstStyle>
            <a:lvl1pPr marL="0" indent="0">
              <a:buNone/>
              <a:defRPr sz="3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8" name="Picture Placeholder 7">
            <a:extLst>
              <a:ext uri="{FF2B5EF4-FFF2-40B4-BE49-F238E27FC236}">
                <a16:creationId xmlns:a16="http://schemas.microsoft.com/office/drawing/2014/main" id="{3C4E8C1B-F3E9-66D2-6D98-0FB59C68A76B}"/>
              </a:ext>
            </a:extLst>
          </p:cNvPr>
          <p:cNvSpPr>
            <a:spLocks noGrp="1"/>
          </p:cNvSpPr>
          <p:nvPr>
            <p:ph type="pic" sz="quarter" idx="13"/>
          </p:nvPr>
        </p:nvSpPr>
        <p:spPr>
          <a:xfrm>
            <a:off x="6816725" y="1709738"/>
            <a:ext cx="4751388" cy="4240212"/>
          </a:xfrm>
        </p:spPr>
        <p:txBody>
          <a:bodyPr/>
          <a:lstStyle/>
          <a:p>
            <a:endParaRPr lang="en-AU"/>
          </a:p>
        </p:txBody>
      </p:sp>
      <p:pic>
        <p:nvPicPr>
          <p:cNvPr id="5" name="Picture 4" descr="A close-up of a black background&#10;&#10;Description automatically generated">
            <a:extLst>
              <a:ext uri="{FF2B5EF4-FFF2-40B4-BE49-F238E27FC236}">
                <a16:creationId xmlns:a16="http://schemas.microsoft.com/office/drawing/2014/main" id="{A39C9020-A19B-329E-5190-73CAD246A1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530299"/>
            <a:ext cx="4247281" cy="1127399"/>
          </a:xfrm>
          <a:prstGeom prst="rect">
            <a:avLst/>
          </a:prstGeom>
        </p:spPr>
      </p:pic>
    </p:spTree>
    <p:extLst>
      <p:ext uri="{BB962C8B-B14F-4D97-AF65-F5344CB8AC3E}">
        <p14:creationId xmlns:p14="http://schemas.microsoft.com/office/powerpoint/2010/main" val="402532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84E1976-E8DF-F674-4380-C869DCA0DC6A}"/>
              </a:ext>
            </a:extLst>
          </p:cNvPr>
          <p:cNvSpPr>
            <a:spLocks noGrp="1"/>
          </p:cNvSpPr>
          <p:nvPr>
            <p:ph type="pic" sz="quarter" idx="13"/>
          </p:nvPr>
        </p:nvSpPr>
        <p:spPr>
          <a:xfrm>
            <a:off x="3216275" y="1484313"/>
            <a:ext cx="5394325" cy="5373687"/>
          </a:xfrm>
          <a:noFill/>
        </p:spPr>
        <p:txBody>
          <a:bodyPr/>
          <a:lstStyle>
            <a:lvl1pPr>
              <a:defRPr>
                <a:solidFill>
                  <a:schemeClr val="tx2">
                    <a:alpha val="48000"/>
                  </a:schemeClr>
                </a:solidFill>
              </a:defRPr>
            </a:lvl1pPr>
          </a:lstStyle>
          <a:p>
            <a:endParaRPr lang="en-AU" dirty="0"/>
          </a:p>
        </p:txBody>
      </p:sp>
      <p:sp>
        <p:nvSpPr>
          <p:cNvPr id="2" name="Title 1">
            <a:extLst>
              <a:ext uri="{FF2B5EF4-FFF2-40B4-BE49-F238E27FC236}">
                <a16:creationId xmlns:a16="http://schemas.microsoft.com/office/drawing/2014/main" id="{F4953722-4797-CBB6-40F0-AFBA6D4A8DA3}"/>
              </a:ext>
            </a:extLst>
          </p:cNvPr>
          <p:cNvSpPr>
            <a:spLocks noGrp="1"/>
          </p:cNvSpPr>
          <p:nvPr>
            <p:ph type="title"/>
          </p:nvPr>
        </p:nvSpPr>
        <p:spPr>
          <a:xfrm>
            <a:off x="2423592" y="2766219"/>
            <a:ext cx="7344816" cy="1325563"/>
          </a:xfrm>
        </p:spPr>
        <p:txBody>
          <a:bodyPr/>
          <a:lstStyle>
            <a:lvl1pPr algn="ctr">
              <a:defRPr/>
            </a:lvl1pPr>
          </a:lstStyle>
          <a:p>
            <a:r>
              <a:rPr lang="en-US"/>
              <a:t>Click to edit Master title style</a:t>
            </a:r>
            <a:endParaRPr lang="en-AU"/>
          </a:p>
        </p:txBody>
      </p:sp>
      <p:pic>
        <p:nvPicPr>
          <p:cNvPr id="4" name="Picture 3" descr="A close-up of a black background&#10;&#10;Description automatically generated">
            <a:extLst>
              <a:ext uri="{FF2B5EF4-FFF2-40B4-BE49-F238E27FC236}">
                <a16:creationId xmlns:a16="http://schemas.microsoft.com/office/drawing/2014/main" id="{92920348-FFD6-D6D4-6531-31CBC7C7A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530299"/>
            <a:ext cx="4247281" cy="1127399"/>
          </a:xfrm>
          <a:prstGeom prst="rect">
            <a:avLst/>
          </a:prstGeom>
        </p:spPr>
      </p:pic>
    </p:spTree>
    <p:extLst>
      <p:ext uri="{BB962C8B-B14F-4D97-AF65-F5344CB8AC3E}">
        <p14:creationId xmlns:p14="http://schemas.microsoft.com/office/powerpoint/2010/main" val="122736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pag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C3D89-0C68-01A3-4D1E-CA6C76D43374}"/>
              </a:ext>
            </a:extLst>
          </p:cNvPr>
          <p:cNvSpPr>
            <a:spLocks noGrp="1"/>
          </p:cNvSpPr>
          <p:nvPr>
            <p:ph type="title" hasCustomPrompt="1"/>
          </p:nvPr>
        </p:nvSpPr>
        <p:spPr>
          <a:xfrm>
            <a:off x="831850" y="1709738"/>
            <a:ext cx="5840214" cy="2852737"/>
          </a:xfrm>
        </p:spPr>
        <p:txBody>
          <a:bodyPr anchor="b"/>
          <a:lstStyle>
            <a:lvl1pPr>
              <a:defRPr sz="6000">
                <a:solidFill>
                  <a:schemeClr val="bg2"/>
                </a:solidFill>
              </a:defRPr>
            </a:lvl1pPr>
          </a:lstStyle>
          <a:p>
            <a:r>
              <a:rPr lang="en-US" dirty="0"/>
              <a:t>Title</a:t>
            </a:r>
            <a:endParaRPr lang="en-AU" dirty="0"/>
          </a:p>
        </p:txBody>
      </p:sp>
      <p:sp>
        <p:nvSpPr>
          <p:cNvPr id="3" name="Text Placeholder 2">
            <a:extLst>
              <a:ext uri="{FF2B5EF4-FFF2-40B4-BE49-F238E27FC236}">
                <a16:creationId xmlns:a16="http://schemas.microsoft.com/office/drawing/2014/main" id="{2C92E88B-95BC-394B-9EC4-CF44A25976A8}"/>
              </a:ext>
            </a:extLst>
          </p:cNvPr>
          <p:cNvSpPr>
            <a:spLocks noGrp="1"/>
          </p:cNvSpPr>
          <p:nvPr>
            <p:ph type="body" idx="1" hasCustomPrompt="1"/>
          </p:nvPr>
        </p:nvSpPr>
        <p:spPr>
          <a:xfrm>
            <a:off x="831850" y="4589463"/>
            <a:ext cx="6704310" cy="1500187"/>
          </a:xfrm>
        </p:spPr>
        <p:txBody>
          <a:bodyPr>
            <a:normAutofit/>
          </a:bodyPr>
          <a:lstStyle>
            <a:lvl1pPr marL="0" indent="0">
              <a:buNone/>
              <a:defRPr sz="3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8" name="Picture Placeholder 7">
            <a:extLst>
              <a:ext uri="{FF2B5EF4-FFF2-40B4-BE49-F238E27FC236}">
                <a16:creationId xmlns:a16="http://schemas.microsoft.com/office/drawing/2014/main" id="{3C4E8C1B-F3E9-66D2-6D98-0FB59C68A76B}"/>
              </a:ext>
            </a:extLst>
          </p:cNvPr>
          <p:cNvSpPr>
            <a:spLocks noGrp="1"/>
          </p:cNvSpPr>
          <p:nvPr>
            <p:ph type="pic" sz="quarter" idx="13"/>
          </p:nvPr>
        </p:nvSpPr>
        <p:spPr>
          <a:xfrm>
            <a:off x="6816725" y="1709738"/>
            <a:ext cx="4751388" cy="4240212"/>
          </a:xfrm>
        </p:spPr>
        <p:txBody>
          <a:bodyPr/>
          <a:lstStyle/>
          <a:p>
            <a:endParaRPr lang="en-AU"/>
          </a:p>
        </p:txBody>
      </p:sp>
      <p:pic>
        <p:nvPicPr>
          <p:cNvPr id="5" name="Picture 4" descr="A black background with grey text&#10;&#10;Description automatically generated">
            <a:extLst>
              <a:ext uri="{FF2B5EF4-FFF2-40B4-BE49-F238E27FC236}">
                <a16:creationId xmlns:a16="http://schemas.microsoft.com/office/drawing/2014/main" id="{5DCC3CEE-BFD7-64AB-CDF1-F6A2F5CB8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231" y="487052"/>
            <a:ext cx="4032845" cy="1170646"/>
          </a:xfrm>
          <a:prstGeom prst="rect">
            <a:avLst/>
          </a:prstGeom>
        </p:spPr>
      </p:pic>
    </p:spTree>
    <p:extLst>
      <p:ext uri="{BB962C8B-B14F-4D97-AF65-F5344CB8AC3E}">
        <p14:creationId xmlns:p14="http://schemas.microsoft.com/office/powerpoint/2010/main" val="143478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age 4">
    <p:bg>
      <p:bgPr>
        <a:solidFill>
          <a:schemeClr val="accent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A330D18-9207-3E95-45EA-EE7D041105BC}"/>
              </a:ext>
            </a:extLst>
          </p:cNvPr>
          <p:cNvSpPr/>
          <p:nvPr userDrawn="1"/>
        </p:nvSpPr>
        <p:spPr>
          <a:xfrm>
            <a:off x="6384033" y="1556792"/>
            <a:ext cx="5473006" cy="4751933"/>
          </a:xfrm>
          <a:prstGeom prst="round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4CCC3D89-0C68-01A3-4D1E-CA6C76D43374}"/>
              </a:ext>
            </a:extLst>
          </p:cNvPr>
          <p:cNvSpPr>
            <a:spLocks noGrp="1"/>
          </p:cNvSpPr>
          <p:nvPr>
            <p:ph type="title" hasCustomPrompt="1"/>
          </p:nvPr>
        </p:nvSpPr>
        <p:spPr>
          <a:xfrm>
            <a:off x="831850" y="1709738"/>
            <a:ext cx="5840214" cy="2852737"/>
          </a:xfrm>
        </p:spPr>
        <p:txBody>
          <a:bodyPr anchor="b"/>
          <a:lstStyle>
            <a:lvl1pPr>
              <a:defRPr sz="6000">
                <a:solidFill>
                  <a:schemeClr val="bg2"/>
                </a:solidFill>
              </a:defRPr>
            </a:lvl1pPr>
          </a:lstStyle>
          <a:p>
            <a:r>
              <a:rPr lang="en-US" dirty="0"/>
              <a:t>Title</a:t>
            </a:r>
            <a:endParaRPr lang="en-AU" dirty="0"/>
          </a:p>
        </p:txBody>
      </p:sp>
      <p:sp>
        <p:nvSpPr>
          <p:cNvPr id="3" name="Text Placeholder 2">
            <a:extLst>
              <a:ext uri="{FF2B5EF4-FFF2-40B4-BE49-F238E27FC236}">
                <a16:creationId xmlns:a16="http://schemas.microsoft.com/office/drawing/2014/main" id="{2C92E88B-95BC-394B-9EC4-CF44A25976A8}"/>
              </a:ext>
            </a:extLst>
          </p:cNvPr>
          <p:cNvSpPr>
            <a:spLocks noGrp="1"/>
          </p:cNvSpPr>
          <p:nvPr>
            <p:ph type="body" idx="1" hasCustomPrompt="1"/>
          </p:nvPr>
        </p:nvSpPr>
        <p:spPr>
          <a:xfrm>
            <a:off x="831850" y="4589463"/>
            <a:ext cx="6704310" cy="1500187"/>
          </a:xfrm>
        </p:spPr>
        <p:txBody>
          <a:bodyPr>
            <a:normAutofit/>
          </a:bodyPr>
          <a:lstStyle>
            <a:lvl1pPr marL="0" indent="0">
              <a:buNone/>
              <a:defRPr sz="3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8" name="Picture Placeholder 7">
            <a:extLst>
              <a:ext uri="{FF2B5EF4-FFF2-40B4-BE49-F238E27FC236}">
                <a16:creationId xmlns:a16="http://schemas.microsoft.com/office/drawing/2014/main" id="{3C4E8C1B-F3E9-66D2-6D98-0FB59C68A76B}"/>
              </a:ext>
            </a:extLst>
          </p:cNvPr>
          <p:cNvSpPr>
            <a:spLocks noGrp="1"/>
          </p:cNvSpPr>
          <p:nvPr>
            <p:ph type="pic" sz="quarter" idx="13"/>
          </p:nvPr>
        </p:nvSpPr>
        <p:spPr>
          <a:xfrm>
            <a:off x="6744842" y="1816299"/>
            <a:ext cx="4751388" cy="4240212"/>
          </a:xfrm>
        </p:spPr>
        <p:txBody>
          <a:bodyPr/>
          <a:lstStyle/>
          <a:p>
            <a:endParaRPr lang="en-AU"/>
          </a:p>
        </p:txBody>
      </p:sp>
      <p:pic>
        <p:nvPicPr>
          <p:cNvPr id="5" name="Picture 4" descr="A black background with grey text&#10;&#10;Description automatically generated">
            <a:extLst>
              <a:ext uri="{FF2B5EF4-FFF2-40B4-BE49-F238E27FC236}">
                <a16:creationId xmlns:a16="http://schemas.microsoft.com/office/drawing/2014/main" id="{5DCC3CEE-BFD7-64AB-CDF1-F6A2F5CB8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231" y="487052"/>
            <a:ext cx="4032845" cy="1170646"/>
          </a:xfrm>
          <a:prstGeom prst="rect">
            <a:avLst/>
          </a:prstGeom>
        </p:spPr>
      </p:pic>
    </p:spTree>
    <p:extLst>
      <p:ext uri="{BB962C8B-B14F-4D97-AF65-F5344CB8AC3E}">
        <p14:creationId xmlns:p14="http://schemas.microsoft.com/office/powerpoint/2010/main" val="104740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age 5">
    <p:bg>
      <p:bgPr>
        <a:solidFill>
          <a:schemeClr val="accent1"/>
        </a:soli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6DC1D8F3-5E6B-35D9-2A89-167FE8200216}"/>
              </a:ext>
            </a:extLst>
          </p:cNvPr>
          <p:cNvSpPr/>
          <p:nvPr userDrawn="1"/>
        </p:nvSpPr>
        <p:spPr>
          <a:xfrm>
            <a:off x="7204030" y="958508"/>
            <a:ext cx="4631112" cy="5206498"/>
          </a:xfrm>
          <a:custGeom>
            <a:avLst/>
            <a:gdLst>
              <a:gd name="csX0" fmla="*/ 0 w 4631112"/>
              <a:gd name="csY0" fmla="*/ 378408 h 5206498"/>
              <a:gd name="csX1" fmla="*/ 378408 w 4631112"/>
              <a:gd name="csY1" fmla="*/ 0 h 5206498"/>
              <a:gd name="csX2" fmla="*/ 4252704 w 4631112"/>
              <a:gd name="csY2" fmla="*/ 0 h 5206498"/>
              <a:gd name="csX3" fmla="*/ 4631112 w 4631112"/>
              <a:gd name="csY3" fmla="*/ 378408 h 5206498"/>
              <a:gd name="csX4" fmla="*/ 4631112 w 4631112"/>
              <a:gd name="csY4" fmla="*/ 4828090 h 5206498"/>
              <a:gd name="csX5" fmla="*/ 4252704 w 4631112"/>
              <a:gd name="csY5" fmla="*/ 5206498 h 5206498"/>
              <a:gd name="csX6" fmla="*/ 378408 w 4631112"/>
              <a:gd name="csY6" fmla="*/ 5206498 h 5206498"/>
              <a:gd name="csX7" fmla="*/ 0 w 4631112"/>
              <a:gd name="csY7" fmla="*/ 4828090 h 5206498"/>
              <a:gd name="csX8" fmla="*/ 0 w 4631112"/>
              <a:gd name="csY8" fmla="*/ 378408 h 52064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631112" h="5206498" fill="none" extrusionOk="0">
                <a:moveTo>
                  <a:pt x="0" y="378408"/>
                </a:moveTo>
                <a:cubicBezTo>
                  <a:pt x="1095" y="199053"/>
                  <a:pt x="174429" y="8409"/>
                  <a:pt x="378408" y="0"/>
                </a:cubicBezTo>
                <a:cubicBezTo>
                  <a:pt x="2214707" y="72427"/>
                  <a:pt x="2701005" y="61419"/>
                  <a:pt x="4252704" y="0"/>
                </a:cubicBezTo>
                <a:cubicBezTo>
                  <a:pt x="4456941" y="-32709"/>
                  <a:pt x="4598336" y="159505"/>
                  <a:pt x="4631112" y="378408"/>
                </a:cubicBezTo>
                <a:cubicBezTo>
                  <a:pt x="4731988" y="2340684"/>
                  <a:pt x="4523799" y="3113074"/>
                  <a:pt x="4631112" y="4828090"/>
                </a:cubicBezTo>
                <a:cubicBezTo>
                  <a:pt x="4638777" y="4998175"/>
                  <a:pt x="4439038" y="5181101"/>
                  <a:pt x="4252704" y="5206498"/>
                </a:cubicBezTo>
                <a:cubicBezTo>
                  <a:pt x="3348584" y="5236325"/>
                  <a:pt x="1195649" y="5127192"/>
                  <a:pt x="378408" y="5206498"/>
                </a:cubicBezTo>
                <a:cubicBezTo>
                  <a:pt x="173773" y="5206006"/>
                  <a:pt x="-34095" y="5043821"/>
                  <a:pt x="0" y="4828090"/>
                </a:cubicBezTo>
                <a:cubicBezTo>
                  <a:pt x="50037" y="4378942"/>
                  <a:pt x="770" y="2280745"/>
                  <a:pt x="0" y="378408"/>
                </a:cubicBezTo>
                <a:close/>
              </a:path>
              <a:path w="4631112" h="5206498" stroke="0" extrusionOk="0">
                <a:moveTo>
                  <a:pt x="0" y="378408"/>
                </a:moveTo>
                <a:cubicBezTo>
                  <a:pt x="2557" y="170116"/>
                  <a:pt x="181862" y="25924"/>
                  <a:pt x="378408" y="0"/>
                </a:cubicBezTo>
                <a:cubicBezTo>
                  <a:pt x="854006" y="123000"/>
                  <a:pt x="3359798" y="-96860"/>
                  <a:pt x="4252704" y="0"/>
                </a:cubicBezTo>
                <a:cubicBezTo>
                  <a:pt x="4456809" y="-3723"/>
                  <a:pt x="4649089" y="133177"/>
                  <a:pt x="4631112" y="378408"/>
                </a:cubicBezTo>
                <a:cubicBezTo>
                  <a:pt x="4634285" y="1553413"/>
                  <a:pt x="4725379" y="3806003"/>
                  <a:pt x="4631112" y="4828090"/>
                </a:cubicBezTo>
                <a:cubicBezTo>
                  <a:pt x="4626778" y="5038649"/>
                  <a:pt x="4440114" y="5202966"/>
                  <a:pt x="4252704" y="5206498"/>
                </a:cubicBezTo>
                <a:cubicBezTo>
                  <a:pt x="3451769" y="5045791"/>
                  <a:pt x="1186691" y="5246165"/>
                  <a:pt x="378408" y="5206498"/>
                </a:cubicBezTo>
                <a:cubicBezTo>
                  <a:pt x="164572" y="5205519"/>
                  <a:pt x="-27738" y="5024513"/>
                  <a:pt x="0" y="4828090"/>
                </a:cubicBezTo>
                <a:cubicBezTo>
                  <a:pt x="32216" y="4262895"/>
                  <a:pt x="57206" y="2417738"/>
                  <a:pt x="0" y="378408"/>
                </a:cubicBezTo>
                <a:close/>
              </a:path>
            </a:pathLst>
          </a:custGeom>
          <a:solidFill>
            <a:schemeClr val="bg1"/>
          </a:solidFill>
          <a:ln w="76200">
            <a:solidFill>
              <a:schemeClr val="accent2"/>
            </a:solidFill>
            <a:extLst>
              <a:ext uri="{C807C97D-BFC1-408E-A445-0C87EB9F89A2}">
                <ask:lineSketchStyleProps xmlns:ask="http://schemas.microsoft.com/office/drawing/2018/sketchyshapes" sd="852854689">
                  <a:prstGeom prst="roundRect">
                    <a:avLst>
                      <a:gd name="adj" fmla="val 817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Rounded Corners 18">
            <a:extLst>
              <a:ext uri="{FF2B5EF4-FFF2-40B4-BE49-F238E27FC236}">
                <a16:creationId xmlns:a16="http://schemas.microsoft.com/office/drawing/2014/main" id="{8AC22EC6-210C-3A54-ED82-84EE450314F2}"/>
              </a:ext>
            </a:extLst>
          </p:cNvPr>
          <p:cNvSpPr/>
          <p:nvPr userDrawn="1"/>
        </p:nvSpPr>
        <p:spPr>
          <a:xfrm rot="10800000">
            <a:off x="7299215" y="1030367"/>
            <a:ext cx="4440741" cy="5062779"/>
          </a:xfrm>
          <a:custGeom>
            <a:avLst/>
            <a:gdLst>
              <a:gd name="csX0" fmla="*/ 0 w 4440741"/>
              <a:gd name="csY0" fmla="*/ 362853 h 5062779"/>
              <a:gd name="csX1" fmla="*/ 362853 w 4440741"/>
              <a:gd name="csY1" fmla="*/ 0 h 5062779"/>
              <a:gd name="csX2" fmla="*/ 4077888 w 4440741"/>
              <a:gd name="csY2" fmla="*/ 0 h 5062779"/>
              <a:gd name="csX3" fmla="*/ 4440741 w 4440741"/>
              <a:gd name="csY3" fmla="*/ 362853 h 5062779"/>
              <a:gd name="csX4" fmla="*/ 4440741 w 4440741"/>
              <a:gd name="csY4" fmla="*/ 4699926 h 5062779"/>
              <a:gd name="csX5" fmla="*/ 4077888 w 4440741"/>
              <a:gd name="csY5" fmla="*/ 5062779 h 5062779"/>
              <a:gd name="csX6" fmla="*/ 362853 w 4440741"/>
              <a:gd name="csY6" fmla="*/ 5062779 h 5062779"/>
              <a:gd name="csX7" fmla="*/ 0 w 4440741"/>
              <a:gd name="csY7" fmla="*/ 4699926 h 5062779"/>
              <a:gd name="csX8" fmla="*/ 0 w 4440741"/>
              <a:gd name="csY8" fmla="*/ 362853 h 50627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440741" h="5062779" fill="none" extrusionOk="0">
                <a:moveTo>
                  <a:pt x="0" y="362853"/>
                </a:moveTo>
                <a:cubicBezTo>
                  <a:pt x="717" y="181869"/>
                  <a:pt x="180301" y="29951"/>
                  <a:pt x="362853" y="0"/>
                </a:cubicBezTo>
                <a:cubicBezTo>
                  <a:pt x="1678643" y="72427"/>
                  <a:pt x="3558254" y="61419"/>
                  <a:pt x="4077888" y="0"/>
                </a:cubicBezTo>
                <a:cubicBezTo>
                  <a:pt x="4274720" y="-24549"/>
                  <a:pt x="4408098" y="152581"/>
                  <a:pt x="4440741" y="362853"/>
                </a:cubicBezTo>
                <a:cubicBezTo>
                  <a:pt x="4541617" y="1045847"/>
                  <a:pt x="4333428" y="3775964"/>
                  <a:pt x="4440741" y="4699926"/>
                </a:cubicBezTo>
                <a:cubicBezTo>
                  <a:pt x="4447223" y="4867426"/>
                  <a:pt x="4269917" y="5053397"/>
                  <a:pt x="4077888" y="5062779"/>
                </a:cubicBezTo>
                <a:cubicBezTo>
                  <a:pt x="3378230" y="5092606"/>
                  <a:pt x="814729" y="4983473"/>
                  <a:pt x="362853" y="5062779"/>
                </a:cubicBezTo>
                <a:cubicBezTo>
                  <a:pt x="177758" y="5061049"/>
                  <a:pt x="-3241" y="4900965"/>
                  <a:pt x="0" y="4699926"/>
                </a:cubicBezTo>
                <a:cubicBezTo>
                  <a:pt x="50037" y="3235442"/>
                  <a:pt x="770" y="1691820"/>
                  <a:pt x="0" y="362853"/>
                </a:cubicBezTo>
                <a:close/>
              </a:path>
              <a:path w="4440741" h="5062779" stroke="0" extrusionOk="0">
                <a:moveTo>
                  <a:pt x="0" y="362853"/>
                </a:moveTo>
                <a:cubicBezTo>
                  <a:pt x="13727" y="166197"/>
                  <a:pt x="169950" y="15616"/>
                  <a:pt x="362853" y="0"/>
                </a:cubicBezTo>
                <a:cubicBezTo>
                  <a:pt x="801712" y="123000"/>
                  <a:pt x="3537770" y="-96860"/>
                  <a:pt x="4077888" y="0"/>
                </a:cubicBezTo>
                <a:cubicBezTo>
                  <a:pt x="4273705" y="-3491"/>
                  <a:pt x="4454745" y="134222"/>
                  <a:pt x="4440741" y="362853"/>
                </a:cubicBezTo>
                <a:cubicBezTo>
                  <a:pt x="4443914" y="1427104"/>
                  <a:pt x="4535008" y="2755932"/>
                  <a:pt x="4440741" y="4699926"/>
                </a:cubicBezTo>
                <a:cubicBezTo>
                  <a:pt x="4415141" y="4909598"/>
                  <a:pt x="4269553" y="5061350"/>
                  <a:pt x="4077888" y="5062779"/>
                </a:cubicBezTo>
                <a:cubicBezTo>
                  <a:pt x="3401343" y="4902072"/>
                  <a:pt x="1260542" y="5102446"/>
                  <a:pt x="362853" y="5062779"/>
                </a:cubicBezTo>
                <a:cubicBezTo>
                  <a:pt x="147090" y="5059676"/>
                  <a:pt x="-16408" y="4892890"/>
                  <a:pt x="0" y="4699926"/>
                </a:cubicBezTo>
                <a:cubicBezTo>
                  <a:pt x="32216" y="2974858"/>
                  <a:pt x="57206" y="1983207"/>
                  <a:pt x="0" y="362853"/>
                </a:cubicBezTo>
                <a:close/>
              </a:path>
            </a:pathLst>
          </a:custGeom>
          <a:solidFill>
            <a:schemeClr val="bg1"/>
          </a:solidFill>
          <a:ln w="76200">
            <a:solidFill>
              <a:schemeClr val="accent2"/>
            </a:solidFill>
            <a:extLst>
              <a:ext uri="{C807C97D-BFC1-408E-A445-0C87EB9F89A2}">
                <ask:lineSketchStyleProps xmlns:ask="http://schemas.microsoft.com/office/drawing/2018/sketchyshapes" sd="852854689">
                  <a:prstGeom prst="roundRect">
                    <a:avLst>
                      <a:gd name="adj" fmla="val 817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49766C53-77E9-53A5-E171-E2AC725F18F1}"/>
              </a:ext>
            </a:extLst>
          </p:cNvPr>
          <p:cNvSpPr>
            <a:spLocks noGrp="1"/>
          </p:cNvSpPr>
          <p:nvPr>
            <p:ph type="title" hasCustomPrompt="1"/>
          </p:nvPr>
        </p:nvSpPr>
        <p:spPr>
          <a:xfrm>
            <a:off x="767408" y="2492896"/>
            <a:ext cx="6194623" cy="1397571"/>
          </a:xfrm>
        </p:spPr>
        <p:txBody>
          <a:bodyPr/>
          <a:lstStyle>
            <a:lvl1pPr>
              <a:defRPr sz="6000">
                <a:solidFill>
                  <a:schemeClr val="bg1"/>
                </a:solidFill>
              </a:defRPr>
            </a:lvl1pPr>
          </a:lstStyle>
          <a:p>
            <a:r>
              <a:rPr lang="en-US" dirty="0"/>
              <a:t>Title</a:t>
            </a:r>
            <a:endParaRPr lang="en-AU" dirty="0"/>
          </a:p>
        </p:txBody>
      </p:sp>
      <p:sp>
        <p:nvSpPr>
          <p:cNvPr id="9" name="Picture Placeholder 8">
            <a:extLst>
              <a:ext uri="{FF2B5EF4-FFF2-40B4-BE49-F238E27FC236}">
                <a16:creationId xmlns:a16="http://schemas.microsoft.com/office/drawing/2014/main" id="{9D0077E3-BB56-87A1-B735-BDDEFEDE290E}"/>
              </a:ext>
            </a:extLst>
          </p:cNvPr>
          <p:cNvSpPr>
            <a:spLocks noGrp="1"/>
          </p:cNvSpPr>
          <p:nvPr>
            <p:ph type="pic" sz="quarter" idx="10"/>
          </p:nvPr>
        </p:nvSpPr>
        <p:spPr>
          <a:xfrm>
            <a:off x="7139800" y="1102227"/>
            <a:ext cx="4631113" cy="4919061"/>
          </a:xfrm>
        </p:spPr>
        <p:txBody>
          <a:bodyPr/>
          <a:lstStyle/>
          <a:p>
            <a:endParaRPr lang="en-AU" dirty="0"/>
          </a:p>
        </p:txBody>
      </p:sp>
      <p:sp>
        <p:nvSpPr>
          <p:cNvPr id="11" name="Text Placeholder 10">
            <a:extLst>
              <a:ext uri="{FF2B5EF4-FFF2-40B4-BE49-F238E27FC236}">
                <a16:creationId xmlns:a16="http://schemas.microsoft.com/office/drawing/2014/main" id="{3A9258CA-FE66-F855-9E0D-1EF902384AB1}"/>
              </a:ext>
            </a:extLst>
          </p:cNvPr>
          <p:cNvSpPr>
            <a:spLocks noGrp="1"/>
          </p:cNvSpPr>
          <p:nvPr>
            <p:ph type="body" sz="quarter" idx="11" hasCustomPrompt="1"/>
          </p:nvPr>
        </p:nvSpPr>
        <p:spPr>
          <a:xfrm>
            <a:off x="767407" y="3902260"/>
            <a:ext cx="6194623" cy="936625"/>
          </a:xfrm>
        </p:spPr>
        <p:txBody>
          <a:bodyPr/>
          <a:lstStyle>
            <a:lvl1pPr>
              <a:defRPr>
                <a:solidFill>
                  <a:schemeClr val="accent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Subtitle</a:t>
            </a:r>
            <a:endParaRPr lang="en-AU" dirty="0"/>
          </a:p>
        </p:txBody>
      </p:sp>
      <p:pic>
        <p:nvPicPr>
          <p:cNvPr id="20" name="Picture 19" descr="A black background with grey text&#10;&#10;Description automatically generated">
            <a:extLst>
              <a:ext uri="{FF2B5EF4-FFF2-40B4-BE49-F238E27FC236}">
                <a16:creationId xmlns:a16="http://schemas.microsoft.com/office/drawing/2014/main" id="{9BDE9FDA-8BF6-0AC9-AD72-48B8896CD2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231" y="487052"/>
            <a:ext cx="4032845" cy="1170646"/>
          </a:xfrm>
          <a:prstGeom prst="rect">
            <a:avLst/>
          </a:prstGeom>
        </p:spPr>
      </p:pic>
    </p:spTree>
    <p:extLst>
      <p:ext uri="{BB962C8B-B14F-4D97-AF65-F5344CB8AC3E}">
        <p14:creationId xmlns:p14="http://schemas.microsoft.com/office/powerpoint/2010/main" val="327955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ag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66C53-77E9-53A5-E171-E2AC725F18F1}"/>
              </a:ext>
            </a:extLst>
          </p:cNvPr>
          <p:cNvSpPr>
            <a:spLocks noGrp="1"/>
          </p:cNvSpPr>
          <p:nvPr>
            <p:ph type="title" hasCustomPrompt="1"/>
          </p:nvPr>
        </p:nvSpPr>
        <p:spPr>
          <a:xfrm>
            <a:off x="767408" y="2492896"/>
            <a:ext cx="6194623" cy="1397571"/>
          </a:xfrm>
        </p:spPr>
        <p:txBody>
          <a:bodyPr/>
          <a:lstStyle>
            <a:lvl1pPr>
              <a:defRPr sz="6000">
                <a:solidFill>
                  <a:schemeClr val="accent2"/>
                </a:solidFill>
              </a:defRPr>
            </a:lvl1pPr>
          </a:lstStyle>
          <a:p>
            <a:r>
              <a:rPr lang="en-US" dirty="0"/>
              <a:t>Title</a:t>
            </a:r>
            <a:endParaRPr lang="en-AU" dirty="0"/>
          </a:p>
        </p:txBody>
      </p:sp>
      <p:sp>
        <p:nvSpPr>
          <p:cNvPr id="9" name="Picture Placeholder 8">
            <a:extLst>
              <a:ext uri="{FF2B5EF4-FFF2-40B4-BE49-F238E27FC236}">
                <a16:creationId xmlns:a16="http://schemas.microsoft.com/office/drawing/2014/main" id="{9D0077E3-BB56-87A1-B735-BDDEFEDE290E}"/>
              </a:ext>
            </a:extLst>
          </p:cNvPr>
          <p:cNvSpPr>
            <a:spLocks noGrp="1"/>
          </p:cNvSpPr>
          <p:nvPr>
            <p:ph type="pic" sz="quarter" idx="10"/>
          </p:nvPr>
        </p:nvSpPr>
        <p:spPr>
          <a:xfrm>
            <a:off x="7017938" y="1102227"/>
            <a:ext cx="4752975" cy="5206498"/>
          </a:xfrm>
        </p:spPr>
        <p:txBody>
          <a:bodyPr/>
          <a:lstStyle/>
          <a:p>
            <a:endParaRPr lang="en-AU"/>
          </a:p>
        </p:txBody>
      </p:sp>
      <p:sp>
        <p:nvSpPr>
          <p:cNvPr id="11" name="Text Placeholder 10">
            <a:extLst>
              <a:ext uri="{FF2B5EF4-FFF2-40B4-BE49-F238E27FC236}">
                <a16:creationId xmlns:a16="http://schemas.microsoft.com/office/drawing/2014/main" id="{3A9258CA-FE66-F855-9E0D-1EF902384AB1}"/>
              </a:ext>
            </a:extLst>
          </p:cNvPr>
          <p:cNvSpPr>
            <a:spLocks noGrp="1"/>
          </p:cNvSpPr>
          <p:nvPr>
            <p:ph type="body" sz="quarter" idx="11" hasCustomPrompt="1"/>
          </p:nvPr>
        </p:nvSpPr>
        <p:spPr>
          <a:xfrm>
            <a:off x="767407" y="3902260"/>
            <a:ext cx="6194623" cy="936625"/>
          </a:xfrm>
        </p:spPr>
        <p:txBody>
          <a:bodyPr/>
          <a:lstStyle>
            <a:lvl1pPr>
              <a:defRPr>
                <a:solidFill>
                  <a:srgbClr val="636C7F"/>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Subtitle</a:t>
            </a:r>
            <a:endParaRPr lang="en-AU" dirty="0"/>
          </a:p>
        </p:txBody>
      </p:sp>
      <p:sp>
        <p:nvSpPr>
          <p:cNvPr id="14" name="Rectangle: Rounded Corners 13">
            <a:extLst>
              <a:ext uri="{FF2B5EF4-FFF2-40B4-BE49-F238E27FC236}">
                <a16:creationId xmlns:a16="http://schemas.microsoft.com/office/drawing/2014/main" id="{6DC1D8F3-5E6B-35D9-2A89-167FE8200216}"/>
              </a:ext>
            </a:extLst>
          </p:cNvPr>
          <p:cNvSpPr/>
          <p:nvPr userDrawn="1"/>
        </p:nvSpPr>
        <p:spPr>
          <a:xfrm>
            <a:off x="6865742" y="957618"/>
            <a:ext cx="4887739" cy="5495718"/>
          </a:xfrm>
          <a:custGeom>
            <a:avLst/>
            <a:gdLst>
              <a:gd name="csX0" fmla="*/ 0 w 4887739"/>
              <a:gd name="csY0" fmla="*/ 399377 h 5495718"/>
              <a:gd name="csX1" fmla="*/ 399377 w 4887739"/>
              <a:gd name="csY1" fmla="*/ 0 h 5495718"/>
              <a:gd name="csX2" fmla="*/ 4488362 w 4887739"/>
              <a:gd name="csY2" fmla="*/ 0 h 5495718"/>
              <a:gd name="csX3" fmla="*/ 4887739 w 4887739"/>
              <a:gd name="csY3" fmla="*/ 399377 h 5495718"/>
              <a:gd name="csX4" fmla="*/ 4887739 w 4887739"/>
              <a:gd name="csY4" fmla="*/ 5096341 h 5495718"/>
              <a:gd name="csX5" fmla="*/ 4488362 w 4887739"/>
              <a:gd name="csY5" fmla="*/ 5495718 h 5495718"/>
              <a:gd name="csX6" fmla="*/ 399377 w 4887739"/>
              <a:gd name="csY6" fmla="*/ 5495718 h 5495718"/>
              <a:gd name="csX7" fmla="*/ 0 w 4887739"/>
              <a:gd name="csY7" fmla="*/ 5096341 h 5495718"/>
              <a:gd name="csX8" fmla="*/ 0 w 4887739"/>
              <a:gd name="csY8" fmla="*/ 399377 h 54957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887739" h="5495718" extrusionOk="0">
                <a:moveTo>
                  <a:pt x="0" y="399377"/>
                </a:moveTo>
                <a:cubicBezTo>
                  <a:pt x="15998" y="183168"/>
                  <a:pt x="180471" y="3467"/>
                  <a:pt x="399377" y="0"/>
                </a:cubicBezTo>
                <a:cubicBezTo>
                  <a:pt x="2192496" y="123000"/>
                  <a:pt x="2912844" y="-96860"/>
                  <a:pt x="4488362" y="0"/>
                </a:cubicBezTo>
                <a:cubicBezTo>
                  <a:pt x="4685461" y="-17889"/>
                  <a:pt x="4896759" y="160622"/>
                  <a:pt x="4887739" y="399377"/>
                </a:cubicBezTo>
                <a:cubicBezTo>
                  <a:pt x="4890912" y="1148356"/>
                  <a:pt x="4982006" y="3439908"/>
                  <a:pt x="4887739" y="5096341"/>
                </a:cubicBezTo>
                <a:cubicBezTo>
                  <a:pt x="4851002" y="5330220"/>
                  <a:pt x="4668564" y="5489111"/>
                  <a:pt x="4488362" y="5495718"/>
                </a:cubicBezTo>
                <a:cubicBezTo>
                  <a:pt x="3705862" y="5335011"/>
                  <a:pt x="1822341" y="5535385"/>
                  <a:pt x="399377" y="5495718"/>
                </a:cubicBezTo>
                <a:cubicBezTo>
                  <a:pt x="158624" y="5491642"/>
                  <a:pt x="-24540" y="5305794"/>
                  <a:pt x="0" y="5096341"/>
                </a:cubicBezTo>
                <a:cubicBezTo>
                  <a:pt x="32216" y="3320577"/>
                  <a:pt x="57206" y="1213191"/>
                  <a:pt x="0" y="399377"/>
                </a:cubicBezTo>
                <a:close/>
              </a:path>
            </a:pathLst>
          </a:custGeom>
          <a:noFill/>
          <a:ln w="76200">
            <a:solidFill>
              <a:schemeClr val="accent4"/>
            </a:solidFill>
            <a:extLst>
              <a:ext uri="{C807C97D-BFC1-408E-A445-0C87EB9F89A2}">
                <ask:lineSketchStyleProps xmlns:ask="http://schemas.microsoft.com/office/drawing/2018/sketchyshapes" sd="852854689">
                  <a:prstGeom prst="roundRect">
                    <a:avLst>
                      <a:gd name="adj" fmla="val 817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Rounded Corners 14">
            <a:extLst>
              <a:ext uri="{FF2B5EF4-FFF2-40B4-BE49-F238E27FC236}">
                <a16:creationId xmlns:a16="http://schemas.microsoft.com/office/drawing/2014/main" id="{97705491-921D-D1AB-C0F0-0686F6EA5273}"/>
              </a:ext>
            </a:extLst>
          </p:cNvPr>
          <p:cNvSpPr/>
          <p:nvPr userDrawn="1"/>
        </p:nvSpPr>
        <p:spPr>
          <a:xfrm rot="16200000">
            <a:off x="6791177" y="1328980"/>
            <a:ext cx="5206497" cy="4752975"/>
          </a:xfrm>
          <a:custGeom>
            <a:avLst/>
            <a:gdLst>
              <a:gd name="csX0" fmla="*/ 0 w 5206497"/>
              <a:gd name="csY0" fmla="*/ 388366 h 4752975"/>
              <a:gd name="csX1" fmla="*/ 388366 w 5206497"/>
              <a:gd name="csY1" fmla="*/ 0 h 4752975"/>
              <a:gd name="csX2" fmla="*/ 4818131 w 5206497"/>
              <a:gd name="csY2" fmla="*/ 0 h 4752975"/>
              <a:gd name="csX3" fmla="*/ 5206497 w 5206497"/>
              <a:gd name="csY3" fmla="*/ 388366 h 4752975"/>
              <a:gd name="csX4" fmla="*/ 5206497 w 5206497"/>
              <a:gd name="csY4" fmla="*/ 4364609 h 4752975"/>
              <a:gd name="csX5" fmla="*/ 4818131 w 5206497"/>
              <a:gd name="csY5" fmla="*/ 4752975 h 4752975"/>
              <a:gd name="csX6" fmla="*/ 388366 w 5206497"/>
              <a:gd name="csY6" fmla="*/ 4752975 h 4752975"/>
              <a:gd name="csX7" fmla="*/ 0 w 5206497"/>
              <a:gd name="csY7" fmla="*/ 4364609 h 4752975"/>
              <a:gd name="csX8" fmla="*/ 0 w 5206497"/>
              <a:gd name="csY8" fmla="*/ 388366 h 47529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06497" h="4752975" extrusionOk="0">
                <a:moveTo>
                  <a:pt x="0" y="388366"/>
                </a:moveTo>
                <a:cubicBezTo>
                  <a:pt x="13292" y="177500"/>
                  <a:pt x="191554" y="36829"/>
                  <a:pt x="388366" y="0"/>
                </a:cubicBezTo>
                <a:cubicBezTo>
                  <a:pt x="1124918" y="123000"/>
                  <a:pt x="2775759" y="-96860"/>
                  <a:pt x="4818131" y="0"/>
                </a:cubicBezTo>
                <a:cubicBezTo>
                  <a:pt x="5008512" y="-18374"/>
                  <a:pt x="5216534" y="153641"/>
                  <a:pt x="5206497" y="388366"/>
                </a:cubicBezTo>
                <a:cubicBezTo>
                  <a:pt x="5209670" y="2217437"/>
                  <a:pt x="5300764" y="3899194"/>
                  <a:pt x="5206497" y="4364609"/>
                </a:cubicBezTo>
                <a:cubicBezTo>
                  <a:pt x="5188600" y="4585582"/>
                  <a:pt x="5011900" y="4749584"/>
                  <a:pt x="4818131" y="4752975"/>
                </a:cubicBezTo>
                <a:cubicBezTo>
                  <a:pt x="2922530" y="4592268"/>
                  <a:pt x="2391103" y="4792642"/>
                  <a:pt x="388366" y="4752975"/>
                </a:cubicBezTo>
                <a:cubicBezTo>
                  <a:pt x="156818" y="4749529"/>
                  <a:pt x="-2437" y="4577994"/>
                  <a:pt x="0" y="4364609"/>
                </a:cubicBezTo>
                <a:cubicBezTo>
                  <a:pt x="32216" y="3694486"/>
                  <a:pt x="57206" y="2002747"/>
                  <a:pt x="0" y="388366"/>
                </a:cubicBezTo>
                <a:close/>
              </a:path>
            </a:pathLst>
          </a:custGeom>
          <a:noFill/>
          <a:ln w="76200">
            <a:solidFill>
              <a:schemeClr val="accent5"/>
            </a:solidFill>
            <a:extLst>
              <a:ext uri="{C807C97D-BFC1-408E-A445-0C87EB9F89A2}">
                <ask:lineSketchStyleProps xmlns:ask="http://schemas.microsoft.com/office/drawing/2018/sketchyshapes" sd="852854689">
                  <a:prstGeom prst="roundRect">
                    <a:avLst>
                      <a:gd name="adj" fmla="val 817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A close-up of a black background&#10;&#10;Description automatically generated">
            <a:extLst>
              <a:ext uri="{FF2B5EF4-FFF2-40B4-BE49-F238E27FC236}">
                <a16:creationId xmlns:a16="http://schemas.microsoft.com/office/drawing/2014/main" id="{B5ED3294-319D-1C0D-5D6E-DE6D22844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530299"/>
            <a:ext cx="4247281" cy="1127399"/>
          </a:xfrm>
          <a:prstGeom prst="rect">
            <a:avLst/>
          </a:prstGeom>
        </p:spPr>
      </p:pic>
    </p:spTree>
    <p:extLst>
      <p:ext uri="{BB962C8B-B14F-4D97-AF65-F5344CB8AC3E}">
        <p14:creationId xmlns:p14="http://schemas.microsoft.com/office/powerpoint/2010/main" val="196529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E304-B025-CB8C-270A-8968012610F8}"/>
              </a:ext>
            </a:extLst>
          </p:cNvPr>
          <p:cNvSpPr>
            <a:spLocks noGrp="1" noRot="1" noMove="1" noResize="1" noEditPoints="1" noAdjustHandles="1" noChangeArrowheads="1" noChangeShapeType="1"/>
          </p:cNvSpPr>
          <p:nvPr>
            <p:ph type="title" hasCustomPrompt="1"/>
          </p:nvPr>
        </p:nvSpPr>
        <p:spPr>
          <a:xfrm>
            <a:off x="6507501" y="1104619"/>
            <a:ext cx="4609728" cy="1296144"/>
          </a:xfrm>
        </p:spPr>
        <p:txBody>
          <a:bodyPr/>
          <a:lstStyle>
            <a:lvl1pPr>
              <a:defRPr>
                <a:solidFill>
                  <a:schemeClr val="accent5"/>
                </a:solidFill>
              </a:defRPr>
            </a:lvl1pPr>
          </a:lstStyle>
          <a:p>
            <a:r>
              <a:rPr lang="en-US" dirty="0"/>
              <a:t>Contact Us</a:t>
            </a:r>
            <a:endParaRPr lang="en-AU" dirty="0"/>
          </a:p>
        </p:txBody>
      </p:sp>
      <p:pic>
        <p:nvPicPr>
          <p:cNvPr id="9" name="Picture 8" descr="A white envelope in a green circle&#10;&#10;Description automatically generated">
            <a:extLst>
              <a:ext uri="{FF2B5EF4-FFF2-40B4-BE49-F238E27FC236}">
                <a16:creationId xmlns:a16="http://schemas.microsoft.com/office/drawing/2014/main" id="{FC66A371-7538-3D6E-1DC4-347E67F8654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6507501" y="2780927"/>
            <a:ext cx="739809" cy="3278466"/>
          </a:xfrm>
          <a:prstGeom prst="rect">
            <a:avLst/>
          </a:prstGeom>
        </p:spPr>
      </p:pic>
      <p:sp>
        <p:nvSpPr>
          <p:cNvPr id="10" name="TextBox 9">
            <a:extLst>
              <a:ext uri="{FF2B5EF4-FFF2-40B4-BE49-F238E27FC236}">
                <a16:creationId xmlns:a16="http://schemas.microsoft.com/office/drawing/2014/main" id="{CA0B665A-9D58-C73F-A1F2-C9BCBAAED51F}"/>
              </a:ext>
            </a:extLst>
          </p:cNvPr>
          <p:cNvSpPr txBox="1">
            <a:spLocks noGrp="1" noRot="1" noMove="1" noResize="1" noEditPoints="1" noAdjustHandles="1" noChangeArrowheads="1" noChangeShapeType="1"/>
          </p:cNvSpPr>
          <p:nvPr userDrawn="1"/>
        </p:nvSpPr>
        <p:spPr>
          <a:xfrm>
            <a:off x="7339597" y="2967334"/>
            <a:ext cx="3240360" cy="461665"/>
          </a:xfrm>
          <a:prstGeom prst="rect">
            <a:avLst/>
          </a:prstGeom>
          <a:noFill/>
        </p:spPr>
        <p:txBody>
          <a:bodyPr wrap="square" rtlCol="0">
            <a:spAutoFit/>
          </a:bodyPr>
          <a:lstStyle/>
          <a:p>
            <a:r>
              <a:rPr lang="en-AU" sz="2400" dirty="0">
                <a:solidFill>
                  <a:schemeClr val="accent5"/>
                </a:solidFill>
              </a:rPr>
              <a:t>03 8839 1435</a:t>
            </a:r>
          </a:p>
        </p:txBody>
      </p:sp>
      <p:sp>
        <p:nvSpPr>
          <p:cNvPr id="12" name="TextBox 11">
            <a:extLst>
              <a:ext uri="{FF2B5EF4-FFF2-40B4-BE49-F238E27FC236}">
                <a16:creationId xmlns:a16="http://schemas.microsoft.com/office/drawing/2014/main" id="{D82E94F5-5654-D195-8A91-E66EEE3737FC}"/>
              </a:ext>
            </a:extLst>
          </p:cNvPr>
          <p:cNvSpPr txBox="1">
            <a:spLocks noGrp="1" noRot="1" noMove="1" noResize="1" noEditPoints="1" noAdjustHandles="1" noChangeArrowheads="1" noChangeShapeType="1"/>
          </p:cNvSpPr>
          <p:nvPr userDrawn="1"/>
        </p:nvSpPr>
        <p:spPr>
          <a:xfrm>
            <a:off x="7319926" y="4189327"/>
            <a:ext cx="4464496" cy="461665"/>
          </a:xfrm>
          <a:prstGeom prst="rect">
            <a:avLst/>
          </a:prstGeom>
          <a:noFill/>
        </p:spPr>
        <p:txBody>
          <a:bodyPr wrap="square">
            <a:spAutoFit/>
          </a:bodyPr>
          <a:lstStyle/>
          <a:p>
            <a:r>
              <a:rPr lang="en-AU" sz="2400" dirty="0">
                <a:solidFill>
                  <a:schemeClr val="accent5"/>
                </a:solidFill>
                <a:effectLst/>
                <a:latin typeface="+mn-lt"/>
              </a:rPr>
              <a:t>info@</a:t>
            </a:r>
            <a:r>
              <a:rPr lang="en-AU" sz="2400" kern="1200" dirty="0">
                <a:solidFill>
                  <a:schemeClr val="accent5"/>
                </a:solidFill>
                <a:latin typeface="+mn-lt"/>
                <a:ea typeface="+mn-ea"/>
                <a:cs typeface="+mn-cs"/>
              </a:rPr>
              <a:t>bequestassist</a:t>
            </a:r>
            <a:r>
              <a:rPr lang="en-AU" sz="2400" dirty="0">
                <a:solidFill>
                  <a:schemeClr val="accent5"/>
                </a:solidFill>
                <a:effectLst/>
                <a:latin typeface="+mn-lt"/>
              </a:rPr>
              <a:t>.com.au</a:t>
            </a:r>
            <a:endParaRPr lang="en-AU" sz="2400" dirty="0">
              <a:solidFill>
                <a:schemeClr val="accent5"/>
              </a:solidFill>
              <a:latin typeface="+mn-lt"/>
            </a:endParaRPr>
          </a:p>
        </p:txBody>
      </p:sp>
      <p:sp>
        <p:nvSpPr>
          <p:cNvPr id="14" name="TextBox 13">
            <a:extLst>
              <a:ext uri="{FF2B5EF4-FFF2-40B4-BE49-F238E27FC236}">
                <a16:creationId xmlns:a16="http://schemas.microsoft.com/office/drawing/2014/main" id="{0657D5C7-B763-C550-8D4C-51E851AE0B46}"/>
              </a:ext>
            </a:extLst>
          </p:cNvPr>
          <p:cNvSpPr txBox="1">
            <a:spLocks noGrp="1" noRot="1" noMove="1" noResize="1" noEditPoints="1" noAdjustHandles="1" noChangeArrowheads="1" noChangeShapeType="1"/>
          </p:cNvSpPr>
          <p:nvPr userDrawn="1"/>
        </p:nvSpPr>
        <p:spPr>
          <a:xfrm>
            <a:off x="7370237" y="5411320"/>
            <a:ext cx="4363873" cy="461665"/>
          </a:xfrm>
          <a:prstGeom prst="rect">
            <a:avLst/>
          </a:prstGeom>
          <a:noFill/>
        </p:spPr>
        <p:txBody>
          <a:bodyPr wrap="square">
            <a:spAutoFit/>
          </a:bodyPr>
          <a:lstStyle/>
          <a:p>
            <a:r>
              <a:rPr lang="en-AU" sz="2400" dirty="0">
                <a:solidFill>
                  <a:schemeClr val="accent5"/>
                </a:solidFill>
                <a:effectLst/>
                <a:latin typeface="+mn-lt"/>
              </a:rPr>
              <a:t>www.</a:t>
            </a:r>
            <a:r>
              <a:rPr lang="en-AU" sz="2400" kern="1200" dirty="0">
                <a:solidFill>
                  <a:schemeClr val="accent5"/>
                </a:solidFill>
                <a:effectLst/>
                <a:latin typeface="+mn-lt"/>
                <a:ea typeface="+mn-ea"/>
                <a:cs typeface="+mn-cs"/>
              </a:rPr>
              <a:t>bequestassist</a:t>
            </a:r>
            <a:r>
              <a:rPr lang="en-AU" sz="2400" dirty="0">
                <a:solidFill>
                  <a:schemeClr val="accent5"/>
                </a:solidFill>
                <a:effectLst/>
                <a:latin typeface="+mn-lt"/>
              </a:rPr>
              <a:t>.com.au</a:t>
            </a:r>
            <a:endParaRPr lang="en-AU" sz="2400" dirty="0">
              <a:solidFill>
                <a:schemeClr val="accent5"/>
              </a:solidFill>
              <a:latin typeface="+mn-lt"/>
            </a:endParaRPr>
          </a:p>
        </p:txBody>
      </p:sp>
      <p:sp>
        <p:nvSpPr>
          <p:cNvPr id="16" name="Picture Placeholder 15">
            <a:extLst>
              <a:ext uri="{FF2B5EF4-FFF2-40B4-BE49-F238E27FC236}">
                <a16:creationId xmlns:a16="http://schemas.microsoft.com/office/drawing/2014/main" id="{B4F9A149-59A5-D420-4F5A-389B565735AD}"/>
              </a:ext>
            </a:extLst>
          </p:cNvPr>
          <p:cNvSpPr>
            <a:spLocks noGrp="1"/>
          </p:cNvSpPr>
          <p:nvPr>
            <p:ph type="pic" sz="quarter" idx="10"/>
          </p:nvPr>
        </p:nvSpPr>
        <p:spPr>
          <a:xfrm>
            <a:off x="911224" y="1916832"/>
            <a:ext cx="4968875" cy="4087886"/>
          </a:xfrm>
        </p:spPr>
        <p:txBody>
          <a:bodyPr/>
          <a:lstStyle/>
          <a:p>
            <a:endParaRPr lang="en-AU"/>
          </a:p>
        </p:txBody>
      </p:sp>
      <p:pic>
        <p:nvPicPr>
          <p:cNvPr id="17" name="Picture 16" descr="A close-up of a black background&#10;&#10;Description automatically generated">
            <a:extLst>
              <a:ext uri="{FF2B5EF4-FFF2-40B4-BE49-F238E27FC236}">
                <a16:creationId xmlns:a16="http://schemas.microsoft.com/office/drawing/2014/main" id="{20CECA2A-94D0-78BD-3739-5499E6B28B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4963" y="530299"/>
            <a:ext cx="4247281" cy="1127399"/>
          </a:xfrm>
          <a:prstGeom prst="rect">
            <a:avLst/>
          </a:prstGeom>
        </p:spPr>
      </p:pic>
    </p:spTree>
    <p:extLst>
      <p:ext uri="{BB962C8B-B14F-4D97-AF65-F5344CB8AC3E}">
        <p14:creationId xmlns:p14="http://schemas.microsoft.com/office/powerpoint/2010/main" val="194358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and imag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CE5D6C-63B9-B93F-7523-E621D1978C8A}"/>
              </a:ext>
            </a:extLst>
          </p:cNvPr>
          <p:cNvSpPr/>
          <p:nvPr userDrawn="1"/>
        </p:nvSpPr>
        <p:spPr>
          <a:xfrm>
            <a:off x="0" y="0"/>
            <a:ext cx="5807968" cy="6858000"/>
          </a:xfrm>
          <a:custGeom>
            <a:avLst/>
            <a:gdLst>
              <a:gd name="csX0" fmla="*/ 0 w 5807968"/>
              <a:gd name="csY0" fmla="*/ 0 h 6858000"/>
              <a:gd name="csX1" fmla="*/ 5807968 w 5807968"/>
              <a:gd name="csY1" fmla="*/ 0 h 6858000"/>
              <a:gd name="csX2" fmla="*/ 5807968 w 5807968"/>
              <a:gd name="csY2" fmla="*/ 6858000 h 6858000"/>
              <a:gd name="csX3" fmla="*/ 0 w 5807968"/>
              <a:gd name="csY3" fmla="*/ 6858000 h 6858000"/>
              <a:gd name="csX4" fmla="*/ 0 w 5807968"/>
              <a:gd name="csY4" fmla="*/ 0 h 6858000"/>
            </a:gdLst>
            <a:ahLst/>
            <a:cxnLst>
              <a:cxn ang="0">
                <a:pos x="csX0" y="csY0"/>
              </a:cxn>
              <a:cxn ang="0">
                <a:pos x="csX1" y="csY1"/>
              </a:cxn>
              <a:cxn ang="0">
                <a:pos x="csX2" y="csY2"/>
              </a:cxn>
              <a:cxn ang="0">
                <a:pos x="csX3" y="csY3"/>
              </a:cxn>
              <a:cxn ang="0">
                <a:pos x="csX4" y="csY4"/>
              </a:cxn>
            </a:cxnLst>
            <a:rect l="l" t="t" r="r" b="b"/>
            <a:pathLst>
              <a:path w="5807968" h="6858000" fill="none" extrusionOk="0">
                <a:moveTo>
                  <a:pt x="0" y="0"/>
                </a:moveTo>
                <a:cubicBezTo>
                  <a:pt x="1109900" y="-105006"/>
                  <a:pt x="3153739" y="-21973"/>
                  <a:pt x="5807968" y="0"/>
                </a:cubicBezTo>
                <a:cubicBezTo>
                  <a:pt x="5795552" y="1991042"/>
                  <a:pt x="5775695" y="4892051"/>
                  <a:pt x="5807968" y="6858000"/>
                </a:cubicBezTo>
                <a:cubicBezTo>
                  <a:pt x="3265801" y="6936529"/>
                  <a:pt x="1810607" y="6717589"/>
                  <a:pt x="0" y="6858000"/>
                </a:cubicBezTo>
                <a:cubicBezTo>
                  <a:pt x="169379" y="5404359"/>
                  <a:pt x="63388" y="2786967"/>
                  <a:pt x="0" y="0"/>
                </a:cubicBezTo>
                <a:close/>
              </a:path>
              <a:path w="5807968" h="6858000" stroke="0" extrusionOk="0">
                <a:moveTo>
                  <a:pt x="0" y="0"/>
                </a:moveTo>
                <a:cubicBezTo>
                  <a:pt x="1735444" y="128263"/>
                  <a:pt x="4604151" y="18094"/>
                  <a:pt x="5807968" y="0"/>
                </a:cubicBezTo>
                <a:cubicBezTo>
                  <a:pt x="5795897" y="2551609"/>
                  <a:pt x="5743970" y="3746830"/>
                  <a:pt x="5807968" y="6858000"/>
                </a:cubicBezTo>
                <a:cubicBezTo>
                  <a:pt x="5149660" y="6736381"/>
                  <a:pt x="1967990" y="6999390"/>
                  <a:pt x="0" y="6858000"/>
                </a:cubicBezTo>
                <a:cubicBezTo>
                  <a:pt x="-86087" y="4683961"/>
                  <a:pt x="169657" y="1041185"/>
                  <a:pt x="0" y="0"/>
                </a:cubicBezTo>
                <a:close/>
              </a:path>
            </a:pathLst>
          </a:custGeom>
          <a:solidFill>
            <a:schemeClr val="accent2"/>
          </a:solidFill>
          <a:ln>
            <a:noFill/>
            <a:extLst>
              <a:ext uri="{C807C97D-BFC1-408E-A445-0C87EB9F89A2}">
                <ask:lineSketchStyleProps xmlns:ask="http://schemas.microsoft.com/office/drawing/2018/sketchyshapes" sd="1432916375">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Picture Placeholder 8">
            <a:extLst>
              <a:ext uri="{FF2B5EF4-FFF2-40B4-BE49-F238E27FC236}">
                <a16:creationId xmlns:a16="http://schemas.microsoft.com/office/drawing/2014/main" id="{9E7F5345-BF9D-711E-FE41-075CFACBDE83}"/>
              </a:ext>
            </a:extLst>
          </p:cNvPr>
          <p:cNvSpPr>
            <a:spLocks noGrp="1"/>
          </p:cNvSpPr>
          <p:nvPr>
            <p:ph type="pic" sz="quarter" idx="11"/>
          </p:nvPr>
        </p:nvSpPr>
        <p:spPr>
          <a:xfrm>
            <a:off x="6063865" y="836712"/>
            <a:ext cx="5472113" cy="5184576"/>
          </a:xfrm>
        </p:spPr>
        <p:txBody>
          <a:bodyPr/>
          <a:lstStyle/>
          <a:p>
            <a:r>
              <a:rPr lang="en-GB"/>
              <a:t>Click icon to add picture</a:t>
            </a:r>
            <a:endParaRPr lang="en-AU"/>
          </a:p>
        </p:txBody>
      </p:sp>
      <p:sp>
        <p:nvSpPr>
          <p:cNvPr id="6" name="Text Placeholder 5">
            <a:extLst>
              <a:ext uri="{FF2B5EF4-FFF2-40B4-BE49-F238E27FC236}">
                <a16:creationId xmlns:a16="http://schemas.microsoft.com/office/drawing/2014/main" id="{09B994D1-4841-429E-6559-C3BA477284AB}"/>
              </a:ext>
            </a:extLst>
          </p:cNvPr>
          <p:cNvSpPr>
            <a:spLocks noGrp="1"/>
          </p:cNvSpPr>
          <p:nvPr>
            <p:ph type="body" sz="quarter" idx="12"/>
          </p:nvPr>
        </p:nvSpPr>
        <p:spPr>
          <a:xfrm>
            <a:off x="479425" y="836612"/>
            <a:ext cx="4895850" cy="51847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13556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and image 4">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DB2919-9754-C3A5-2CE7-A3BF76160C3E}"/>
              </a:ext>
            </a:extLst>
          </p:cNvPr>
          <p:cNvSpPr>
            <a:spLocks noGrp="1"/>
          </p:cNvSpPr>
          <p:nvPr>
            <p:ph type="body" sz="quarter" idx="15"/>
          </p:nvPr>
        </p:nvSpPr>
        <p:spPr>
          <a:xfrm>
            <a:off x="5519738" y="549275"/>
            <a:ext cx="6337300" cy="57372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2" name="Title 1">
            <a:extLst>
              <a:ext uri="{FF2B5EF4-FFF2-40B4-BE49-F238E27FC236}">
                <a16:creationId xmlns:a16="http://schemas.microsoft.com/office/drawing/2014/main" id="{762B2A84-3297-F61A-C7AE-83CAC0813F9F}"/>
              </a:ext>
            </a:extLst>
          </p:cNvPr>
          <p:cNvSpPr>
            <a:spLocks noGrp="1"/>
          </p:cNvSpPr>
          <p:nvPr>
            <p:ph type="title" hasCustomPrompt="1"/>
          </p:nvPr>
        </p:nvSpPr>
        <p:spPr>
          <a:xfrm>
            <a:off x="334963" y="572061"/>
            <a:ext cx="5040957" cy="1416779"/>
          </a:xfrm>
        </p:spPr>
        <p:txBody>
          <a:bodyPr anchor="ctr">
            <a:normAutofit/>
          </a:bodyPr>
          <a:lstStyle>
            <a:lvl1pPr>
              <a:defRPr sz="4400"/>
            </a:lvl1pPr>
          </a:lstStyle>
          <a:p>
            <a:r>
              <a:rPr lang="en-US" dirty="0"/>
              <a:t>Title Here</a:t>
            </a:r>
            <a:endParaRPr lang="en-AU" dirty="0"/>
          </a:p>
        </p:txBody>
      </p:sp>
      <p:sp>
        <p:nvSpPr>
          <p:cNvPr id="9" name="Picture Placeholder 8">
            <a:extLst>
              <a:ext uri="{FF2B5EF4-FFF2-40B4-BE49-F238E27FC236}">
                <a16:creationId xmlns:a16="http://schemas.microsoft.com/office/drawing/2014/main" id="{845CE68D-83BE-1255-59A4-B18B01E531E1}"/>
              </a:ext>
            </a:extLst>
          </p:cNvPr>
          <p:cNvSpPr>
            <a:spLocks noGrp="1"/>
          </p:cNvSpPr>
          <p:nvPr>
            <p:ph type="pic" sz="quarter" idx="13"/>
          </p:nvPr>
        </p:nvSpPr>
        <p:spPr>
          <a:xfrm>
            <a:off x="334963" y="2060848"/>
            <a:ext cx="5040957" cy="4250379"/>
          </a:xfrm>
        </p:spPr>
        <p:txBody>
          <a:bodyPr/>
          <a:lstStyle/>
          <a:p>
            <a:r>
              <a:rPr lang="en-GB"/>
              <a:t>Click icon to add picture</a:t>
            </a:r>
            <a:endParaRPr lang="en-AU"/>
          </a:p>
        </p:txBody>
      </p:sp>
    </p:spTree>
    <p:extLst>
      <p:ext uri="{BB962C8B-B14F-4D97-AF65-F5344CB8AC3E}">
        <p14:creationId xmlns:p14="http://schemas.microsoft.com/office/powerpoint/2010/main" val="35875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points 1">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022845A-2F74-902A-4596-F7B35998F20E}"/>
              </a:ext>
            </a:extLst>
          </p:cNvPr>
          <p:cNvCxnSpPr/>
          <p:nvPr userDrawn="1"/>
        </p:nvCxnSpPr>
        <p:spPr>
          <a:xfrm>
            <a:off x="6096000" y="0"/>
            <a:ext cx="0" cy="69573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46161CD-FA4B-BAA4-CE48-C1F4057FBD51}"/>
              </a:ext>
            </a:extLst>
          </p:cNvPr>
          <p:cNvCxnSpPr>
            <a:cxnSpLocks/>
          </p:cNvCxnSpPr>
          <p:nvPr userDrawn="1"/>
        </p:nvCxnSpPr>
        <p:spPr>
          <a:xfrm flipH="1">
            <a:off x="-240704" y="3429000"/>
            <a:ext cx="127454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931E1D46-6F4F-A457-668B-FB6073724B69}"/>
              </a:ext>
            </a:extLst>
          </p:cNvPr>
          <p:cNvSpPr/>
          <p:nvPr userDrawn="1"/>
        </p:nvSpPr>
        <p:spPr>
          <a:xfrm>
            <a:off x="831237" y="765157"/>
            <a:ext cx="649284" cy="634991"/>
          </a:xfrm>
          <a:prstGeom prst="ellipse">
            <a:avLst/>
          </a:prstGeom>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t>1</a:t>
            </a:r>
          </a:p>
        </p:txBody>
      </p:sp>
      <p:sp>
        <p:nvSpPr>
          <p:cNvPr id="31" name="Text Placeholder 30">
            <a:extLst>
              <a:ext uri="{FF2B5EF4-FFF2-40B4-BE49-F238E27FC236}">
                <a16:creationId xmlns:a16="http://schemas.microsoft.com/office/drawing/2014/main" id="{15FBFB41-2BA4-0547-66B8-3FE814173BDC}"/>
              </a:ext>
            </a:extLst>
          </p:cNvPr>
          <p:cNvSpPr>
            <a:spLocks noGrp="1"/>
          </p:cNvSpPr>
          <p:nvPr>
            <p:ph type="body" sz="quarter" idx="10" hasCustomPrompt="1"/>
          </p:nvPr>
        </p:nvSpPr>
        <p:spPr>
          <a:xfrm>
            <a:off x="838200" y="1506506"/>
            <a:ext cx="3744913" cy="449262"/>
          </a:xfrm>
          <a:ln>
            <a:noFill/>
          </a:ln>
        </p:spPr>
        <p:txBody>
          <a:bodyPr/>
          <a:lstStyle>
            <a:lvl1pPr>
              <a:defRPr sz="2800">
                <a:solidFill>
                  <a:schemeClr val="accent1"/>
                </a:solidFill>
              </a:defRPr>
            </a:lvl1pPr>
          </a:lstStyle>
          <a:p>
            <a:pPr lvl="0"/>
            <a:r>
              <a:rPr lang="en-US" dirty="0"/>
              <a:t>Title</a:t>
            </a:r>
            <a:endParaRPr lang="en-AU" dirty="0"/>
          </a:p>
        </p:txBody>
      </p:sp>
      <p:sp>
        <p:nvSpPr>
          <p:cNvPr id="37" name="Text Placeholder 36">
            <a:extLst>
              <a:ext uri="{FF2B5EF4-FFF2-40B4-BE49-F238E27FC236}">
                <a16:creationId xmlns:a16="http://schemas.microsoft.com/office/drawing/2014/main" id="{54561A81-7947-08BE-2305-77944FB42F10}"/>
              </a:ext>
            </a:extLst>
          </p:cNvPr>
          <p:cNvSpPr>
            <a:spLocks noGrp="1"/>
          </p:cNvSpPr>
          <p:nvPr>
            <p:ph type="body" sz="quarter" idx="11" hasCustomPrompt="1"/>
          </p:nvPr>
        </p:nvSpPr>
        <p:spPr>
          <a:xfrm>
            <a:off x="838200" y="2055781"/>
            <a:ext cx="4537075" cy="862012"/>
          </a:xfrm>
        </p:spPr>
        <p:txBody>
          <a:bodyPr/>
          <a:lstStyle>
            <a:lvl1pPr>
              <a:defRPr sz="2000">
                <a:solidFill>
                  <a:schemeClr val="accent2"/>
                </a:solidFill>
              </a:defRPr>
            </a:lvl1pPr>
          </a:lstStyle>
          <a:p>
            <a:pPr lvl="0"/>
            <a:r>
              <a:rPr lang="en-US" dirty="0"/>
              <a:t>Body text</a:t>
            </a:r>
            <a:endParaRPr lang="en-AU" dirty="0"/>
          </a:p>
        </p:txBody>
      </p:sp>
      <p:sp>
        <p:nvSpPr>
          <p:cNvPr id="47" name="Oval 46">
            <a:extLst>
              <a:ext uri="{FF2B5EF4-FFF2-40B4-BE49-F238E27FC236}">
                <a16:creationId xmlns:a16="http://schemas.microsoft.com/office/drawing/2014/main" id="{AA3CB6F6-DEBB-D8CB-3C0B-CF7C13FACCA5}"/>
              </a:ext>
            </a:extLst>
          </p:cNvPr>
          <p:cNvSpPr/>
          <p:nvPr userDrawn="1"/>
        </p:nvSpPr>
        <p:spPr>
          <a:xfrm>
            <a:off x="6809763" y="762402"/>
            <a:ext cx="649284" cy="634991"/>
          </a:xfrm>
          <a:prstGeom prst="ellipse">
            <a:avLst/>
          </a:prstGeom>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t>2</a:t>
            </a:r>
          </a:p>
        </p:txBody>
      </p:sp>
      <p:sp>
        <p:nvSpPr>
          <p:cNvPr id="48" name="Text Placeholder 30">
            <a:extLst>
              <a:ext uri="{FF2B5EF4-FFF2-40B4-BE49-F238E27FC236}">
                <a16:creationId xmlns:a16="http://schemas.microsoft.com/office/drawing/2014/main" id="{0B3E1508-84CB-18B5-BCF5-4980A463055F}"/>
              </a:ext>
            </a:extLst>
          </p:cNvPr>
          <p:cNvSpPr>
            <a:spLocks noGrp="1"/>
          </p:cNvSpPr>
          <p:nvPr>
            <p:ph type="body" sz="quarter" idx="12" hasCustomPrompt="1"/>
          </p:nvPr>
        </p:nvSpPr>
        <p:spPr>
          <a:xfrm>
            <a:off x="6816726" y="1503751"/>
            <a:ext cx="3744913" cy="449262"/>
          </a:xfrm>
        </p:spPr>
        <p:txBody>
          <a:bodyPr/>
          <a:lstStyle>
            <a:lvl1pPr>
              <a:defRPr sz="2800">
                <a:solidFill>
                  <a:schemeClr val="accent1"/>
                </a:solidFill>
              </a:defRPr>
            </a:lvl1pPr>
          </a:lstStyle>
          <a:p>
            <a:pPr lvl="0"/>
            <a:r>
              <a:rPr lang="en-US" dirty="0"/>
              <a:t>Title</a:t>
            </a:r>
            <a:endParaRPr lang="en-AU" dirty="0"/>
          </a:p>
        </p:txBody>
      </p:sp>
      <p:sp>
        <p:nvSpPr>
          <p:cNvPr id="49" name="Text Placeholder 36">
            <a:extLst>
              <a:ext uri="{FF2B5EF4-FFF2-40B4-BE49-F238E27FC236}">
                <a16:creationId xmlns:a16="http://schemas.microsoft.com/office/drawing/2014/main" id="{73AE6719-BA40-DCA6-8058-18AC9077825B}"/>
              </a:ext>
            </a:extLst>
          </p:cNvPr>
          <p:cNvSpPr>
            <a:spLocks noGrp="1"/>
          </p:cNvSpPr>
          <p:nvPr>
            <p:ph type="body" sz="quarter" idx="13" hasCustomPrompt="1"/>
          </p:nvPr>
        </p:nvSpPr>
        <p:spPr>
          <a:xfrm>
            <a:off x="6816726" y="2053026"/>
            <a:ext cx="4537075" cy="862012"/>
          </a:xfrm>
        </p:spPr>
        <p:txBody>
          <a:bodyPr/>
          <a:lstStyle>
            <a:lvl1pPr>
              <a:defRPr sz="2000">
                <a:solidFill>
                  <a:schemeClr val="accent2"/>
                </a:solidFill>
              </a:defRPr>
            </a:lvl1pPr>
          </a:lstStyle>
          <a:p>
            <a:pPr lvl="0"/>
            <a:r>
              <a:rPr lang="en-US" dirty="0"/>
              <a:t>Body text</a:t>
            </a:r>
            <a:endParaRPr lang="en-AU" dirty="0"/>
          </a:p>
        </p:txBody>
      </p:sp>
      <p:sp>
        <p:nvSpPr>
          <p:cNvPr id="50" name="Oval 49">
            <a:extLst>
              <a:ext uri="{FF2B5EF4-FFF2-40B4-BE49-F238E27FC236}">
                <a16:creationId xmlns:a16="http://schemas.microsoft.com/office/drawing/2014/main" id="{09A3DF8E-8FA6-767F-3DB9-8312E8FB3C56}"/>
              </a:ext>
            </a:extLst>
          </p:cNvPr>
          <p:cNvSpPr/>
          <p:nvPr userDrawn="1"/>
        </p:nvSpPr>
        <p:spPr>
          <a:xfrm>
            <a:off x="6809763" y="3936253"/>
            <a:ext cx="649284" cy="634991"/>
          </a:xfrm>
          <a:prstGeom prst="ellipse">
            <a:avLst/>
          </a:prstGeom>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t>4</a:t>
            </a:r>
          </a:p>
        </p:txBody>
      </p:sp>
      <p:sp>
        <p:nvSpPr>
          <p:cNvPr id="51" name="Text Placeholder 30">
            <a:extLst>
              <a:ext uri="{FF2B5EF4-FFF2-40B4-BE49-F238E27FC236}">
                <a16:creationId xmlns:a16="http://schemas.microsoft.com/office/drawing/2014/main" id="{40E3DB8A-F5B5-F98E-DDB7-6B6289E10D16}"/>
              </a:ext>
            </a:extLst>
          </p:cNvPr>
          <p:cNvSpPr>
            <a:spLocks noGrp="1"/>
          </p:cNvSpPr>
          <p:nvPr>
            <p:ph type="body" sz="quarter" idx="14" hasCustomPrompt="1"/>
          </p:nvPr>
        </p:nvSpPr>
        <p:spPr>
          <a:xfrm>
            <a:off x="6816726" y="4677602"/>
            <a:ext cx="3744913" cy="449262"/>
          </a:xfrm>
        </p:spPr>
        <p:txBody>
          <a:bodyPr/>
          <a:lstStyle>
            <a:lvl1pPr>
              <a:defRPr sz="2800">
                <a:solidFill>
                  <a:schemeClr val="accent1"/>
                </a:solidFill>
              </a:defRPr>
            </a:lvl1pPr>
          </a:lstStyle>
          <a:p>
            <a:pPr lvl="0"/>
            <a:r>
              <a:rPr lang="en-US" dirty="0"/>
              <a:t>Title</a:t>
            </a:r>
            <a:endParaRPr lang="en-AU" dirty="0"/>
          </a:p>
        </p:txBody>
      </p:sp>
      <p:sp>
        <p:nvSpPr>
          <p:cNvPr id="52" name="Text Placeholder 36">
            <a:extLst>
              <a:ext uri="{FF2B5EF4-FFF2-40B4-BE49-F238E27FC236}">
                <a16:creationId xmlns:a16="http://schemas.microsoft.com/office/drawing/2014/main" id="{FC796AFF-36E7-E940-1162-784D44BE20F0}"/>
              </a:ext>
            </a:extLst>
          </p:cNvPr>
          <p:cNvSpPr>
            <a:spLocks noGrp="1"/>
          </p:cNvSpPr>
          <p:nvPr>
            <p:ph type="body" sz="quarter" idx="15" hasCustomPrompt="1"/>
          </p:nvPr>
        </p:nvSpPr>
        <p:spPr>
          <a:xfrm>
            <a:off x="6816726" y="5226877"/>
            <a:ext cx="4537075" cy="862012"/>
          </a:xfrm>
        </p:spPr>
        <p:txBody>
          <a:bodyPr/>
          <a:lstStyle>
            <a:lvl1pPr>
              <a:defRPr sz="2000">
                <a:solidFill>
                  <a:schemeClr val="accent2"/>
                </a:solidFill>
              </a:defRPr>
            </a:lvl1pPr>
          </a:lstStyle>
          <a:p>
            <a:pPr lvl="0"/>
            <a:r>
              <a:rPr lang="en-US" dirty="0"/>
              <a:t>Body text</a:t>
            </a:r>
            <a:endParaRPr lang="en-AU" dirty="0"/>
          </a:p>
        </p:txBody>
      </p:sp>
      <p:sp>
        <p:nvSpPr>
          <p:cNvPr id="53" name="Oval 52">
            <a:extLst>
              <a:ext uri="{FF2B5EF4-FFF2-40B4-BE49-F238E27FC236}">
                <a16:creationId xmlns:a16="http://schemas.microsoft.com/office/drawing/2014/main" id="{C652362C-F172-7118-138E-F764F3AE9211}"/>
              </a:ext>
            </a:extLst>
          </p:cNvPr>
          <p:cNvSpPr/>
          <p:nvPr userDrawn="1"/>
        </p:nvSpPr>
        <p:spPr>
          <a:xfrm>
            <a:off x="831237" y="3936253"/>
            <a:ext cx="649284" cy="634991"/>
          </a:xfrm>
          <a:prstGeom prst="ellipse">
            <a:avLst/>
          </a:prstGeom>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t>3</a:t>
            </a:r>
          </a:p>
        </p:txBody>
      </p:sp>
      <p:sp>
        <p:nvSpPr>
          <p:cNvPr id="54" name="Text Placeholder 30">
            <a:extLst>
              <a:ext uri="{FF2B5EF4-FFF2-40B4-BE49-F238E27FC236}">
                <a16:creationId xmlns:a16="http://schemas.microsoft.com/office/drawing/2014/main" id="{DED6E94C-BCDB-BF99-9609-CB4612A7E162}"/>
              </a:ext>
            </a:extLst>
          </p:cNvPr>
          <p:cNvSpPr>
            <a:spLocks noGrp="1"/>
          </p:cNvSpPr>
          <p:nvPr>
            <p:ph type="body" sz="quarter" idx="16" hasCustomPrompt="1"/>
          </p:nvPr>
        </p:nvSpPr>
        <p:spPr>
          <a:xfrm>
            <a:off x="838200" y="4677602"/>
            <a:ext cx="3744913" cy="449262"/>
          </a:xfrm>
        </p:spPr>
        <p:txBody>
          <a:bodyPr/>
          <a:lstStyle>
            <a:lvl1pPr>
              <a:defRPr sz="2800">
                <a:solidFill>
                  <a:schemeClr val="accent1"/>
                </a:solidFill>
              </a:defRPr>
            </a:lvl1pPr>
          </a:lstStyle>
          <a:p>
            <a:pPr lvl="0"/>
            <a:r>
              <a:rPr lang="en-US" dirty="0"/>
              <a:t>Title</a:t>
            </a:r>
            <a:endParaRPr lang="en-AU" dirty="0"/>
          </a:p>
        </p:txBody>
      </p:sp>
      <p:sp>
        <p:nvSpPr>
          <p:cNvPr id="55" name="Text Placeholder 36">
            <a:extLst>
              <a:ext uri="{FF2B5EF4-FFF2-40B4-BE49-F238E27FC236}">
                <a16:creationId xmlns:a16="http://schemas.microsoft.com/office/drawing/2014/main" id="{355DFC21-AE9F-A551-6439-A11ECB8FCB0A}"/>
              </a:ext>
            </a:extLst>
          </p:cNvPr>
          <p:cNvSpPr>
            <a:spLocks noGrp="1"/>
          </p:cNvSpPr>
          <p:nvPr>
            <p:ph type="body" sz="quarter" idx="17" hasCustomPrompt="1"/>
          </p:nvPr>
        </p:nvSpPr>
        <p:spPr>
          <a:xfrm>
            <a:off x="838200" y="5226877"/>
            <a:ext cx="4537075" cy="862012"/>
          </a:xfrm>
        </p:spPr>
        <p:txBody>
          <a:bodyPr/>
          <a:lstStyle>
            <a:lvl1pPr>
              <a:defRPr sz="2000">
                <a:solidFill>
                  <a:schemeClr val="accent2"/>
                </a:solidFill>
              </a:defRPr>
            </a:lvl1pPr>
          </a:lstStyle>
          <a:p>
            <a:pPr lvl="0"/>
            <a:r>
              <a:rPr lang="en-US" dirty="0"/>
              <a:t>Body text</a:t>
            </a:r>
            <a:endParaRPr lang="en-AU" dirty="0"/>
          </a:p>
        </p:txBody>
      </p:sp>
    </p:spTree>
    <p:extLst>
      <p:ext uri="{BB962C8B-B14F-4D97-AF65-F5344CB8AC3E}">
        <p14:creationId xmlns:p14="http://schemas.microsoft.com/office/powerpoint/2010/main" val="222453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points 2">
    <p:bg>
      <p:bgPr>
        <a:solidFill>
          <a:schemeClr val="tx2"/>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022845A-2F74-902A-4596-F7B35998F20E}"/>
              </a:ext>
            </a:extLst>
          </p:cNvPr>
          <p:cNvCxnSpPr/>
          <p:nvPr userDrawn="1"/>
        </p:nvCxnSpPr>
        <p:spPr>
          <a:xfrm>
            <a:off x="6096000" y="0"/>
            <a:ext cx="0" cy="695739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46161CD-FA4B-BAA4-CE48-C1F4057FBD51}"/>
              </a:ext>
            </a:extLst>
          </p:cNvPr>
          <p:cNvCxnSpPr>
            <a:cxnSpLocks/>
          </p:cNvCxnSpPr>
          <p:nvPr userDrawn="1"/>
        </p:nvCxnSpPr>
        <p:spPr>
          <a:xfrm flipH="1">
            <a:off x="-240704" y="3429000"/>
            <a:ext cx="12745416"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931E1D46-6F4F-A457-668B-FB6073724B69}"/>
              </a:ext>
            </a:extLst>
          </p:cNvPr>
          <p:cNvSpPr/>
          <p:nvPr userDrawn="1"/>
        </p:nvSpPr>
        <p:spPr>
          <a:xfrm>
            <a:off x="831237" y="765157"/>
            <a:ext cx="649284" cy="634991"/>
          </a:xfrm>
          <a:prstGeom prst="ellipse">
            <a:avLst/>
          </a:prstGeom>
          <a:solidFill>
            <a:schemeClr val="bg2"/>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solidFill>
                  <a:schemeClr val="accent2"/>
                </a:solidFill>
              </a:rPr>
              <a:t>1</a:t>
            </a:r>
          </a:p>
        </p:txBody>
      </p:sp>
      <p:sp>
        <p:nvSpPr>
          <p:cNvPr id="31" name="Text Placeholder 30">
            <a:extLst>
              <a:ext uri="{FF2B5EF4-FFF2-40B4-BE49-F238E27FC236}">
                <a16:creationId xmlns:a16="http://schemas.microsoft.com/office/drawing/2014/main" id="{15FBFB41-2BA4-0547-66B8-3FE814173BDC}"/>
              </a:ext>
            </a:extLst>
          </p:cNvPr>
          <p:cNvSpPr>
            <a:spLocks noGrp="1"/>
          </p:cNvSpPr>
          <p:nvPr>
            <p:ph type="body" sz="quarter" idx="10" hasCustomPrompt="1"/>
          </p:nvPr>
        </p:nvSpPr>
        <p:spPr>
          <a:xfrm>
            <a:off x="838200" y="1506506"/>
            <a:ext cx="3744913" cy="449262"/>
          </a:xfrm>
          <a:ln>
            <a:noFill/>
          </a:ln>
        </p:spPr>
        <p:txBody>
          <a:bodyPr/>
          <a:lstStyle>
            <a:lvl1pPr>
              <a:defRPr sz="2800">
                <a:solidFill>
                  <a:schemeClr val="bg2"/>
                </a:solidFill>
              </a:defRPr>
            </a:lvl1pPr>
          </a:lstStyle>
          <a:p>
            <a:pPr lvl="0"/>
            <a:r>
              <a:rPr lang="en-US" dirty="0"/>
              <a:t>Title</a:t>
            </a:r>
            <a:endParaRPr lang="en-AU" dirty="0"/>
          </a:p>
        </p:txBody>
      </p:sp>
      <p:sp>
        <p:nvSpPr>
          <p:cNvPr id="37" name="Text Placeholder 36">
            <a:extLst>
              <a:ext uri="{FF2B5EF4-FFF2-40B4-BE49-F238E27FC236}">
                <a16:creationId xmlns:a16="http://schemas.microsoft.com/office/drawing/2014/main" id="{54561A81-7947-08BE-2305-77944FB42F10}"/>
              </a:ext>
            </a:extLst>
          </p:cNvPr>
          <p:cNvSpPr>
            <a:spLocks noGrp="1"/>
          </p:cNvSpPr>
          <p:nvPr>
            <p:ph type="body" sz="quarter" idx="11" hasCustomPrompt="1"/>
          </p:nvPr>
        </p:nvSpPr>
        <p:spPr>
          <a:xfrm>
            <a:off x="838200" y="2055781"/>
            <a:ext cx="4537075" cy="862012"/>
          </a:xfrm>
        </p:spPr>
        <p:txBody>
          <a:bodyPr/>
          <a:lstStyle>
            <a:lvl1pPr>
              <a:defRPr sz="2000">
                <a:solidFill>
                  <a:schemeClr val="bg2"/>
                </a:solidFill>
              </a:defRPr>
            </a:lvl1pPr>
          </a:lstStyle>
          <a:p>
            <a:pPr lvl="0"/>
            <a:r>
              <a:rPr lang="en-US" dirty="0"/>
              <a:t>Body text</a:t>
            </a:r>
            <a:endParaRPr lang="en-AU" dirty="0"/>
          </a:p>
        </p:txBody>
      </p:sp>
      <p:sp>
        <p:nvSpPr>
          <p:cNvPr id="47" name="Oval 46">
            <a:extLst>
              <a:ext uri="{FF2B5EF4-FFF2-40B4-BE49-F238E27FC236}">
                <a16:creationId xmlns:a16="http://schemas.microsoft.com/office/drawing/2014/main" id="{AA3CB6F6-DEBB-D8CB-3C0B-CF7C13FACCA5}"/>
              </a:ext>
            </a:extLst>
          </p:cNvPr>
          <p:cNvSpPr/>
          <p:nvPr userDrawn="1"/>
        </p:nvSpPr>
        <p:spPr>
          <a:xfrm>
            <a:off x="6809763" y="762402"/>
            <a:ext cx="649284" cy="634991"/>
          </a:xfrm>
          <a:prstGeom prst="ellipse">
            <a:avLst/>
          </a:prstGeom>
          <a:solidFill>
            <a:schemeClr val="bg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solidFill>
                  <a:schemeClr val="accent2"/>
                </a:solidFill>
              </a:rPr>
              <a:t>2</a:t>
            </a:r>
          </a:p>
        </p:txBody>
      </p:sp>
      <p:sp>
        <p:nvSpPr>
          <p:cNvPr id="48" name="Text Placeholder 30">
            <a:extLst>
              <a:ext uri="{FF2B5EF4-FFF2-40B4-BE49-F238E27FC236}">
                <a16:creationId xmlns:a16="http://schemas.microsoft.com/office/drawing/2014/main" id="{0B3E1508-84CB-18B5-BCF5-4980A463055F}"/>
              </a:ext>
            </a:extLst>
          </p:cNvPr>
          <p:cNvSpPr>
            <a:spLocks noGrp="1"/>
          </p:cNvSpPr>
          <p:nvPr>
            <p:ph type="body" sz="quarter" idx="12" hasCustomPrompt="1"/>
          </p:nvPr>
        </p:nvSpPr>
        <p:spPr>
          <a:xfrm>
            <a:off x="6816726" y="1503751"/>
            <a:ext cx="3744913" cy="449262"/>
          </a:xfrm>
        </p:spPr>
        <p:txBody>
          <a:bodyPr/>
          <a:lstStyle>
            <a:lvl1pPr>
              <a:defRPr sz="2800">
                <a:solidFill>
                  <a:schemeClr val="bg2"/>
                </a:solidFill>
              </a:defRPr>
            </a:lvl1pPr>
          </a:lstStyle>
          <a:p>
            <a:pPr lvl="0"/>
            <a:r>
              <a:rPr lang="en-US" dirty="0"/>
              <a:t>Title</a:t>
            </a:r>
            <a:endParaRPr lang="en-AU" dirty="0"/>
          </a:p>
        </p:txBody>
      </p:sp>
      <p:sp>
        <p:nvSpPr>
          <p:cNvPr id="49" name="Text Placeholder 36">
            <a:extLst>
              <a:ext uri="{FF2B5EF4-FFF2-40B4-BE49-F238E27FC236}">
                <a16:creationId xmlns:a16="http://schemas.microsoft.com/office/drawing/2014/main" id="{73AE6719-BA40-DCA6-8058-18AC9077825B}"/>
              </a:ext>
            </a:extLst>
          </p:cNvPr>
          <p:cNvSpPr>
            <a:spLocks noGrp="1"/>
          </p:cNvSpPr>
          <p:nvPr>
            <p:ph type="body" sz="quarter" idx="13" hasCustomPrompt="1"/>
          </p:nvPr>
        </p:nvSpPr>
        <p:spPr>
          <a:xfrm>
            <a:off x="6816726" y="2053026"/>
            <a:ext cx="4537075" cy="862012"/>
          </a:xfrm>
        </p:spPr>
        <p:txBody>
          <a:bodyPr/>
          <a:lstStyle>
            <a:lvl1pPr>
              <a:defRPr sz="2000">
                <a:solidFill>
                  <a:schemeClr val="bg2"/>
                </a:solidFill>
              </a:defRPr>
            </a:lvl1pPr>
          </a:lstStyle>
          <a:p>
            <a:pPr lvl="0"/>
            <a:r>
              <a:rPr lang="en-US" dirty="0"/>
              <a:t>Body text</a:t>
            </a:r>
            <a:endParaRPr lang="en-AU" dirty="0"/>
          </a:p>
        </p:txBody>
      </p:sp>
      <p:sp>
        <p:nvSpPr>
          <p:cNvPr id="50" name="Oval 49">
            <a:extLst>
              <a:ext uri="{FF2B5EF4-FFF2-40B4-BE49-F238E27FC236}">
                <a16:creationId xmlns:a16="http://schemas.microsoft.com/office/drawing/2014/main" id="{09A3DF8E-8FA6-767F-3DB9-8312E8FB3C56}"/>
              </a:ext>
            </a:extLst>
          </p:cNvPr>
          <p:cNvSpPr/>
          <p:nvPr userDrawn="1"/>
        </p:nvSpPr>
        <p:spPr>
          <a:xfrm>
            <a:off x="6809763" y="3936253"/>
            <a:ext cx="649284" cy="634991"/>
          </a:xfrm>
          <a:prstGeom prst="ellipse">
            <a:avLst/>
          </a:prstGeom>
          <a:solidFill>
            <a:schemeClr val="bg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solidFill>
                  <a:schemeClr val="accent2"/>
                </a:solidFill>
              </a:rPr>
              <a:t>4</a:t>
            </a:r>
          </a:p>
        </p:txBody>
      </p:sp>
      <p:sp>
        <p:nvSpPr>
          <p:cNvPr id="51" name="Text Placeholder 30">
            <a:extLst>
              <a:ext uri="{FF2B5EF4-FFF2-40B4-BE49-F238E27FC236}">
                <a16:creationId xmlns:a16="http://schemas.microsoft.com/office/drawing/2014/main" id="{40E3DB8A-F5B5-F98E-DDB7-6B6289E10D16}"/>
              </a:ext>
            </a:extLst>
          </p:cNvPr>
          <p:cNvSpPr>
            <a:spLocks noGrp="1"/>
          </p:cNvSpPr>
          <p:nvPr>
            <p:ph type="body" sz="quarter" idx="14" hasCustomPrompt="1"/>
          </p:nvPr>
        </p:nvSpPr>
        <p:spPr>
          <a:xfrm>
            <a:off x="6816726" y="4677602"/>
            <a:ext cx="3744913" cy="449262"/>
          </a:xfrm>
        </p:spPr>
        <p:txBody>
          <a:bodyPr/>
          <a:lstStyle>
            <a:lvl1pPr>
              <a:defRPr sz="2800">
                <a:solidFill>
                  <a:schemeClr val="bg2"/>
                </a:solidFill>
              </a:defRPr>
            </a:lvl1pPr>
          </a:lstStyle>
          <a:p>
            <a:pPr lvl="0"/>
            <a:r>
              <a:rPr lang="en-US" dirty="0"/>
              <a:t>Title</a:t>
            </a:r>
            <a:endParaRPr lang="en-AU" dirty="0"/>
          </a:p>
        </p:txBody>
      </p:sp>
      <p:sp>
        <p:nvSpPr>
          <p:cNvPr id="52" name="Text Placeholder 36">
            <a:extLst>
              <a:ext uri="{FF2B5EF4-FFF2-40B4-BE49-F238E27FC236}">
                <a16:creationId xmlns:a16="http://schemas.microsoft.com/office/drawing/2014/main" id="{FC796AFF-36E7-E940-1162-784D44BE20F0}"/>
              </a:ext>
            </a:extLst>
          </p:cNvPr>
          <p:cNvSpPr>
            <a:spLocks noGrp="1"/>
          </p:cNvSpPr>
          <p:nvPr>
            <p:ph type="body" sz="quarter" idx="15" hasCustomPrompt="1"/>
          </p:nvPr>
        </p:nvSpPr>
        <p:spPr>
          <a:xfrm>
            <a:off x="6816726" y="5226877"/>
            <a:ext cx="4537075" cy="862012"/>
          </a:xfrm>
        </p:spPr>
        <p:txBody>
          <a:bodyPr/>
          <a:lstStyle>
            <a:lvl1pPr>
              <a:defRPr sz="2000">
                <a:solidFill>
                  <a:schemeClr val="bg2"/>
                </a:solidFill>
              </a:defRPr>
            </a:lvl1pPr>
          </a:lstStyle>
          <a:p>
            <a:pPr lvl="0"/>
            <a:r>
              <a:rPr lang="en-US" dirty="0"/>
              <a:t>Body text</a:t>
            </a:r>
            <a:endParaRPr lang="en-AU" dirty="0"/>
          </a:p>
        </p:txBody>
      </p:sp>
      <p:sp>
        <p:nvSpPr>
          <p:cNvPr id="53" name="Oval 52">
            <a:extLst>
              <a:ext uri="{FF2B5EF4-FFF2-40B4-BE49-F238E27FC236}">
                <a16:creationId xmlns:a16="http://schemas.microsoft.com/office/drawing/2014/main" id="{C652362C-F172-7118-138E-F764F3AE9211}"/>
              </a:ext>
            </a:extLst>
          </p:cNvPr>
          <p:cNvSpPr/>
          <p:nvPr userDrawn="1"/>
        </p:nvSpPr>
        <p:spPr>
          <a:xfrm>
            <a:off x="831237" y="3936253"/>
            <a:ext cx="649284" cy="634991"/>
          </a:xfrm>
          <a:prstGeom prst="ellipse">
            <a:avLst/>
          </a:prstGeom>
          <a:solidFill>
            <a:schemeClr val="bg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solidFill>
                  <a:schemeClr val="accent2"/>
                </a:solidFill>
              </a:rPr>
              <a:t>3</a:t>
            </a:r>
          </a:p>
        </p:txBody>
      </p:sp>
      <p:sp>
        <p:nvSpPr>
          <p:cNvPr id="54" name="Text Placeholder 30">
            <a:extLst>
              <a:ext uri="{FF2B5EF4-FFF2-40B4-BE49-F238E27FC236}">
                <a16:creationId xmlns:a16="http://schemas.microsoft.com/office/drawing/2014/main" id="{DED6E94C-BCDB-BF99-9609-CB4612A7E162}"/>
              </a:ext>
            </a:extLst>
          </p:cNvPr>
          <p:cNvSpPr>
            <a:spLocks noGrp="1"/>
          </p:cNvSpPr>
          <p:nvPr>
            <p:ph type="body" sz="quarter" idx="16" hasCustomPrompt="1"/>
          </p:nvPr>
        </p:nvSpPr>
        <p:spPr>
          <a:xfrm>
            <a:off x="838200" y="4677602"/>
            <a:ext cx="3744913" cy="449262"/>
          </a:xfrm>
        </p:spPr>
        <p:txBody>
          <a:bodyPr/>
          <a:lstStyle>
            <a:lvl1pPr>
              <a:defRPr sz="2800">
                <a:solidFill>
                  <a:schemeClr val="bg2"/>
                </a:solidFill>
              </a:defRPr>
            </a:lvl1pPr>
          </a:lstStyle>
          <a:p>
            <a:pPr lvl="0"/>
            <a:r>
              <a:rPr lang="en-US" dirty="0"/>
              <a:t>Title</a:t>
            </a:r>
            <a:endParaRPr lang="en-AU" dirty="0"/>
          </a:p>
        </p:txBody>
      </p:sp>
      <p:sp>
        <p:nvSpPr>
          <p:cNvPr id="55" name="Text Placeholder 36">
            <a:extLst>
              <a:ext uri="{FF2B5EF4-FFF2-40B4-BE49-F238E27FC236}">
                <a16:creationId xmlns:a16="http://schemas.microsoft.com/office/drawing/2014/main" id="{355DFC21-AE9F-A551-6439-A11ECB8FCB0A}"/>
              </a:ext>
            </a:extLst>
          </p:cNvPr>
          <p:cNvSpPr>
            <a:spLocks noGrp="1"/>
          </p:cNvSpPr>
          <p:nvPr>
            <p:ph type="body" sz="quarter" idx="17" hasCustomPrompt="1"/>
          </p:nvPr>
        </p:nvSpPr>
        <p:spPr>
          <a:xfrm>
            <a:off x="838200" y="5226877"/>
            <a:ext cx="4537075" cy="862012"/>
          </a:xfrm>
        </p:spPr>
        <p:txBody>
          <a:bodyPr/>
          <a:lstStyle>
            <a:lvl1pPr>
              <a:defRPr sz="2000">
                <a:solidFill>
                  <a:schemeClr val="bg2"/>
                </a:solidFill>
              </a:defRPr>
            </a:lvl1pPr>
          </a:lstStyle>
          <a:p>
            <a:pPr lvl="0"/>
            <a:r>
              <a:rPr lang="en-US" dirty="0"/>
              <a:t>Body text</a:t>
            </a:r>
            <a:endParaRPr lang="en-AU" dirty="0"/>
          </a:p>
        </p:txBody>
      </p:sp>
    </p:spTree>
    <p:extLst>
      <p:ext uri="{BB962C8B-B14F-4D97-AF65-F5344CB8AC3E}">
        <p14:creationId xmlns:p14="http://schemas.microsoft.com/office/powerpoint/2010/main" val="66242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rge percentage 1">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F7C8F85-F34A-8E3C-79DF-1B9B25B057BE}"/>
              </a:ext>
            </a:extLst>
          </p:cNvPr>
          <p:cNvSpPr>
            <a:spLocks noGrp="1"/>
          </p:cNvSpPr>
          <p:nvPr>
            <p:ph type="body" sz="quarter" idx="10" hasCustomPrompt="1"/>
          </p:nvPr>
        </p:nvSpPr>
        <p:spPr>
          <a:xfrm>
            <a:off x="4332152" y="1103190"/>
            <a:ext cx="3527697" cy="2160587"/>
          </a:xfrm>
        </p:spPr>
        <p:txBody>
          <a:bodyPr/>
          <a:lstStyle>
            <a:lvl1pPr algn="ctr">
              <a:defRPr sz="13000"/>
            </a:lvl1pPr>
          </a:lstStyle>
          <a:p>
            <a:pPr lvl="0"/>
            <a:r>
              <a:rPr lang="en-AU" sz="13000" dirty="0"/>
              <a:t>85%</a:t>
            </a:r>
            <a:endParaRPr lang="en-AU" dirty="0"/>
          </a:p>
        </p:txBody>
      </p:sp>
      <p:sp>
        <p:nvSpPr>
          <p:cNvPr id="12" name="Title 11">
            <a:extLst>
              <a:ext uri="{FF2B5EF4-FFF2-40B4-BE49-F238E27FC236}">
                <a16:creationId xmlns:a16="http://schemas.microsoft.com/office/drawing/2014/main" id="{97871CA4-9A0C-F0B2-60C3-4F49D4CC5D24}"/>
              </a:ext>
            </a:extLst>
          </p:cNvPr>
          <p:cNvSpPr>
            <a:spLocks noGrp="1"/>
          </p:cNvSpPr>
          <p:nvPr>
            <p:ph type="title" hasCustomPrompt="1"/>
          </p:nvPr>
        </p:nvSpPr>
        <p:spPr>
          <a:xfrm>
            <a:off x="946820" y="2996952"/>
            <a:ext cx="10298360" cy="1325563"/>
          </a:xfrm>
        </p:spPr>
        <p:txBody>
          <a:bodyPr/>
          <a:lstStyle>
            <a:lvl1pPr algn="ctr">
              <a:defRPr/>
            </a:lvl1pPr>
          </a:lstStyle>
          <a:p>
            <a:r>
              <a:rPr lang="en-US" dirty="0"/>
              <a:t>Enter text about percentage</a:t>
            </a:r>
            <a:endParaRPr lang="en-AU" dirty="0"/>
          </a:p>
        </p:txBody>
      </p:sp>
      <p:sp>
        <p:nvSpPr>
          <p:cNvPr id="14" name="Text Placeholder 13">
            <a:extLst>
              <a:ext uri="{FF2B5EF4-FFF2-40B4-BE49-F238E27FC236}">
                <a16:creationId xmlns:a16="http://schemas.microsoft.com/office/drawing/2014/main" id="{CB91E04F-ED73-4E93-C8D2-BB4DECC9F30E}"/>
              </a:ext>
            </a:extLst>
          </p:cNvPr>
          <p:cNvSpPr>
            <a:spLocks noGrp="1"/>
          </p:cNvSpPr>
          <p:nvPr>
            <p:ph type="body" sz="quarter" idx="11" hasCustomPrompt="1"/>
          </p:nvPr>
        </p:nvSpPr>
        <p:spPr>
          <a:xfrm>
            <a:off x="1451484" y="4365625"/>
            <a:ext cx="9289032" cy="1584325"/>
          </a:xfrm>
        </p:spPr>
        <p:txBody>
          <a:bodyPr/>
          <a:lstStyle>
            <a:lvl1pPr algn="ctr">
              <a:defRPr/>
            </a:lvl1pPr>
          </a:lstStyle>
          <a:p>
            <a:pPr lvl="0"/>
            <a:r>
              <a:rPr lang="en-US" dirty="0"/>
              <a:t>Smaller text here about it</a:t>
            </a:r>
            <a:endParaRPr lang="en-AU" dirty="0"/>
          </a:p>
        </p:txBody>
      </p:sp>
    </p:spTree>
    <p:extLst>
      <p:ext uri="{BB962C8B-B14F-4D97-AF65-F5344CB8AC3E}">
        <p14:creationId xmlns:p14="http://schemas.microsoft.com/office/powerpoint/2010/main" val="424380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percentage 2">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F7C8F85-F34A-8E3C-79DF-1B9B25B057BE}"/>
              </a:ext>
            </a:extLst>
          </p:cNvPr>
          <p:cNvSpPr>
            <a:spLocks noGrp="1"/>
          </p:cNvSpPr>
          <p:nvPr>
            <p:ph type="body" sz="quarter" idx="10" hasCustomPrompt="1"/>
          </p:nvPr>
        </p:nvSpPr>
        <p:spPr>
          <a:xfrm>
            <a:off x="4332152" y="1103190"/>
            <a:ext cx="3527697" cy="2160587"/>
          </a:xfrm>
        </p:spPr>
        <p:txBody>
          <a:bodyPr/>
          <a:lstStyle>
            <a:lvl1pPr algn="ctr">
              <a:defRPr sz="13000">
                <a:solidFill>
                  <a:schemeClr val="bg1"/>
                </a:solidFill>
              </a:defRPr>
            </a:lvl1pPr>
          </a:lstStyle>
          <a:p>
            <a:pPr lvl="0"/>
            <a:r>
              <a:rPr lang="en-AU" sz="13000" dirty="0"/>
              <a:t>85%</a:t>
            </a:r>
            <a:endParaRPr lang="en-AU" dirty="0"/>
          </a:p>
        </p:txBody>
      </p:sp>
      <p:sp>
        <p:nvSpPr>
          <p:cNvPr id="12" name="Title 11">
            <a:extLst>
              <a:ext uri="{FF2B5EF4-FFF2-40B4-BE49-F238E27FC236}">
                <a16:creationId xmlns:a16="http://schemas.microsoft.com/office/drawing/2014/main" id="{97871CA4-9A0C-F0B2-60C3-4F49D4CC5D24}"/>
              </a:ext>
            </a:extLst>
          </p:cNvPr>
          <p:cNvSpPr>
            <a:spLocks noGrp="1"/>
          </p:cNvSpPr>
          <p:nvPr>
            <p:ph type="title" hasCustomPrompt="1"/>
          </p:nvPr>
        </p:nvSpPr>
        <p:spPr>
          <a:xfrm>
            <a:off x="946820" y="2996952"/>
            <a:ext cx="10298360" cy="1325563"/>
          </a:xfrm>
        </p:spPr>
        <p:txBody>
          <a:bodyPr/>
          <a:lstStyle>
            <a:lvl1pPr algn="ctr">
              <a:defRPr/>
            </a:lvl1pPr>
          </a:lstStyle>
          <a:p>
            <a:r>
              <a:rPr lang="en-US" dirty="0"/>
              <a:t>Enter text about percentage</a:t>
            </a:r>
            <a:endParaRPr lang="en-AU" dirty="0"/>
          </a:p>
        </p:txBody>
      </p:sp>
      <p:sp>
        <p:nvSpPr>
          <p:cNvPr id="14" name="Text Placeholder 13">
            <a:extLst>
              <a:ext uri="{FF2B5EF4-FFF2-40B4-BE49-F238E27FC236}">
                <a16:creationId xmlns:a16="http://schemas.microsoft.com/office/drawing/2014/main" id="{CB91E04F-ED73-4E93-C8D2-BB4DECC9F30E}"/>
              </a:ext>
            </a:extLst>
          </p:cNvPr>
          <p:cNvSpPr>
            <a:spLocks noGrp="1"/>
          </p:cNvSpPr>
          <p:nvPr>
            <p:ph type="body" sz="quarter" idx="11" hasCustomPrompt="1"/>
          </p:nvPr>
        </p:nvSpPr>
        <p:spPr>
          <a:xfrm>
            <a:off x="1451484" y="4365625"/>
            <a:ext cx="9289032" cy="1584325"/>
          </a:xfrm>
        </p:spPr>
        <p:txBody>
          <a:bodyPr/>
          <a:lstStyle>
            <a:lvl1pPr algn="ctr">
              <a:defRPr/>
            </a:lvl1pPr>
          </a:lstStyle>
          <a:p>
            <a:pPr lvl="0"/>
            <a:r>
              <a:rPr lang="en-US" dirty="0"/>
              <a:t>Smaller text here about it</a:t>
            </a:r>
            <a:endParaRPr lang="en-AU" dirty="0"/>
          </a:p>
        </p:txBody>
      </p:sp>
    </p:spTree>
    <p:extLst>
      <p:ext uri="{BB962C8B-B14F-4D97-AF65-F5344CB8AC3E}">
        <p14:creationId xmlns:p14="http://schemas.microsoft.com/office/powerpoint/2010/main" val="388207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harts with text 1">
    <p:spTree>
      <p:nvGrpSpPr>
        <p:cNvPr id="1" name=""/>
        <p:cNvGrpSpPr/>
        <p:nvPr/>
      </p:nvGrpSpPr>
      <p:grpSpPr>
        <a:xfrm>
          <a:off x="0" y="0"/>
          <a:ext cx="0" cy="0"/>
          <a:chOff x="0" y="0"/>
          <a:chExt cx="0" cy="0"/>
        </a:xfrm>
      </p:grpSpPr>
      <p:sp>
        <p:nvSpPr>
          <p:cNvPr id="12" name="Chart Placeholder 11">
            <a:extLst>
              <a:ext uri="{FF2B5EF4-FFF2-40B4-BE49-F238E27FC236}">
                <a16:creationId xmlns:a16="http://schemas.microsoft.com/office/drawing/2014/main" id="{152CEC00-5EDC-235D-B928-1963E5E2AC8E}"/>
              </a:ext>
            </a:extLst>
          </p:cNvPr>
          <p:cNvSpPr>
            <a:spLocks noGrp="1"/>
          </p:cNvSpPr>
          <p:nvPr>
            <p:ph type="chart" sz="quarter" idx="10"/>
          </p:nvPr>
        </p:nvSpPr>
        <p:spPr>
          <a:xfrm>
            <a:off x="456010" y="908321"/>
            <a:ext cx="3455987" cy="2664695"/>
          </a:xfrm>
        </p:spPr>
        <p:txBody>
          <a:bodyPr/>
          <a:lstStyle/>
          <a:p>
            <a:endParaRPr lang="en-AU"/>
          </a:p>
        </p:txBody>
      </p:sp>
      <p:sp>
        <p:nvSpPr>
          <p:cNvPr id="16" name="Text Placeholder 15">
            <a:extLst>
              <a:ext uri="{FF2B5EF4-FFF2-40B4-BE49-F238E27FC236}">
                <a16:creationId xmlns:a16="http://schemas.microsoft.com/office/drawing/2014/main" id="{A7DF46F5-A849-046C-272D-643A59EAAD14}"/>
              </a:ext>
            </a:extLst>
          </p:cNvPr>
          <p:cNvSpPr>
            <a:spLocks noGrp="1"/>
          </p:cNvSpPr>
          <p:nvPr>
            <p:ph type="body" sz="quarter" idx="13"/>
          </p:nvPr>
        </p:nvSpPr>
        <p:spPr>
          <a:xfrm>
            <a:off x="456010" y="3716144"/>
            <a:ext cx="3455987" cy="24491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hart Placeholder 11">
            <a:extLst>
              <a:ext uri="{FF2B5EF4-FFF2-40B4-BE49-F238E27FC236}">
                <a16:creationId xmlns:a16="http://schemas.microsoft.com/office/drawing/2014/main" id="{41705DA0-757E-9823-39EC-372AB7348693}"/>
              </a:ext>
            </a:extLst>
          </p:cNvPr>
          <p:cNvSpPr>
            <a:spLocks noGrp="1"/>
          </p:cNvSpPr>
          <p:nvPr>
            <p:ph type="chart" sz="quarter" idx="14"/>
          </p:nvPr>
        </p:nvSpPr>
        <p:spPr>
          <a:xfrm>
            <a:off x="4368007" y="908321"/>
            <a:ext cx="3455987" cy="2664695"/>
          </a:xfrm>
        </p:spPr>
        <p:txBody>
          <a:bodyPr/>
          <a:lstStyle/>
          <a:p>
            <a:endParaRPr lang="en-AU"/>
          </a:p>
        </p:txBody>
      </p:sp>
      <p:sp>
        <p:nvSpPr>
          <p:cNvPr id="10" name="Text Placeholder 15">
            <a:extLst>
              <a:ext uri="{FF2B5EF4-FFF2-40B4-BE49-F238E27FC236}">
                <a16:creationId xmlns:a16="http://schemas.microsoft.com/office/drawing/2014/main" id="{3E12A228-DFF5-3E26-984E-8736155D804B}"/>
              </a:ext>
            </a:extLst>
          </p:cNvPr>
          <p:cNvSpPr>
            <a:spLocks noGrp="1"/>
          </p:cNvSpPr>
          <p:nvPr>
            <p:ph type="body" sz="quarter" idx="15"/>
          </p:nvPr>
        </p:nvSpPr>
        <p:spPr>
          <a:xfrm>
            <a:off x="4368007" y="3716144"/>
            <a:ext cx="3455987" cy="24491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Chart Placeholder 11">
            <a:extLst>
              <a:ext uri="{FF2B5EF4-FFF2-40B4-BE49-F238E27FC236}">
                <a16:creationId xmlns:a16="http://schemas.microsoft.com/office/drawing/2014/main" id="{253AA851-EFB6-AB43-D71D-F2A9B89A9A9E}"/>
              </a:ext>
            </a:extLst>
          </p:cNvPr>
          <p:cNvSpPr>
            <a:spLocks noGrp="1"/>
          </p:cNvSpPr>
          <p:nvPr>
            <p:ph type="chart" sz="quarter" idx="16"/>
          </p:nvPr>
        </p:nvSpPr>
        <p:spPr>
          <a:xfrm>
            <a:off x="8280004" y="908321"/>
            <a:ext cx="3455987" cy="2664695"/>
          </a:xfrm>
        </p:spPr>
        <p:txBody>
          <a:bodyPr/>
          <a:lstStyle/>
          <a:p>
            <a:endParaRPr lang="en-AU"/>
          </a:p>
        </p:txBody>
      </p:sp>
      <p:sp>
        <p:nvSpPr>
          <p:cNvPr id="15" name="Text Placeholder 15">
            <a:extLst>
              <a:ext uri="{FF2B5EF4-FFF2-40B4-BE49-F238E27FC236}">
                <a16:creationId xmlns:a16="http://schemas.microsoft.com/office/drawing/2014/main" id="{0FCC6014-BB5A-8F4D-279C-E4EC1FAB0300}"/>
              </a:ext>
            </a:extLst>
          </p:cNvPr>
          <p:cNvSpPr>
            <a:spLocks noGrp="1"/>
          </p:cNvSpPr>
          <p:nvPr>
            <p:ph type="body" sz="quarter" idx="17"/>
          </p:nvPr>
        </p:nvSpPr>
        <p:spPr>
          <a:xfrm>
            <a:off x="8280004" y="3716144"/>
            <a:ext cx="3455987" cy="24491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46691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charts with text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A54AA5-5711-656C-BCFA-46844F1E76AA}"/>
              </a:ext>
            </a:extLst>
          </p:cNvPr>
          <p:cNvSpPr/>
          <p:nvPr userDrawn="1"/>
        </p:nvSpPr>
        <p:spPr>
          <a:xfrm>
            <a:off x="0" y="4005064"/>
            <a:ext cx="12360696" cy="3168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hart Placeholder 11">
            <a:extLst>
              <a:ext uri="{FF2B5EF4-FFF2-40B4-BE49-F238E27FC236}">
                <a16:creationId xmlns:a16="http://schemas.microsoft.com/office/drawing/2014/main" id="{152CEC00-5EDC-235D-B928-1963E5E2AC8E}"/>
              </a:ext>
            </a:extLst>
          </p:cNvPr>
          <p:cNvSpPr>
            <a:spLocks noGrp="1"/>
          </p:cNvSpPr>
          <p:nvPr>
            <p:ph type="chart" sz="quarter" idx="10"/>
          </p:nvPr>
        </p:nvSpPr>
        <p:spPr>
          <a:xfrm>
            <a:off x="456010" y="908321"/>
            <a:ext cx="3455987" cy="2952727"/>
          </a:xfrm>
        </p:spPr>
        <p:txBody>
          <a:bodyPr/>
          <a:lstStyle/>
          <a:p>
            <a:endParaRPr lang="en-AU"/>
          </a:p>
        </p:txBody>
      </p:sp>
      <p:sp>
        <p:nvSpPr>
          <p:cNvPr id="16" name="Text Placeholder 15">
            <a:extLst>
              <a:ext uri="{FF2B5EF4-FFF2-40B4-BE49-F238E27FC236}">
                <a16:creationId xmlns:a16="http://schemas.microsoft.com/office/drawing/2014/main" id="{A7DF46F5-A849-046C-272D-643A59EAAD14}"/>
              </a:ext>
            </a:extLst>
          </p:cNvPr>
          <p:cNvSpPr>
            <a:spLocks noGrp="1"/>
          </p:cNvSpPr>
          <p:nvPr>
            <p:ph type="body" sz="quarter" idx="13"/>
          </p:nvPr>
        </p:nvSpPr>
        <p:spPr>
          <a:xfrm>
            <a:off x="334963" y="4293095"/>
            <a:ext cx="3455987" cy="18722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hart Placeholder 11">
            <a:extLst>
              <a:ext uri="{FF2B5EF4-FFF2-40B4-BE49-F238E27FC236}">
                <a16:creationId xmlns:a16="http://schemas.microsoft.com/office/drawing/2014/main" id="{41705DA0-757E-9823-39EC-372AB7348693}"/>
              </a:ext>
            </a:extLst>
          </p:cNvPr>
          <p:cNvSpPr>
            <a:spLocks noGrp="1"/>
          </p:cNvSpPr>
          <p:nvPr>
            <p:ph type="chart" sz="quarter" idx="14"/>
          </p:nvPr>
        </p:nvSpPr>
        <p:spPr>
          <a:xfrm>
            <a:off x="4368007" y="908321"/>
            <a:ext cx="3455987" cy="2952727"/>
          </a:xfrm>
        </p:spPr>
        <p:txBody>
          <a:bodyPr/>
          <a:lstStyle/>
          <a:p>
            <a:endParaRPr lang="en-AU"/>
          </a:p>
        </p:txBody>
      </p:sp>
      <p:sp>
        <p:nvSpPr>
          <p:cNvPr id="10" name="Text Placeholder 15">
            <a:extLst>
              <a:ext uri="{FF2B5EF4-FFF2-40B4-BE49-F238E27FC236}">
                <a16:creationId xmlns:a16="http://schemas.microsoft.com/office/drawing/2014/main" id="{3E12A228-DFF5-3E26-984E-8736155D804B}"/>
              </a:ext>
            </a:extLst>
          </p:cNvPr>
          <p:cNvSpPr>
            <a:spLocks noGrp="1"/>
          </p:cNvSpPr>
          <p:nvPr>
            <p:ph type="body" sz="quarter" idx="15"/>
          </p:nvPr>
        </p:nvSpPr>
        <p:spPr>
          <a:xfrm>
            <a:off x="4368007" y="4293095"/>
            <a:ext cx="3455987" cy="18722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Chart Placeholder 11">
            <a:extLst>
              <a:ext uri="{FF2B5EF4-FFF2-40B4-BE49-F238E27FC236}">
                <a16:creationId xmlns:a16="http://schemas.microsoft.com/office/drawing/2014/main" id="{253AA851-EFB6-AB43-D71D-F2A9B89A9A9E}"/>
              </a:ext>
            </a:extLst>
          </p:cNvPr>
          <p:cNvSpPr>
            <a:spLocks noGrp="1"/>
          </p:cNvSpPr>
          <p:nvPr>
            <p:ph type="chart" sz="quarter" idx="16"/>
          </p:nvPr>
        </p:nvSpPr>
        <p:spPr>
          <a:xfrm>
            <a:off x="8280004" y="908321"/>
            <a:ext cx="3455987" cy="2952727"/>
          </a:xfrm>
        </p:spPr>
        <p:txBody>
          <a:bodyPr/>
          <a:lstStyle/>
          <a:p>
            <a:endParaRPr lang="en-AU"/>
          </a:p>
        </p:txBody>
      </p:sp>
      <p:sp>
        <p:nvSpPr>
          <p:cNvPr id="15" name="Text Placeholder 15">
            <a:extLst>
              <a:ext uri="{FF2B5EF4-FFF2-40B4-BE49-F238E27FC236}">
                <a16:creationId xmlns:a16="http://schemas.microsoft.com/office/drawing/2014/main" id="{0FCC6014-BB5A-8F4D-279C-E4EC1FAB0300}"/>
              </a:ext>
            </a:extLst>
          </p:cNvPr>
          <p:cNvSpPr>
            <a:spLocks noGrp="1"/>
          </p:cNvSpPr>
          <p:nvPr>
            <p:ph type="body" sz="quarter" idx="17"/>
          </p:nvPr>
        </p:nvSpPr>
        <p:spPr>
          <a:xfrm>
            <a:off x="8280004" y="4293095"/>
            <a:ext cx="3455987" cy="18722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24551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harts with tex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D0091-7161-0092-FB97-EF5186E337FE}"/>
              </a:ext>
            </a:extLst>
          </p:cNvPr>
          <p:cNvSpPr/>
          <p:nvPr userDrawn="1"/>
        </p:nvSpPr>
        <p:spPr>
          <a:xfrm>
            <a:off x="4115780" y="37193"/>
            <a:ext cx="3960440" cy="7245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hart Placeholder 11">
            <a:extLst>
              <a:ext uri="{FF2B5EF4-FFF2-40B4-BE49-F238E27FC236}">
                <a16:creationId xmlns:a16="http://schemas.microsoft.com/office/drawing/2014/main" id="{152CEC00-5EDC-235D-B928-1963E5E2AC8E}"/>
              </a:ext>
            </a:extLst>
          </p:cNvPr>
          <p:cNvSpPr>
            <a:spLocks noGrp="1"/>
          </p:cNvSpPr>
          <p:nvPr>
            <p:ph type="chart" sz="quarter" idx="10"/>
          </p:nvPr>
        </p:nvSpPr>
        <p:spPr>
          <a:xfrm>
            <a:off x="456010" y="908321"/>
            <a:ext cx="3455987" cy="2952727"/>
          </a:xfrm>
        </p:spPr>
        <p:txBody>
          <a:bodyPr/>
          <a:lstStyle/>
          <a:p>
            <a:endParaRPr lang="en-AU"/>
          </a:p>
        </p:txBody>
      </p:sp>
      <p:sp>
        <p:nvSpPr>
          <p:cNvPr id="16" name="Text Placeholder 15">
            <a:extLst>
              <a:ext uri="{FF2B5EF4-FFF2-40B4-BE49-F238E27FC236}">
                <a16:creationId xmlns:a16="http://schemas.microsoft.com/office/drawing/2014/main" id="{A7DF46F5-A849-046C-272D-643A59EAAD14}"/>
              </a:ext>
            </a:extLst>
          </p:cNvPr>
          <p:cNvSpPr>
            <a:spLocks noGrp="1"/>
          </p:cNvSpPr>
          <p:nvPr>
            <p:ph type="body" sz="quarter" idx="13"/>
          </p:nvPr>
        </p:nvSpPr>
        <p:spPr>
          <a:xfrm>
            <a:off x="395486" y="4293095"/>
            <a:ext cx="3577033" cy="1872208"/>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hart Placeholder 11">
            <a:extLst>
              <a:ext uri="{FF2B5EF4-FFF2-40B4-BE49-F238E27FC236}">
                <a16:creationId xmlns:a16="http://schemas.microsoft.com/office/drawing/2014/main" id="{41705DA0-757E-9823-39EC-372AB7348693}"/>
              </a:ext>
            </a:extLst>
          </p:cNvPr>
          <p:cNvSpPr>
            <a:spLocks noGrp="1"/>
          </p:cNvSpPr>
          <p:nvPr>
            <p:ph type="chart" sz="quarter" idx="14"/>
          </p:nvPr>
        </p:nvSpPr>
        <p:spPr>
          <a:xfrm>
            <a:off x="4368007" y="908321"/>
            <a:ext cx="3455987" cy="2952727"/>
          </a:xfrm>
        </p:spPr>
        <p:txBody>
          <a:bodyPr/>
          <a:lstStyle/>
          <a:p>
            <a:endParaRPr lang="en-AU"/>
          </a:p>
        </p:txBody>
      </p:sp>
      <p:sp>
        <p:nvSpPr>
          <p:cNvPr id="10" name="Text Placeholder 15">
            <a:extLst>
              <a:ext uri="{FF2B5EF4-FFF2-40B4-BE49-F238E27FC236}">
                <a16:creationId xmlns:a16="http://schemas.microsoft.com/office/drawing/2014/main" id="{3E12A228-DFF5-3E26-984E-8736155D804B}"/>
              </a:ext>
            </a:extLst>
          </p:cNvPr>
          <p:cNvSpPr>
            <a:spLocks noGrp="1"/>
          </p:cNvSpPr>
          <p:nvPr>
            <p:ph type="body" sz="quarter" idx="15"/>
          </p:nvPr>
        </p:nvSpPr>
        <p:spPr>
          <a:xfrm>
            <a:off x="4368007" y="4293095"/>
            <a:ext cx="3455987" cy="18722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Chart Placeholder 11">
            <a:extLst>
              <a:ext uri="{FF2B5EF4-FFF2-40B4-BE49-F238E27FC236}">
                <a16:creationId xmlns:a16="http://schemas.microsoft.com/office/drawing/2014/main" id="{253AA851-EFB6-AB43-D71D-F2A9B89A9A9E}"/>
              </a:ext>
            </a:extLst>
          </p:cNvPr>
          <p:cNvSpPr>
            <a:spLocks noGrp="1"/>
          </p:cNvSpPr>
          <p:nvPr>
            <p:ph type="chart" sz="quarter" idx="16"/>
          </p:nvPr>
        </p:nvSpPr>
        <p:spPr>
          <a:xfrm>
            <a:off x="8280004" y="908321"/>
            <a:ext cx="3455987" cy="2952727"/>
          </a:xfrm>
        </p:spPr>
        <p:txBody>
          <a:bodyPr/>
          <a:lstStyle/>
          <a:p>
            <a:endParaRPr lang="en-AU"/>
          </a:p>
        </p:txBody>
      </p:sp>
      <p:sp>
        <p:nvSpPr>
          <p:cNvPr id="15" name="Text Placeholder 15">
            <a:extLst>
              <a:ext uri="{FF2B5EF4-FFF2-40B4-BE49-F238E27FC236}">
                <a16:creationId xmlns:a16="http://schemas.microsoft.com/office/drawing/2014/main" id="{0FCC6014-BB5A-8F4D-279C-E4EC1FAB0300}"/>
              </a:ext>
            </a:extLst>
          </p:cNvPr>
          <p:cNvSpPr>
            <a:spLocks noGrp="1"/>
          </p:cNvSpPr>
          <p:nvPr>
            <p:ph type="body" sz="quarter" idx="17"/>
          </p:nvPr>
        </p:nvSpPr>
        <p:spPr>
          <a:xfrm>
            <a:off x="8280004" y="4293095"/>
            <a:ext cx="3455988" cy="187220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7481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ext webin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34A5-7B75-29C0-4CBD-50217B60A9F9}"/>
              </a:ext>
            </a:extLst>
          </p:cNvPr>
          <p:cNvSpPr>
            <a:spLocks noGrp="1"/>
          </p:cNvSpPr>
          <p:nvPr>
            <p:ph type="title" hasCustomPrompt="1"/>
          </p:nvPr>
        </p:nvSpPr>
        <p:spPr>
          <a:xfrm>
            <a:off x="5749760" y="1772816"/>
            <a:ext cx="6107278" cy="2088232"/>
          </a:xfrm>
        </p:spPr>
        <p:txBody>
          <a:bodyPr/>
          <a:lstStyle>
            <a:lvl1pPr>
              <a:defRPr sz="5000"/>
            </a:lvl1pPr>
          </a:lstStyle>
          <a:p>
            <a:r>
              <a:rPr lang="en-US" dirty="0"/>
              <a:t>Subject</a:t>
            </a:r>
            <a:endParaRPr lang="en-AU" dirty="0"/>
          </a:p>
        </p:txBody>
      </p:sp>
      <p:sp>
        <p:nvSpPr>
          <p:cNvPr id="7" name="Picture Placeholder 6">
            <a:extLst>
              <a:ext uri="{FF2B5EF4-FFF2-40B4-BE49-F238E27FC236}">
                <a16:creationId xmlns:a16="http://schemas.microsoft.com/office/drawing/2014/main" id="{A6FD36A4-9131-F6AC-8005-A94B6C8820F4}"/>
              </a:ext>
            </a:extLst>
          </p:cNvPr>
          <p:cNvSpPr>
            <a:spLocks noGrp="1"/>
          </p:cNvSpPr>
          <p:nvPr>
            <p:ph type="pic" sz="quarter" idx="10"/>
          </p:nvPr>
        </p:nvSpPr>
        <p:spPr>
          <a:xfrm>
            <a:off x="623888" y="1772816"/>
            <a:ext cx="4895850" cy="4104109"/>
          </a:xfrm>
        </p:spPr>
        <p:txBody>
          <a:bodyPr/>
          <a:lstStyle/>
          <a:p>
            <a:endParaRPr lang="en-AU" dirty="0"/>
          </a:p>
        </p:txBody>
      </p:sp>
      <p:sp>
        <p:nvSpPr>
          <p:cNvPr id="15" name="Text Placeholder 14">
            <a:extLst>
              <a:ext uri="{FF2B5EF4-FFF2-40B4-BE49-F238E27FC236}">
                <a16:creationId xmlns:a16="http://schemas.microsoft.com/office/drawing/2014/main" id="{848F7453-FC3E-809E-608B-3A5D62651659}"/>
              </a:ext>
            </a:extLst>
          </p:cNvPr>
          <p:cNvSpPr>
            <a:spLocks noGrp="1"/>
          </p:cNvSpPr>
          <p:nvPr>
            <p:ph type="body" sz="quarter" idx="11" hasCustomPrompt="1"/>
          </p:nvPr>
        </p:nvSpPr>
        <p:spPr>
          <a:xfrm>
            <a:off x="5749760" y="5139497"/>
            <a:ext cx="6107278" cy="601663"/>
          </a:xfrm>
        </p:spPr>
        <p:txBody>
          <a:bodyPr/>
          <a:lstStyle>
            <a:lvl1pPr>
              <a:defRPr sz="3000">
                <a:solidFill>
                  <a:srgbClr val="B6BBC6"/>
                </a:solidFill>
              </a:defRPr>
            </a:lvl1pPr>
            <a:lvl2pPr>
              <a:defRPr sz="3000">
                <a:solidFill>
                  <a:srgbClr val="B6BBC6"/>
                </a:solidFill>
              </a:defRPr>
            </a:lvl2pPr>
            <a:lvl3pPr>
              <a:defRPr sz="3000">
                <a:solidFill>
                  <a:srgbClr val="B6BBC6"/>
                </a:solidFill>
              </a:defRPr>
            </a:lvl3pPr>
            <a:lvl4pPr>
              <a:defRPr sz="3000">
                <a:solidFill>
                  <a:srgbClr val="B6BBC6"/>
                </a:solidFill>
              </a:defRPr>
            </a:lvl4pPr>
            <a:lvl5pPr>
              <a:defRPr sz="3000">
                <a:solidFill>
                  <a:srgbClr val="B6BBC6"/>
                </a:solidFill>
              </a:defRPr>
            </a:lvl5pPr>
          </a:lstStyle>
          <a:p>
            <a:pPr lvl="0"/>
            <a:r>
              <a:rPr lang="en-US" dirty="0"/>
              <a:t>Date/Time</a:t>
            </a:r>
            <a:endParaRPr lang="en-AU" dirty="0"/>
          </a:p>
        </p:txBody>
      </p:sp>
      <p:sp>
        <p:nvSpPr>
          <p:cNvPr id="18" name="TextBox 17">
            <a:extLst>
              <a:ext uri="{FF2B5EF4-FFF2-40B4-BE49-F238E27FC236}">
                <a16:creationId xmlns:a16="http://schemas.microsoft.com/office/drawing/2014/main" id="{201F9F23-70DA-F5AF-A63F-FCD9D374C521}"/>
              </a:ext>
            </a:extLst>
          </p:cNvPr>
          <p:cNvSpPr txBox="1">
            <a:spLocks/>
          </p:cNvSpPr>
          <p:nvPr userDrawn="1"/>
        </p:nvSpPr>
        <p:spPr>
          <a:xfrm>
            <a:off x="5749760" y="908720"/>
            <a:ext cx="6107278" cy="553998"/>
          </a:xfrm>
          <a:prstGeom prst="rect">
            <a:avLst/>
          </a:prstGeom>
          <a:noFill/>
        </p:spPr>
        <p:txBody>
          <a:bodyPr wrap="square" rtlCol="0">
            <a:spAutoFit/>
          </a:bodyPr>
          <a:lstStyle/>
          <a:p>
            <a:r>
              <a:rPr lang="en-AU" sz="3000" dirty="0">
                <a:solidFill>
                  <a:srgbClr val="7E879A"/>
                </a:solidFill>
              </a:rPr>
              <a:t>Join us for our </a:t>
            </a:r>
            <a:r>
              <a:rPr lang="en-AU" sz="3000" u="none" dirty="0">
                <a:solidFill>
                  <a:srgbClr val="7E879A"/>
                </a:solidFill>
              </a:rPr>
              <a:t>next webinar </a:t>
            </a:r>
            <a:r>
              <a:rPr lang="en-AU" sz="3000" dirty="0">
                <a:solidFill>
                  <a:srgbClr val="7E879A"/>
                </a:solidFill>
              </a:rPr>
              <a:t>on:</a:t>
            </a:r>
          </a:p>
        </p:txBody>
      </p:sp>
      <p:sp>
        <p:nvSpPr>
          <p:cNvPr id="20" name="Text Placeholder 19">
            <a:extLst>
              <a:ext uri="{FF2B5EF4-FFF2-40B4-BE49-F238E27FC236}">
                <a16:creationId xmlns:a16="http://schemas.microsoft.com/office/drawing/2014/main" id="{B75C7F77-8743-F773-5110-E2FDA01BFED6}"/>
              </a:ext>
            </a:extLst>
          </p:cNvPr>
          <p:cNvSpPr>
            <a:spLocks noGrp="1"/>
          </p:cNvSpPr>
          <p:nvPr>
            <p:ph type="body" sz="quarter" idx="12" hasCustomPrompt="1"/>
          </p:nvPr>
        </p:nvSpPr>
        <p:spPr>
          <a:xfrm>
            <a:off x="5749760" y="4068763"/>
            <a:ext cx="6107278" cy="873125"/>
          </a:xfrm>
        </p:spPr>
        <p:txBody>
          <a:bodyPr/>
          <a:lstStyle>
            <a:lvl1pPr>
              <a:defRPr sz="2000">
                <a:solidFill>
                  <a:schemeClr val="accent2"/>
                </a:solidFill>
              </a:defRPr>
            </a:lvl1pPr>
          </a:lstStyle>
          <a:p>
            <a:pPr lvl="0"/>
            <a:r>
              <a:rPr lang="en-AU" dirty="0"/>
              <a:t>Extra info about other presenters if required</a:t>
            </a:r>
          </a:p>
        </p:txBody>
      </p:sp>
      <p:pic>
        <p:nvPicPr>
          <p:cNvPr id="8" name="Picture 7" descr="A close-up of a black background&#10;&#10;Description automatically generated">
            <a:extLst>
              <a:ext uri="{FF2B5EF4-FFF2-40B4-BE49-F238E27FC236}">
                <a16:creationId xmlns:a16="http://schemas.microsoft.com/office/drawing/2014/main" id="{E34E2B1E-0868-E3EC-ED27-D2A4999B00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530299"/>
            <a:ext cx="4247281" cy="1127399"/>
          </a:xfrm>
          <a:prstGeom prst="rect">
            <a:avLst/>
          </a:prstGeom>
        </p:spPr>
      </p:pic>
    </p:spTree>
    <p:extLst>
      <p:ext uri="{BB962C8B-B14F-4D97-AF65-F5344CB8AC3E}">
        <p14:creationId xmlns:p14="http://schemas.microsoft.com/office/powerpoint/2010/main" val="194152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image 5">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566D4B4-59A8-A48D-AB0C-FAAFDB8F1A6A}"/>
              </a:ext>
            </a:extLst>
          </p:cNvPr>
          <p:cNvSpPr>
            <a:spLocks noGrp="1"/>
          </p:cNvSpPr>
          <p:nvPr>
            <p:ph type="body" sz="quarter" idx="15"/>
          </p:nvPr>
        </p:nvSpPr>
        <p:spPr>
          <a:xfrm>
            <a:off x="334963" y="549275"/>
            <a:ext cx="6343650" cy="575945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2" name="Title 1">
            <a:extLst>
              <a:ext uri="{FF2B5EF4-FFF2-40B4-BE49-F238E27FC236}">
                <a16:creationId xmlns:a16="http://schemas.microsoft.com/office/drawing/2014/main" id="{762B2A84-3297-F61A-C7AE-83CAC0813F9F}"/>
              </a:ext>
            </a:extLst>
          </p:cNvPr>
          <p:cNvSpPr>
            <a:spLocks noGrp="1"/>
          </p:cNvSpPr>
          <p:nvPr>
            <p:ph type="title" hasCustomPrompt="1"/>
          </p:nvPr>
        </p:nvSpPr>
        <p:spPr>
          <a:xfrm>
            <a:off x="6830513" y="546773"/>
            <a:ext cx="5026525" cy="1995488"/>
          </a:xfrm>
        </p:spPr>
        <p:txBody>
          <a:bodyPr anchor="ctr">
            <a:normAutofit/>
          </a:bodyPr>
          <a:lstStyle>
            <a:lvl1pPr>
              <a:defRPr sz="4400"/>
            </a:lvl1pPr>
          </a:lstStyle>
          <a:p>
            <a:r>
              <a:rPr lang="en-US" dirty="0"/>
              <a:t>Title Here</a:t>
            </a:r>
            <a:endParaRPr lang="en-AU" dirty="0"/>
          </a:p>
        </p:txBody>
      </p:sp>
      <p:sp>
        <p:nvSpPr>
          <p:cNvPr id="9" name="Picture Placeholder 8">
            <a:extLst>
              <a:ext uri="{FF2B5EF4-FFF2-40B4-BE49-F238E27FC236}">
                <a16:creationId xmlns:a16="http://schemas.microsoft.com/office/drawing/2014/main" id="{845CE68D-83BE-1255-59A4-B18B01E531E1}"/>
              </a:ext>
            </a:extLst>
          </p:cNvPr>
          <p:cNvSpPr>
            <a:spLocks noGrp="1"/>
          </p:cNvSpPr>
          <p:nvPr>
            <p:ph type="pic" sz="quarter" idx="13"/>
          </p:nvPr>
        </p:nvSpPr>
        <p:spPr>
          <a:xfrm>
            <a:off x="6830513" y="2622304"/>
            <a:ext cx="5026525" cy="3688923"/>
          </a:xfrm>
        </p:spPr>
        <p:txBody>
          <a:bodyPr/>
          <a:lstStyle/>
          <a:p>
            <a:r>
              <a:rPr lang="en-GB"/>
              <a:t>Click icon to add picture</a:t>
            </a:r>
            <a:endParaRPr lang="en-AU"/>
          </a:p>
        </p:txBody>
      </p:sp>
    </p:spTree>
    <p:extLst>
      <p:ext uri="{BB962C8B-B14F-4D97-AF65-F5344CB8AC3E}">
        <p14:creationId xmlns:p14="http://schemas.microsoft.com/office/powerpoint/2010/main" val="350316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AD50835-2EF8-7714-6D62-F12E65050420}"/>
              </a:ext>
            </a:extLst>
          </p:cNvPr>
          <p:cNvSpPr>
            <a:spLocks noGrp="1"/>
          </p:cNvSpPr>
          <p:nvPr>
            <p:ph type="body" sz="quarter" idx="12"/>
          </p:nvPr>
        </p:nvSpPr>
        <p:spPr>
          <a:xfrm>
            <a:off x="655638" y="836613"/>
            <a:ext cx="4824040" cy="518477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9" name="Picture Placeholder 8">
            <a:extLst>
              <a:ext uri="{FF2B5EF4-FFF2-40B4-BE49-F238E27FC236}">
                <a16:creationId xmlns:a16="http://schemas.microsoft.com/office/drawing/2014/main" id="{9E7F5345-BF9D-711E-FE41-075CFACBDE83}"/>
              </a:ext>
            </a:extLst>
          </p:cNvPr>
          <p:cNvSpPr>
            <a:spLocks noGrp="1"/>
          </p:cNvSpPr>
          <p:nvPr>
            <p:ph type="pic" sz="quarter" idx="11"/>
          </p:nvPr>
        </p:nvSpPr>
        <p:spPr>
          <a:xfrm>
            <a:off x="6063865" y="836712"/>
            <a:ext cx="5472113" cy="5184576"/>
          </a:xfrm>
        </p:spPr>
        <p:txBody>
          <a:bodyPr/>
          <a:lstStyle/>
          <a:p>
            <a:r>
              <a:rPr lang="en-GB"/>
              <a:t>Click icon to add picture</a:t>
            </a:r>
            <a:endParaRPr lang="en-AU"/>
          </a:p>
        </p:txBody>
      </p:sp>
    </p:spTree>
    <p:extLst>
      <p:ext uri="{BB962C8B-B14F-4D97-AF65-F5344CB8AC3E}">
        <p14:creationId xmlns:p14="http://schemas.microsoft.com/office/powerpoint/2010/main" val="294357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CE5D6C-63B9-B93F-7523-E621D1978C8A}"/>
              </a:ext>
            </a:extLst>
          </p:cNvPr>
          <p:cNvSpPr/>
          <p:nvPr userDrawn="1"/>
        </p:nvSpPr>
        <p:spPr>
          <a:xfrm>
            <a:off x="0" y="0"/>
            <a:ext cx="5807968" cy="6858000"/>
          </a:xfrm>
          <a:custGeom>
            <a:avLst/>
            <a:gdLst>
              <a:gd name="csX0" fmla="*/ 0 w 5807968"/>
              <a:gd name="csY0" fmla="*/ 0 h 6858000"/>
              <a:gd name="csX1" fmla="*/ 5807968 w 5807968"/>
              <a:gd name="csY1" fmla="*/ 0 h 6858000"/>
              <a:gd name="csX2" fmla="*/ 5807968 w 5807968"/>
              <a:gd name="csY2" fmla="*/ 6858000 h 6858000"/>
              <a:gd name="csX3" fmla="*/ 0 w 5807968"/>
              <a:gd name="csY3" fmla="*/ 6858000 h 6858000"/>
              <a:gd name="csX4" fmla="*/ 0 w 5807968"/>
              <a:gd name="csY4" fmla="*/ 0 h 6858000"/>
            </a:gdLst>
            <a:ahLst/>
            <a:cxnLst>
              <a:cxn ang="0">
                <a:pos x="csX0" y="csY0"/>
              </a:cxn>
              <a:cxn ang="0">
                <a:pos x="csX1" y="csY1"/>
              </a:cxn>
              <a:cxn ang="0">
                <a:pos x="csX2" y="csY2"/>
              </a:cxn>
              <a:cxn ang="0">
                <a:pos x="csX3" y="csY3"/>
              </a:cxn>
              <a:cxn ang="0">
                <a:pos x="csX4" y="csY4"/>
              </a:cxn>
            </a:cxnLst>
            <a:rect l="l" t="t" r="r" b="b"/>
            <a:pathLst>
              <a:path w="5807968" h="6858000" fill="none" extrusionOk="0">
                <a:moveTo>
                  <a:pt x="0" y="0"/>
                </a:moveTo>
                <a:cubicBezTo>
                  <a:pt x="1109900" y="-105006"/>
                  <a:pt x="3153739" y="-21973"/>
                  <a:pt x="5807968" y="0"/>
                </a:cubicBezTo>
                <a:cubicBezTo>
                  <a:pt x="5795552" y="1991042"/>
                  <a:pt x="5775695" y="4892051"/>
                  <a:pt x="5807968" y="6858000"/>
                </a:cubicBezTo>
                <a:cubicBezTo>
                  <a:pt x="3265801" y="6936529"/>
                  <a:pt x="1810607" y="6717589"/>
                  <a:pt x="0" y="6858000"/>
                </a:cubicBezTo>
                <a:cubicBezTo>
                  <a:pt x="169379" y="5404359"/>
                  <a:pt x="63388" y="2786967"/>
                  <a:pt x="0" y="0"/>
                </a:cubicBezTo>
                <a:close/>
              </a:path>
              <a:path w="5807968" h="6858000" stroke="0" extrusionOk="0">
                <a:moveTo>
                  <a:pt x="0" y="0"/>
                </a:moveTo>
                <a:cubicBezTo>
                  <a:pt x="1735444" y="128263"/>
                  <a:pt x="4604151" y="18094"/>
                  <a:pt x="5807968" y="0"/>
                </a:cubicBezTo>
                <a:cubicBezTo>
                  <a:pt x="5795897" y="2551609"/>
                  <a:pt x="5743970" y="3746830"/>
                  <a:pt x="5807968" y="6858000"/>
                </a:cubicBezTo>
                <a:cubicBezTo>
                  <a:pt x="5149660" y="6736381"/>
                  <a:pt x="1967990" y="6999390"/>
                  <a:pt x="0" y="6858000"/>
                </a:cubicBezTo>
                <a:cubicBezTo>
                  <a:pt x="-86087" y="4683961"/>
                  <a:pt x="169657" y="1041185"/>
                  <a:pt x="0" y="0"/>
                </a:cubicBezTo>
                <a:close/>
              </a:path>
            </a:pathLst>
          </a:custGeom>
          <a:solidFill>
            <a:schemeClr val="accent2"/>
          </a:solidFill>
          <a:ln>
            <a:noFill/>
            <a:extLst>
              <a:ext uri="{C807C97D-BFC1-408E-A445-0C87EB9F89A2}">
                <ask:lineSketchStyleProps xmlns:ask="http://schemas.microsoft.com/office/drawing/2018/sketchyshapes" sd="1432916375">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Picture Placeholder 8">
            <a:extLst>
              <a:ext uri="{FF2B5EF4-FFF2-40B4-BE49-F238E27FC236}">
                <a16:creationId xmlns:a16="http://schemas.microsoft.com/office/drawing/2014/main" id="{9E7F5345-BF9D-711E-FE41-075CFACBDE83}"/>
              </a:ext>
            </a:extLst>
          </p:cNvPr>
          <p:cNvSpPr>
            <a:spLocks noGrp="1"/>
          </p:cNvSpPr>
          <p:nvPr>
            <p:ph type="pic" sz="quarter" idx="11"/>
          </p:nvPr>
        </p:nvSpPr>
        <p:spPr>
          <a:xfrm>
            <a:off x="6063865" y="836712"/>
            <a:ext cx="5472113" cy="5184576"/>
          </a:xfrm>
        </p:spPr>
        <p:txBody>
          <a:bodyPr/>
          <a:lstStyle/>
          <a:p>
            <a:r>
              <a:rPr lang="en-GB"/>
              <a:t>Click icon to add picture</a:t>
            </a:r>
            <a:endParaRPr lang="en-AU"/>
          </a:p>
        </p:txBody>
      </p:sp>
      <p:sp>
        <p:nvSpPr>
          <p:cNvPr id="6" name="Text Placeholder 5">
            <a:extLst>
              <a:ext uri="{FF2B5EF4-FFF2-40B4-BE49-F238E27FC236}">
                <a16:creationId xmlns:a16="http://schemas.microsoft.com/office/drawing/2014/main" id="{09B994D1-4841-429E-6559-C3BA477284AB}"/>
              </a:ext>
            </a:extLst>
          </p:cNvPr>
          <p:cNvSpPr>
            <a:spLocks noGrp="1"/>
          </p:cNvSpPr>
          <p:nvPr>
            <p:ph type="body" sz="quarter" idx="12"/>
          </p:nvPr>
        </p:nvSpPr>
        <p:spPr>
          <a:xfrm>
            <a:off x="479425" y="836612"/>
            <a:ext cx="4895850" cy="51847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69855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CE5D6C-63B9-B93F-7523-E621D1978C8A}"/>
              </a:ext>
            </a:extLst>
          </p:cNvPr>
          <p:cNvSpPr/>
          <p:nvPr userDrawn="1"/>
        </p:nvSpPr>
        <p:spPr>
          <a:xfrm>
            <a:off x="0" y="0"/>
            <a:ext cx="580796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Picture Placeholder 8">
            <a:extLst>
              <a:ext uri="{FF2B5EF4-FFF2-40B4-BE49-F238E27FC236}">
                <a16:creationId xmlns:a16="http://schemas.microsoft.com/office/drawing/2014/main" id="{9E7F5345-BF9D-711E-FE41-075CFACBDE83}"/>
              </a:ext>
            </a:extLst>
          </p:cNvPr>
          <p:cNvSpPr>
            <a:spLocks noGrp="1"/>
          </p:cNvSpPr>
          <p:nvPr>
            <p:ph type="pic" sz="quarter" idx="11"/>
          </p:nvPr>
        </p:nvSpPr>
        <p:spPr>
          <a:xfrm>
            <a:off x="6063865" y="836712"/>
            <a:ext cx="5472113" cy="5184576"/>
          </a:xfrm>
        </p:spPr>
        <p:txBody>
          <a:bodyPr/>
          <a:lstStyle/>
          <a:p>
            <a:r>
              <a:rPr lang="en-GB"/>
              <a:t>Click icon to add picture</a:t>
            </a:r>
            <a:endParaRPr lang="en-AU"/>
          </a:p>
        </p:txBody>
      </p:sp>
      <p:sp>
        <p:nvSpPr>
          <p:cNvPr id="6" name="Text Placeholder 5">
            <a:extLst>
              <a:ext uri="{FF2B5EF4-FFF2-40B4-BE49-F238E27FC236}">
                <a16:creationId xmlns:a16="http://schemas.microsoft.com/office/drawing/2014/main" id="{09B994D1-4841-429E-6559-C3BA477284AB}"/>
              </a:ext>
            </a:extLst>
          </p:cNvPr>
          <p:cNvSpPr>
            <a:spLocks noGrp="1"/>
          </p:cNvSpPr>
          <p:nvPr>
            <p:ph type="body" sz="quarter" idx="12"/>
          </p:nvPr>
        </p:nvSpPr>
        <p:spPr>
          <a:xfrm>
            <a:off x="479425" y="836612"/>
            <a:ext cx="4895850" cy="51847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4097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CE5D6C-63B9-B93F-7523-E621D1978C8A}"/>
              </a:ext>
            </a:extLst>
          </p:cNvPr>
          <p:cNvSpPr/>
          <p:nvPr userDrawn="1"/>
        </p:nvSpPr>
        <p:spPr>
          <a:xfrm>
            <a:off x="6384032" y="0"/>
            <a:ext cx="580796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Picture Placeholder 8">
            <a:extLst>
              <a:ext uri="{FF2B5EF4-FFF2-40B4-BE49-F238E27FC236}">
                <a16:creationId xmlns:a16="http://schemas.microsoft.com/office/drawing/2014/main" id="{9E7F5345-BF9D-711E-FE41-075CFACBDE83}"/>
              </a:ext>
            </a:extLst>
          </p:cNvPr>
          <p:cNvSpPr>
            <a:spLocks noGrp="1"/>
          </p:cNvSpPr>
          <p:nvPr>
            <p:ph type="pic" sz="quarter" idx="11"/>
          </p:nvPr>
        </p:nvSpPr>
        <p:spPr>
          <a:xfrm>
            <a:off x="504233" y="836612"/>
            <a:ext cx="5472113" cy="5184576"/>
          </a:xfrm>
        </p:spPr>
        <p:txBody>
          <a:bodyPr/>
          <a:lstStyle/>
          <a:p>
            <a:r>
              <a:rPr lang="en-GB"/>
              <a:t>Click icon to add picture</a:t>
            </a:r>
            <a:endParaRPr lang="en-AU"/>
          </a:p>
        </p:txBody>
      </p:sp>
      <p:sp>
        <p:nvSpPr>
          <p:cNvPr id="6" name="Text Placeholder 5">
            <a:extLst>
              <a:ext uri="{FF2B5EF4-FFF2-40B4-BE49-F238E27FC236}">
                <a16:creationId xmlns:a16="http://schemas.microsoft.com/office/drawing/2014/main" id="{09B994D1-4841-429E-6559-C3BA477284AB}"/>
              </a:ext>
            </a:extLst>
          </p:cNvPr>
          <p:cNvSpPr>
            <a:spLocks noGrp="1"/>
          </p:cNvSpPr>
          <p:nvPr>
            <p:ph type="body" sz="quarter" idx="12"/>
          </p:nvPr>
        </p:nvSpPr>
        <p:spPr>
          <a:xfrm>
            <a:off x="6863457" y="836612"/>
            <a:ext cx="4895850" cy="51847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07032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3A1CBD-A9B5-F277-C5E6-ED65E75394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en-AU" dirty="0"/>
          </a:p>
        </p:txBody>
      </p:sp>
      <p:sp>
        <p:nvSpPr>
          <p:cNvPr id="3" name="Text Placeholder 2">
            <a:extLst>
              <a:ext uri="{FF2B5EF4-FFF2-40B4-BE49-F238E27FC236}">
                <a16:creationId xmlns:a16="http://schemas.microsoft.com/office/drawing/2014/main" id="{04B2F983-18E5-588F-9F08-A5C356398FA0}"/>
              </a:ext>
            </a:extLst>
          </p:cNvPr>
          <p:cNvSpPr>
            <a:spLocks noGrp="1"/>
          </p:cNvSpPr>
          <p:nvPr>
            <p:ph type="body" idx="1"/>
          </p:nvPr>
        </p:nvSpPr>
        <p:spPr>
          <a:xfrm>
            <a:off x="838200" y="1825625"/>
            <a:ext cx="10515600" cy="4351338"/>
          </a:xfrm>
          <a:prstGeom prst="rect">
            <a:avLst/>
          </a:prstGeom>
        </p:spPr>
        <p:txBody>
          <a:bodyPr vert="horz" lIns="91440" tIns="45720" rIns="91440" bIns="45720" rtlCol="0" anchor="ct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4" name="Date Placeholder 3">
            <a:extLst>
              <a:ext uri="{FF2B5EF4-FFF2-40B4-BE49-F238E27FC236}">
                <a16:creationId xmlns:a16="http://schemas.microsoft.com/office/drawing/2014/main" id="{B85F7D22-CEC1-E714-513D-379357475A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360C1-95B5-43F5-958E-0D00E3971901}" type="datetimeFigureOut">
              <a:rPr lang="en-AU" smtClean="0"/>
              <a:t>18/11/2025</a:t>
            </a:fld>
            <a:endParaRPr lang="en-AU"/>
          </a:p>
        </p:txBody>
      </p:sp>
      <p:sp>
        <p:nvSpPr>
          <p:cNvPr id="5" name="Footer Placeholder 4">
            <a:extLst>
              <a:ext uri="{FF2B5EF4-FFF2-40B4-BE49-F238E27FC236}">
                <a16:creationId xmlns:a16="http://schemas.microsoft.com/office/drawing/2014/main" id="{E3CBDECC-2AF8-BA14-1B0B-A436BEF845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D143C1A-CD65-1CD7-87E0-429B7441C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5D897-B2EB-4317-AAE1-B9DA639D9A20}" type="slidenum">
              <a:rPr lang="en-AU" smtClean="0"/>
              <a:t>‹#›</a:t>
            </a:fld>
            <a:endParaRPr lang="en-AU"/>
          </a:p>
        </p:txBody>
      </p:sp>
    </p:spTree>
    <p:extLst>
      <p:ext uri="{BB962C8B-B14F-4D97-AF65-F5344CB8AC3E}">
        <p14:creationId xmlns:p14="http://schemas.microsoft.com/office/powerpoint/2010/main" val="1527495560"/>
      </p:ext>
    </p:extLst>
  </p:cSld>
  <p:clrMap bg1="lt1" tx1="dk1" bg2="lt2" tx2="dk2" accent1="accent1" accent2="accent2" accent3="accent3" accent4="accent4" accent5="accent5" accent6="accent6" hlink="hlink" folHlink="folHlink"/>
  <p:sldLayoutIdLst>
    <p:sldLayoutId id="2147483664" r:id="rId1"/>
    <p:sldLayoutId id="2147483672" r:id="rId2"/>
    <p:sldLayoutId id="2147483668" r:id="rId3"/>
    <p:sldLayoutId id="2147483689" r:id="rId4"/>
    <p:sldLayoutId id="2147483680" r:id="rId5"/>
    <p:sldLayoutId id="2147483701" r:id="rId6"/>
    <p:sldLayoutId id="2147483702" r:id="rId7"/>
    <p:sldLayoutId id="2147483704" r:id="rId8"/>
    <p:sldLayoutId id="2147483703" r:id="rId9"/>
    <p:sldLayoutId id="2147483709" r:id="rId10"/>
    <p:sldLayoutId id="2147483710" r:id="rId11"/>
    <p:sldLayoutId id="2147483705" r:id="rId12"/>
    <p:sldLayoutId id="214748371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kern="1200">
          <a:solidFill>
            <a:schemeClr val="accent2"/>
          </a:solidFill>
          <a:latin typeface="Poppins" panose="00000500000000000000" pitchFamily="2" charset="0"/>
          <a:ea typeface="+mj-ea"/>
          <a:cs typeface="Poppins" panose="00000500000000000000" pitchFamily="2"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200" b="0" kern="1200">
          <a:solidFill>
            <a:schemeClr val="tx2"/>
          </a:solidFill>
          <a:latin typeface="Poppins" panose="00000500000000000000" pitchFamily="2" charset="0"/>
          <a:ea typeface="+mn-ea"/>
          <a:cs typeface="Poppins" panose="00000500000000000000" pitchFamily="2" charset="0"/>
        </a:defRPr>
      </a:lvl1pPr>
      <a:lvl2pPr marL="0" indent="0" algn="l" defTabSz="914400" rtl="0" eaLnBrk="1" latinLnBrk="0" hangingPunct="1">
        <a:lnSpc>
          <a:spcPct val="100000"/>
        </a:lnSpc>
        <a:spcBef>
          <a:spcPts val="500"/>
        </a:spcBef>
        <a:buFont typeface="Arial" panose="020B0604020202020204" pitchFamily="34" charset="0"/>
        <a:buNone/>
        <a:defRPr sz="2800" b="1" kern="1200">
          <a:solidFill>
            <a:schemeClr val="tx2"/>
          </a:solidFill>
          <a:latin typeface="Poppins" panose="00000500000000000000" pitchFamily="2" charset="0"/>
          <a:ea typeface="+mn-ea"/>
          <a:cs typeface="Poppins" panose="00000500000000000000" pitchFamily="2" charset="0"/>
        </a:defRPr>
      </a:lvl2pPr>
      <a:lvl3pPr marL="0" indent="0" algn="l" defTabSz="914400" rtl="0" eaLnBrk="1" latinLnBrk="0" hangingPunct="1">
        <a:lnSpc>
          <a:spcPct val="100000"/>
        </a:lnSpc>
        <a:spcBef>
          <a:spcPts val="500"/>
        </a:spcBef>
        <a:buFont typeface="Arial" panose="020B0604020202020204" pitchFamily="34" charset="0"/>
        <a:buNone/>
        <a:defRPr sz="2200" kern="1200">
          <a:solidFill>
            <a:schemeClr val="tx2"/>
          </a:solidFill>
          <a:latin typeface="Poppins" panose="00000500000000000000" pitchFamily="2" charset="0"/>
          <a:ea typeface="+mn-ea"/>
          <a:cs typeface="Poppins" panose="00000500000000000000" pitchFamily="2" charset="0"/>
        </a:defRPr>
      </a:lvl3pPr>
      <a:lvl4pPr marL="0" indent="0" algn="l" defTabSz="914400" rtl="0" eaLnBrk="1" latinLnBrk="0" hangingPunct="1">
        <a:lnSpc>
          <a:spcPct val="100000"/>
        </a:lnSpc>
        <a:spcBef>
          <a:spcPts val="500"/>
        </a:spcBef>
        <a:buFont typeface="Arial" panose="020B0604020202020204" pitchFamily="34" charset="0"/>
        <a:buNone/>
        <a:defRPr sz="2400" b="1" kern="1200">
          <a:solidFill>
            <a:schemeClr val="tx2"/>
          </a:solidFill>
          <a:latin typeface="Poppins" panose="00000500000000000000" pitchFamily="2" charset="0"/>
          <a:ea typeface="+mn-ea"/>
          <a:cs typeface="Poppins" panose="00000500000000000000" pitchFamily="2" charset="0"/>
        </a:defRPr>
      </a:lvl4pPr>
      <a:lvl5pPr marL="0" indent="0" algn="l" defTabSz="914400" rtl="0" eaLnBrk="1" latinLnBrk="0" hangingPunct="1">
        <a:lnSpc>
          <a:spcPct val="100000"/>
        </a:lnSpc>
        <a:spcBef>
          <a:spcPts val="500"/>
        </a:spcBef>
        <a:buFont typeface="Arial" panose="020B0604020202020204" pitchFamily="34" charset="0"/>
        <a:buNone/>
        <a:defRPr sz="2400" u="sng" kern="1200">
          <a:solidFill>
            <a:schemeClr val="tx2"/>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orient="horz" pos="346" userDrawn="1">
          <p15:clr>
            <a:srgbClr val="F26B43"/>
          </p15:clr>
        </p15:guide>
        <p15:guide id="3" pos="211" userDrawn="1">
          <p15:clr>
            <a:srgbClr val="F26B43"/>
          </p15:clr>
        </p15:guide>
        <p15:guide id="4" pos="746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3A1CBD-A9B5-F277-C5E6-ED65E75394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04B2F983-18E5-588F-9F08-A5C356398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B85F7D22-CEC1-E714-513D-379357475A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360C1-95B5-43F5-958E-0D00E3971901}" type="datetimeFigureOut">
              <a:rPr lang="en-AU" smtClean="0"/>
              <a:t>18/11/2025</a:t>
            </a:fld>
            <a:endParaRPr lang="en-AU"/>
          </a:p>
        </p:txBody>
      </p:sp>
      <p:sp>
        <p:nvSpPr>
          <p:cNvPr id="5" name="Footer Placeholder 4">
            <a:extLst>
              <a:ext uri="{FF2B5EF4-FFF2-40B4-BE49-F238E27FC236}">
                <a16:creationId xmlns:a16="http://schemas.microsoft.com/office/drawing/2014/main" id="{E3CBDECC-2AF8-BA14-1B0B-A436BEF845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D143C1A-CD65-1CD7-87E0-429B7441C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5D897-B2EB-4317-AAE1-B9DA639D9A20}" type="slidenum">
              <a:rPr lang="en-AU" smtClean="0"/>
              <a:t>‹#›</a:t>
            </a:fld>
            <a:endParaRPr lang="en-AU"/>
          </a:p>
        </p:txBody>
      </p:sp>
    </p:spTree>
    <p:extLst>
      <p:ext uri="{BB962C8B-B14F-4D97-AF65-F5344CB8AC3E}">
        <p14:creationId xmlns:p14="http://schemas.microsoft.com/office/powerpoint/2010/main" val="827402015"/>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94" r:id="rId3"/>
    <p:sldLayoutId id="2147483676" r:id="rId4"/>
    <p:sldLayoutId id="2147483692" r:id="rId5"/>
    <p:sldLayoutId id="2147483698" r:id="rId6"/>
    <p:sldLayoutId id="2147483695" r:id="rId7"/>
    <p:sldLayoutId id="2147483681" r:id="rId8"/>
    <p:sldLayoutId id="2147483687" r:id="rId9"/>
    <p:sldLayoutId id="2147483696" r:id="rId10"/>
    <p:sldLayoutId id="2147483683" r:id="rId11"/>
    <p:sldLayoutId id="2147483697" r:id="rId12"/>
    <p:sldLayoutId id="2147483685" r:id="rId13"/>
    <p:sldLayoutId id="2147483684" r:id="rId14"/>
    <p:sldLayoutId id="2147483686" r:id="rId15"/>
    <p:sldLayoutId id="2147483688" r:id="rId16"/>
    <p:sldLayoutId id="2147483682" r:id="rId17"/>
    <p:sldLayoutId id="2147483708"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kern="1200">
          <a:solidFill>
            <a:schemeClr val="accent2"/>
          </a:solidFill>
          <a:latin typeface="Poppins" panose="00000500000000000000" pitchFamily="2" charset="0"/>
          <a:ea typeface="+mj-ea"/>
          <a:cs typeface="Poppins" panose="00000500000000000000" pitchFamily="2"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lang="en-US" sz="2200" b="0" kern="1200" dirty="0" smtClean="0">
          <a:solidFill>
            <a:schemeClr val="tx2"/>
          </a:solidFill>
          <a:latin typeface="Poppins" panose="00000500000000000000" pitchFamily="2" charset="0"/>
          <a:ea typeface="+mn-ea"/>
          <a:cs typeface="Poppins" panose="00000500000000000000" pitchFamily="2" charset="0"/>
        </a:defRPr>
      </a:lvl1pPr>
      <a:lvl2pPr marL="0" indent="0" algn="l" defTabSz="914400" rtl="0" eaLnBrk="1" latinLnBrk="0" hangingPunct="1">
        <a:lnSpc>
          <a:spcPct val="100000"/>
        </a:lnSpc>
        <a:spcBef>
          <a:spcPts val="500"/>
        </a:spcBef>
        <a:buFont typeface="Arial" panose="020B0604020202020204" pitchFamily="34" charset="0"/>
        <a:buNone/>
        <a:defRPr lang="en-US" sz="2800" b="1" kern="1200" dirty="0" smtClean="0">
          <a:solidFill>
            <a:schemeClr val="tx2"/>
          </a:solidFill>
          <a:latin typeface="Poppins" panose="00000500000000000000" pitchFamily="2" charset="0"/>
          <a:ea typeface="+mn-ea"/>
          <a:cs typeface="Poppins" panose="00000500000000000000" pitchFamily="2" charset="0"/>
        </a:defRPr>
      </a:lvl2pPr>
      <a:lvl3pPr marL="0" indent="0" algn="l" defTabSz="914400" rtl="0" eaLnBrk="1" latinLnBrk="0" hangingPunct="1">
        <a:lnSpc>
          <a:spcPct val="100000"/>
        </a:lnSpc>
        <a:spcBef>
          <a:spcPts val="500"/>
        </a:spcBef>
        <a:buFont typeface="Arial" panose="020B0604020202020204" pitchFamily="34" charset="0"/>
        <a:buNone/>
        <a:defRPr lang="en-US" sz="2000" b="0" kern="1200" dirty="0" smtClean="0">
          <a:solidFill>
            <a:schemeClr val="tx2"/>
          </a:solidFill>
          <a:latin typeface="Poppins" panose="00000500000000000000" pitchFamily="2" charset="0"/>
          <a:ea typeface="+mn-ea"/>
          <a:cs typeface="Poppins" panose="00000500000000000000" pitchFamily="2" charset="0"/>
        </a:defRPr>
      </a:lvl3pPr>
      <a:lvl4pPr marL="0" indent="0" algn="l" defTabSz="914400" rtl="0" eaLnBrk="1" latinLnBrk="0" hangingPunct="1">
        <a:lnSpc>
          <a:spcPct val="100000"/>
        </a:lnSpc>
        <a:spcBef>
          <a:spcPts val="500"/>
        </a:spcBef>
        <a:buFont typeface="Arial" panose="020B0604020202020204" pitchFamily="34" charset="0"/>
        <a:buNone/>
        <a:defRPr lang="en-US" sz="2400" b="1" kern="1200" dirty="0" smtClean="0">
          <a:solidFill>
            <a:schemeClr val="tx2"/>
          </a:solidFill>
          <a:latin typeface="Poppins" panose="00000500000000000000" pitchFamily="2" charset="0"/>
          <a:ea typeface="+mn-ea"/>
          <a:cs typeface="Poppins" panose="00000500000000000000" pitchFamily="2" charset="0"/>
        </a:defRPr>
      </a:lvl4pPr>
      <a:lvl5pPr marL="0" indent="0" algn="l" defTabSz="914400" rtl="0" eaLnBrk="1" latinLnBrk="0" hangingPunct="1">
        <a:lnSpc>
          <a:spcPct val="100000"/>
        </a:lnSpc>
        <a:spcBef>
          <a:spcPts val="500"/>
        </a:spcBef>
        <a:buFont typeface="Arial" panose="020B0604020202020204" pitchFamily="34" charset="0"/>
        <a:buNone/>
        <a:defRPr lang="en-AU" sz="2400" b="0" u="sng" kern="1200" dirty="0">
          <a:solidFill>
            <a:schemeClr val="tx2"/>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orient="horz" pos="346" userDrawn="1">
          <p15:clr>
            <a:srgbClr val="F26B43"/>
          </p15:clr>
        </p15:guide>
        <p15:guide id="3" pos="211" userDrawn="1">
          <p15:clr>
            <a:srgbClr val="F26B43"/>
          </p15:clr>
        </p15:guide>
        <p15:guide id="4" pos="746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3A1CBD-A9B5-F277-C5E6-ED65E75394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04B2F983-18E5-588F-9F08-A5C356398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B85F7D22-CEC1-E714-513D-379357475A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360C1-95B5-43F5-958E-0D00E3971901}" type="datetimeFigureOut">
              <a:rPr lang="en-AU" smtClean="0"/>
              <a:t>18/11/2025</a:t>
            </a:fld>
            <a:endParaRPr lang="en-AU"/>
          </a:p>
        </p:txBody>
      </p:sp>
      <p:sp>
        <p:nvSpPr>
          <p:cNvPr id="5" name="Footer Placeholder 4">
            <a:extLst>
              <a:ext uri="{FF2B5EF4-FFF2-40B4-BE49-F238E27FC236}">
                <a16:creationId xmlns:a16="http://schemas.microsoft.com/office/drawing/2014/main" id="{E3CBDECC-2AF8-BA14-1B0B-A436BEF845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D143C1A-CD65-1CD7-87E0-429B7441C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5D897-B2EB-4317-AAE1-B9DA639D9A20}" type="slidenum">
              <a:rPr lang="en-AU" smtClean="0"/>
              <a:t>‹#›</a:t>
            </a:fld>
            <a:endParaRPr lang="en-AU"/>
          </a:p>
        </p:txBody>
      </p:sp>
    </p:spTree>
    <p:extLst>
      <p:ext uri="{BB962C8B-B14F-4D97-AF65-F5344CB8AC3E}">
        <p14:creationId xmlns:p14="http://schemas.microsoft.com/office/powerpoint/2010/main" val="130512357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71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5400" b="0" kern="1200">
          <a:solidFill>
            <a:schemeClr val="accent2"/>
          </a:solidFill>
          <a:latin typeface="Poppins" panose="00000500000000000000" pitchFamily="2" charset="0"/>
          <a:ea typeface="+mj-ea"/>
          <a:cs typeface="Poppins" panose="00000500000000000000" pitchFamily="2"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lang="en-US" sz="2400" b="0" kern="1200" dirty="0">
          <a:solidFill>
            <a:schemeClr val="tx2"/>
          </a:solidFill>
          <a:latin typeface="Poppins" panose="00000500000000000000" pitchFamily="2" charset="0"/>
          <a:ea typeface="+mn-ea"/>
          <a:cs typeface="Poppins" panose="00000500000000000000" pitchFamily="2" charset="0"/>
        </a:defRPr>
      </a:lvl1pPr>
      <a:lvl2pPr marL="0" indent="0" algn="l" defTabSz="914400" rtl="0" eaLnBrk="1" latinLnBrk="0" hangingPunct="1">
        <a:lnSpc>
          <a:spcPct val="100000"/>
        </a:lnSpc>
        <a:spcBef>
          <a:spcPts val="500"/>
        </a:spcBef>
        <a:buFont typeface="Arial" panose="020B0604020202020204" pitchFamily="34" charset="0"/>
        <a:buNone/>
        <a:defRPr lang="en-US" sz="2800" b="1" kern="1200" dirty="0">
          <a:solidFill>
            <a:schemeClr val="tx2"/>
          </a:solidFill>
          <a:latin typeface="Poppins" panose="00000500000000000000" pitchFamily="2" charset="0"/>
          <a:ea typeface="+mn-ea"/>
          <a:cs typeface="Poppins" panose="00000500000000000000" pitchFamily="2" charset="0"/>
        </a:defRPr>
      </a:lvl2pPr>
      <a:lvl3pPr marL="0" indent="0" algn="l" defTabSz="914400" rtl="0" eaLnBrk="1" latinLnBrk="0" hangingPunct="1">
        <a:lnSpc>
          <a:spcPct val="100000"/>
        </a:lnSpc>
        <a:spcBef>
          <a:spcPts val="500"/>
        </a:spcBef>
        <a:buFont typeface="Arial" panose="020B0604020202020204" pitchFamily="34" charset="0"/>
        <a:buNone/>
        <a:defRPr lang="en-US" sz="2200" b="0" kern="1200" dirty="0">
          <a:solidFill>
            <a:schemeClr val="tx2"/>
          </a:solidFill>
          <a:latin typeface="Poppins" panose="00000500000000000000" pitchFamily="2" charset="0"/>
          <a:ea typeface="+mn-ea"/>
          <a:cs typeface="Poppins" panose="00000500000000000000" pitchFamily="2" charset="0"/>
        </a:defRPr>
      </a:lvl3pPr>
      <a:lvl4pPr marL="0" indent="0" algn="l" defTabSz="914400" rtl="0" eaLnBrk="1" latinLnBrk="0" hangingPunct="1">
        <a:lnSpc>
          <a:spcPct val="100000"/>
        </a:lnSpc>
        <a:spcBef>
          <a:spcPts val="500"/>
        </a:spcBef>
        <a:buFont typeface="Arial" panose="020B0604020202020204" pitchFamily="34" charset="0"/>
        <a:buNone/>
        <a:defRPr lang="en-US" sz="2400" b="1" kern="1200" dirty="0">
          <a:solidFill>
            <a:schemeClr val="tx2"/>
          </a:solidFill>
          <a:latin typeface="Poppins" panose="00000500000000000000" pitchFamily="2" charset="0"/>
          <a:ea typeface="+mn-ea"/>
          <a:cs typeface="Poppins" panose="00000500000000000000" pitchFamily="2" charset="0"/>
        </a:defRPr>
      </a:lvl4pPr>
      <a:lvl5pPr marL="0" indent="0" algn="l" defTabSz="914400" rtl="0" eaLnBrk="1" latinLnBrk="0" hangingPunct="1">
        <a:lnSpc>
          <a:spcPct val="100000"/>
        </a:lnSpc>
        <a:spcBef>
          <a:spcPts val="500"/>
        </a:spcBef>
        <a:buFont typeface="Arial" panose="020B0604020202020204" pitchFamily="34" charset="0"/>
        <a:buNone/>
        <a:defRPr lang="en-AU" sz="2400" b="0" u="sng" kern="1200" dirty="0">
          <a:solidFill>
            <a:schemeClr val="tx2"/>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orient="horz" pos="346" userDrawn="1">
          <p15:clr>
            <a:srgbClr val="F26B43"/>
          </p15:clr>
        </p15:guide>
        <p15:guide id="3" pos="211" userDrawn="1">
          <p15:clr>
            <a:srgbClr val="F26B43"/>
          </p15:clr>
        </p15:guide>
        <p15:guide id="4" pos="746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3A1CBD-A9B5-F277-C5E6-ED65E75394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04B2F983-18E5-588F-9F08-A5C356398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B85F7D22-CEC1-E714-513D-379357475A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360C1-95B5-43F5-958E-0D00E3971901}" type="datetimeFigureOut">
              <a:rPr lang="en-AU" smtClean="0"/>
              <a:t>18/11/2025</a:t>
            </a:fld>
            <a:endParaRPr lang="en-AU"/>
          </a:p>
        </p:txBody>
      </p:sp>
      <p:sp>
        <p:nvSpPr>
          <p:cNvPr id="5" name="Footer Placeholder 4">
            <a:extLst>
              <a:ext uri="{FF2B5EF4-FFF2-40B4-BE49-F238E27FC236}">
                <a16:creationId xmlns:a16="http://schemas.microsoft.com/office/drawing/2014/main" id="{E3CBDECC-2AF8-BA14-1B0B-A436BEF845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D143C1A-CD65-1CD7-87E0-429B7441C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5D897-B2EB-4317-AAE1-B9DA639D9A20}" type="slidenum">
              <a:rPr lang="en-AU" smtClean="0"/>
              <a:t>‹#›</a:t>
            </a:fld>
            <a:endParaRPr lang="en-AU"/>
          </a:p>
        </p:txBody>
      </p:sp>
    </p:spTree>
    <p:extLst>
      <p:ext uri="{BB962C8B-B14F-4D97-AF65-F5344CB8AC3E}">
        <p14:creationId xmlns:p14="http://schemas.microsoft.com/office/powerpoint/2010/main" val="2972600469"/>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99" r:id="rId4"/>
    <p:sldLayoutId id="2147483706" r:id="rId5"/>
    <p:sldLayoutId id="2147483707" r:id="rId6"/>
    <p:sldLayoutId id="2147483711" r:id="rId7"/>
    <p:sldLayoutId id="214748371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5400" b="0" kern="1200">
          <a:solidFill>
            <a:schemeClr val="accent2"/>
          </a:solidFill>
          <a:latin typeface="Poppins" panose="00000500000000000000" pitchFamily="2" charset="0"/>
          <a:ea typeface="+mj-ea"/>
          <a:cs typeface="Poppins" panose="00000500000000000000" pitchFamily="2"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lang="en-US" sz="2400" b="0" kern="1200" dirty="0">
          <a:solidFill>
            <a:schemeClr val="tx2"/>
          </a:solidFill>
          <a:latin typeface="Poppins" panose="00000500000000000000" pitchFamily="2" charset="0"/>
          <a:ea typeface="+mn-ea"/>
          <a:cs typeface="Poppins" panose="00000500000000000000" pitchFamily="2" charset="0"/>
        </a:defRPr>
      </a:lvl1pPr>
      <a:lvl2pPr marL="0" indent="0" algn="l" defTabSz="914400" rtl="0" eaLnBrk="1" latinLnBrk="0" hangingPunct="1">
        <a:lnSpc>
          <a:spcPct val="100000"/>
        </a:lnSpc>
        <a:spcBef>
          <a:spcPts val="500"/>
        </a:spcBef>
        <a:buFont typeface="Arial" panose="020B0604020202020204" pitchFamily="34" charset="0"/>
        <a:buNone/>
        <a:defRPr lang="en-US" sz="2800" b="1" kern="1200" dirty="0">
          <a:solidFill>
            <a:schemeClr val="tx2"/>
          </a:solidFill>
          <a:latin typeface="Poppins" panose="00000500000000000000" pitchFamily="2" charset="0"/>
          <a:ea typeface="+mn-ea"/>
          <a:cs typeface="Poppins" panose="00000500000000000000" pitchFamily="2" charset="0"/>
        </a:defRPr>
      </a:lvl2pPr>
      <a:lvl3pPr marL="0" indent="0" algn="l" defTabSz="914400" rtl="0" eaLnBrk="1" latinLnBrk="0" hangingPunct="1">
        <a:lnSpc>
          <a:spcPct val="100000"/>
        </a:lnSpc>
        <a:spcBef>
          <a:spcPts val="500"/>
        </a:spcBef>
        <a:buFont typeface="Arial" panose="020B0604020202020204" pitchFamily="34" charset="0"/>
        <a:buNone/>
        <a:defRPr lang="en-US" sz="2200" b="0" kern="1200" dirty="0">
          <a:solidFill>
            <a:schemeClr val="tx2"/>
          </a:solidFill>
          <a:latin typeface="Poppins" panose="00000500000000000000" pitchFamily="2" charset="0"/>
          <a:ea typeface="+mn-ea"/>
          <a:cs typeface="Poppins" panose="00000500000000000000" pitchFamily="2" charset="0"/>
        </a:defRPr>
      </a:lvl3pPr>
      <a:lvl4pPr marL="0" indent="0" algn="l" defTabSz="914400" rtl="0" eaLnBrk="1" latinLnBrk="0" hangingPunct="1">
        <a:lnSpc>
          <a:spcPct val="100000"/>
        </a:lnSpc>
        <a:spcBef>
          <a:spcPts val="500"/>
        </a:spcBef>
        <a:buFont typeface="Arial" panose="020B0604020202020204" pitchFamily="34" charset="0"/>
        <a:buNone/>
        <a:defRPr lang="en-US" sz="2400" b="1" kern="1200" dirty="0">
          <a:solidFill>
            <a:schemeClr val="tx2"/>
          </a:solidFill>
          <a:latin typeface="Poppins" panose="00000500000000000000" pitchFamily="2" charset="0"/>
          <a:ea typeface="+mn-ea"/>
          <a:cs typeface="Poppins" panose="00000500000000000000" pitchFamily="2" charset="0"/>
        </a:defRPr>
      </a:lvl4pPr>
      <a:lvl5pPr marL="0" indent="0" algn="l" defTabSz="914400" rtl="0" eaLnBrk="1" latinLnBrk="0" hangingPunct="1">
        <a:lnSpc>
          <a:spcPct val="100000"/>
        </a:lnSpc>
        <a:spcBef>
          <a:spcPts val="500"/>
        </a:spcBef>
        <a:buFont typeface="Arial" panose="020B0604020202020204" pitchFamily="34" charset="0"/>
        <a:buNone/>
        <a:defRPr lang="en-AU" sz="2400" b="0" u="sng" kern="1200" dirty="0">
          <a:solidFill>
            <a:schemeClr val="tx2"/>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orient="horz" pos="346" userDrawn="1">
          <p15:clr>
            <a:srgbClr val="F26B43"/>
          </p15:clr>
        </p15:guide>
        <p15:guide id="3" pos="211" userDrawn="1">
          <p15:clr>
            <a:srgbClr val="F26B43"/>
          </p15:clr>
        </p15:guide>
        <p15:guide id="4" pos="746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749B6-D9E8-DAFC-1E2C-043F5EC3657E}"/>
              </a:ext>
            </a:extLst>
          </p:cNvPr>
          <p:cNvSpPr>
            <a:spLocks noGrp="1"/>
          </p:cNvSpPr>
          <p:nvPr>
            <p:ph type="title"/>
          </p:nvPr>
        </p:nvSpPr>
        <p:spPr/>
        <p:txBody>
          <a:bodyPr/>
          <a:lstStyle/>
          <a:p>
            <a:r>
              <a:rPr lang="en-US" dirty="0"/>
              <a:t>In the Know</a:t>
            </a:r>
          </a:p>
        </p:txBody>
      </p:sp>
      <p:sp>
        <p:nvSpPr>
          <p:cNvPr id="3" name="Text Placeholder 2">
            <a:extLst>
              <a:ext uri="{FF2B5EF4-FFF2-40B4-BE49-F238E27FC236}">
                <a16:creationId xmlns:a16="http://schemas.microsoft.com/office/drawing/2014/main" id="{23A1AFE7-D93A-057B-E4CF-F4C95B4A0722}"/>
              </a:ext>
            </a:extLst>
          </p:cNvPr>
          <p:cNvSpPr>
            <a:spLocks noGrp="1"/>
          </p:cNvSpPr>
          <p:nvPr>
            <p:ph type="body" idx="1"/>
          </p:nvPr>
        </p:nvSpPr>
        <p:spPr>
          <a:xfrm>
            <a:off x="831850" y="4589463"/>
            <a:ext cx="5552182" cy="1500187"/>
          </a:xfrm>
        </p:spPr>
        <p:txBody>
          <a:bodyPr/>
          <a:lstStyle/>
          <a:p>
            <a:r>
              <a:rPr lang="en-US" dirty="0"/>
              <a:t>A Managers and Finance special webinar</a:t>
            </a:r>
          </a:p>
        </p:txBody>
      </p:sp>
      <p:pic>
        <p:nvPicPr>
          <p:cNvPr id="8" name="Picture Placeholder 7" descr="A cartoon of a person holding a folder and pointing&#10;&#10;AI-generated content may be incorrect.">
            <a:extLst>
              <a:ext uri="{FF2B5EF4-FFF2-40B4-BE49-F238E27FC236}">
                <a16:creationId xmlns:a16="http://schemas.microsoft.com/office/drawing/2014/main" id="{31A6CED8-2A89-C59A-89EE-7354322C3BD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379" b="5379"/>
          <a:stretch>
            <a:fillRect/>
          </a:stretch>
        </p:blipFill>
        <p:spPr/>
      </p:pic>
    </p:spTree>
    <p:extLst>
      <p:ext uri="{BB962C8B-B14F-4D97-AF65-F5344CB8AC3E}">
        <p14:creationId xmlns:p14="http://schemas.microsoft.com/office/powerpoint/2010/main" val="342472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and person holding puzzle pieces&#10;&#10;AI-generated content may be incorrect.">
            <a:extLst>
              <a:ext uri="{FF2B5EF4-FFF2-40B4-BE49-F238E27FC236}">
                <a16:creationId xmlns:a16="http://schemas.microsoft.com/office/drawing/2014/main" id="{14DCC3D1-508C-3535-E0A6-782516F1255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217" r="2217"/>
          <a:stretch>
            <a:fillRect/>
          </a:stretch>
        </p:blipFill>
        <p:spPr/>
      </p:pic>
      <p:sp>
        <p:nvSpPr>
          <p:cNvPr id="3" name="Text Placeholder 2">
            <a:extLst>
              <a:ext uri="{FF2B5EF4-FFF2-40B4-BE49-F238E27FC236}">
                <a16:creationId xmlns:a16="http://schemas.microsoft.com/office/drawing/2014/main" id="{F4759404-47E4-E69B-2D88-FDB29A757828}"/>
              </a:ext>
            </a:extLst>
          </p:cNvPr>
          <p:cNvSpPr>
            <a:spLocks noGrp="1"/>
          </p:cNvSpPr>
          <p:nvPr>
            <p:ph type="body" sz="quarter" idx="12"/>
          </p:nvPr>
        </p:nvSpPr>
        <p:spPr>
          <a:xfrm>
            <a:off x="119336" y="620688"/>
            <a:ext cx="5544616" cy="5976864"/>
          </a:xfrm>
        </p:spPr>
        <p:txBody>
          <a:bodyPr/>
          <a:lstStyle/>
          <a:p>
            <a:endParaRPr lang="en-US" sz="2800" b="1" dirty="0"/>
          </a:p>
          <a:p>
            <a:pPr marL="342900" indent="-342900">
              <a:buFont typeface="Arial" panose="020B0604020202020204" pitchFamily="34" charset="0"/>
              <a:buChar char="•"/>
            </a:pPr>
            <a:r>
              <a:rPr lang="en-US" sz="2800" dirty="0"/>
              <a:t>GIW are the responsibility of the whole fundraising team</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Acquisition and administration might not be same person</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Finance and legal support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Agreed procedures: </a:t>
            </a:r>
            <a:r>
              <a:rPr lang="en-US" sz="2800" dirty="0" err="1"/>
              <a:t>eg</a:t>
            </a:r>
            <a:r>
              <a:rPr lang="en-US" sz="2800" dirty="0"/>
              <a:t> releases, shares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Pre-approval </a:t>
            </a:r>
          </a:p>
          <a:p>
            <a:endParaRPr lang="en-US" dirty="0"/>
          </a:p>
          <a:p>
            <a:endParaRPr lang="en-US" dirty="0"/>
          </a:p>
        </p:txBody>
      </p:sp>
    </p:spTree>
    <p:extLst>
      <p:ext uri="{BB962C8B-B14F-4D97-AF65-F5344CB8AC3E}">
        <p14:creationId xmlns:p14="http://schemas.microsoft.com/office/powerpoint/2010/main" val="404911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EC276-0A92-5943-0750-E38E84F9F62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4BF51D2-EA33-4B58-C985-F9022F2E9298}"/>
              </a:ext>
            </a:extLst>
          </p:cNvPr>
          <p:cNvSpPr>
            <a:spLocks noGrp="1"/>
          </p:cNvSpPr>
          <p:nvPr>
            <p:ph type="body" sz="quarter" idx="12"/>
          </p:nvPr>
        </p:nvSpPr>
        <p:spPr>
          <a:xfrm>
            <a:off x="912656" y="1305037"/>
            <a:ext cx="4895312" cy="4392488"/>
          </a:xfrm>
        </p:spPr>
        <p:txBody>
          <a:bodyPr/>
          <a:lstStyle/>
          <a:p>
            <a:r>
              <a:rPr lang="en-US" sz="4000" b="1" dirty="0"/>
              <a:t>How can finance teams help?</a:t>
            </a:r>
          </a:p>
        </p:txBody>
      </p:sp>
      <p:pic>
        <p:nvPicPr>
          <p:cNvPr id="11" name="Picture Placeholder 10" descr="A cartoon of a person using binoculars&#10;&#10;AI-generated content may be incorrect.">
            <a:extLst>
              <a:ext uri="{FF2B5EF4-FFF2-40B4-BE49-F238E27FC236}">
                <a16:creationId xmlns:a16="http://schemas.microsoft.com/office/drawing/2014/main" id="{951B091E-D720-B711-3243-D68EC7F02960}"/>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625" b="2625"/>
          <a:stretch>
            <a:fillRect/>
          </a:stretch>
        </p:blipFill>
        <p:spPr/>
      </p:pic>
    </p:spTree>
    <p:extLst>
      <p:ext uri="{BB962C8B-B14F-4D97-AF65-F5344CB8AC3E}">
        <p14:creationId xmlns:p14="http://schemas.microsoft.com/office/powerpoint/2010/main" val="367942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and person sitting in chairs&#10;&#10;AI-generated content may be incorrect.">
            <a:extLst>
              <a:ext uri="{FF2B5EF4-FFF2-40B4-BE49-F238E27FC236}">
                <a16:creationId xmlns:a16="http://schemas.microsoft.com/office/drawing/2014/main" id="{C12BB02C-F736-67AE-53DE-F2EF7D7188F7}"/>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6781" b="-16781"/>
          <a:stretch>
            <a:fillRect/>
          </a:stretch>
        </p:blipFill>
        <p:spPr/>
      </p:pic>
      <p:sp>
        <p:nvSpPr>
          <p:cNvPr id="3" name="Text Placeholder 2">
            <a:extLst>
              <a:ext uri="{FF2B5EF4-FFF2-40B4-BE49-F238E27FC236}">
                <a16:creationId xmlns:a16="http://schemas.microsoft.com/office/drawing/2014/main" id="{DFAA7203-5E1C-CCC1-7621-E8A7AFF93E76}"/>
              </a:ext>
            </a:extLst>
          </p:cNvPr>
          <p:cNvSpPr>
            <a:spLocks noGrp="1"/>
          </p:cNvSpPr>
          <p:nvPr>
            <p:ph type="body" sz="quarter" idx="12"/>
          </p:nvPr>
        </p:nvSpPr>
        <p:spPr>
          <a:xfrm>
            <a:off x="6600056" y="836612"/>
            <a:ext cx="5472113" cy="5184776"/>
          </a:xfrm>
        </p:spPr>
        <p:txBody>
          <a:bodyPr/>
          <a:lstStyle/>
          <a:p>
            <a:pPr marL="342900" indent="-342900">
              <a:buFont typeface="Arial" panose="020B0604020202020204" pitchFamily="34" charset="0"/>
              <a:buChar char="•"/>
            </a:pPr>
            <a:r>
              <a:rPr lang="en-US" sz="2800" dirty="0"/>
              <a:t>Understand forecasting challenges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Reading final statements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Share transfers, present and specific entitlement (Capital Gains Tax)</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Franking credits </a:t>
            </a:r>
          </a:p>
        </p:txBody>
      </p:sp>
    </p:spTree>
    <p:extLst>
      <p:ext uri="{BB962C8B-B14F-4D97-AF65-F5344CB8AC3E}">
        <p14:creationId xmlns:p14="http://schemas.microsoft.com/office/powerpoint/2010/main" val="429266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DD59FC-197B-A9AC-3BED-BACAFBBC4F57}"/>
              </a:ext>
            </a:extLst>
          </p:cNvPr>
          <p:cNvSpPr>
            <a:spLocks noGrp="1"/>
          </p:cNvSpPr>
          <p:nvPr>
            <p:ph type="body" sz="quarter" idx="12"/>
          </p:nvPr>
        </p:nvSpPr>
        <p:spPr/>
        <p:txBody>
          <a:bodyPr/>
          <a:lstStyle/>
          <a:p>
            <a:pPr marL="342900" indent="-342900">
              <a:buFont typeface="Arial" panose="020B0604020202020204" pitchFamily="34" charset="0"/>
              <a:buChar char="•"/>
            </a:pPr>
            <a:r>
              <a:rPr lang="en-US" sz="2800" dirty="0"/>
              <a:t>Tax exempt status of charities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Impacts shares and real estate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Solicitors and accountants often not aware</a:t>
            </a:r>
          </a:p>
        </p:txBody>
      </p:sp>
      <p:pic>
        <p:nvPicPr>
          <p:cNvPr id="7" name="Picture Placeholder 6" descr="A calculator with a green screen&#10;&#10;Description automatically generated">
            <a:extLst>
              <a:ext uri="{FF2B5EF4-FFF2-40B4-BE49-F238E27FC236}">
                <a16:creationId xmlns:a16="http://schemas.microsoft.com/office/drawing/2014/main" id="{08C452BC-1DC7-0B56-A23B-18DFADAFEA33}"/>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35206" r="-35206"/>
          <a:stretch/>
        </p:blipFill>
        <p:spPr/>
      </p:pic>
    </p:spTree>
    <p:extLst>
      <p:ext uri="{BB962C8B-B14F-4D97-AF65-F5344CB8AC3E}">
        <p14:creationId xmlns:p14="http://schemas.microsoft.com/office/powerpoint/2010/main" val="14565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764AD9D-DC5B-D69F-0B1F-EDF630707061}"/>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6781" b="-16781"/>
          <a:stretch/>
        </p:blipFill>
        <p:spPr/>
      </p:pic>
      <p:sp>
        <p:nvSpPr>
          <p:cNvPr id="3" name="Text Placeholder 2">
            <a:extLst>
              <a:ext uri="{FF2B5EF4-FFF2-40B4-BE49-F238E27FC236}">
                <a16:creationId xmlns:a16="http://schemas.microsoft.com/office/drawing/2014/main" id="{60494743-04FC-4F8D-A473-084C478AAFD7}"/>
              </a:ext>
            </a:extLst>
          </p:cNvPr>
          <p:cNvSpPr>
            <a:spLocks noGrp="1"/>
          </p:cNvSpPr>
          <p:nvPr>
            <p:ph type="body" sz="quarter" idx="12"/>
          </p:nvPr>
        </p:nvSpPr>
        <p:spPr/>
        <p:txBody>
          <a:bodyPr/>
          <a:lstStyle/>
          <a:p>
            <a:r>
              <a:rPr lang="en-US" sz="2800" b="1" dirty="0"/>
              <a:t>Case studies:</a:t>
            </a:r>
          </a:p>
          <a:p>
            <a:pPr marL="457200" indent="-457200">
              <a:buFont typeface="Arial" panose="020B0604020202020204" pitchFamily="34" charset="0"/>
              <a:buChar char="•"/>
            </a:pPr>
            <a:r>
              <a:rPr lang="en-US" sz="2800" dirty="0"/>
              <a:t>Sold shares without first speaking with charities = $350,000 in CGT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Sold holiday house without making charities presently entitled = $199,000 in CGT</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74516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44741-E372-C2A1-BE83-FCE21D140B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EF764F-0ED6-57FB-D1CC-562C784D5E07}"/>
              </a:ext>
            </a:extLst>
          </p:cNvPr>
          <p:cNvSpPr>
            <a:spLocks noGrp="1"/>
          </p:cNvSpPr>
          <p:nvPr>
            <p:ph type="title"/>
          </p:nvPr>
        </p:nvSpPr>
        <p:spPr>
          <a:xfrm>
            <a:off x="0" y="1018904"/>
            <a:ext cx="12192000" cy="4585062"/>
          </a:xfrm>
        </p:spPr>
        <p:txBody>
          <a:bodyPr/>
          <a:lstStyle/>
          <a:p>
            <a:r>
              <a:rPr lang="en-US" sz="3000" dirty="0"/>
              <a:t>1. Shares</a:t>
            </a:r>
            <a:br>
              <a:rPr lang="en-US" sz="3000" dirty="0"/>
            </a:br>
            <a:br>
              <a:rPr lang="en-US" sz="3000" dirty="0"/>
            </a:br>
            <a:r>
              <a:rPr lang="en-US" sz="3000" dirty="0"/>
              <a:t>2. Non-primary residence properties</a:t>
            </a:r>
            <a:br>
              <a:rPr lang="en-US" sz="3000" dirty="0"/>
            </a:br>
            <a:br>
              <a:rPr lang="en-US" sz="3000" dirty="0"/>
            </a:br>
            <a:r>
              <a:rPr lang="en-US" sz="3000" dirty="0"/>
              <a:t>3. Primary residence not sold within 2 years of date of death</a:t>
            </a:r>
          </a:p>
        </p:txBody>
      </p:sp>
    </p:spTree>
    <p:extLst>
      <p:ext uri="{BB962C8B-B14F-4D97-AF65-F5344CB8AC3E}">
        <p14:creationId xmlns:p14="http://schemas.microsoft.com/office/powerpoint/2010/main" val="34362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0D3EB-CDAB-0366-0259-FF02DFF77FC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7DC504A-1A68-9B68-1497-923F9CBB57F4}"/>
              </a:ext>
            </a:extLst>
          </p:cNvPr>
          <p:cNvSpPr>
            <a:spLocks noGrp="1"/>
          </p:cNvSpPr>
          <p:nvPr>
            <p:ph type="body" sz="quarter" idx="12"/>
          </p:nvPr>
        </p:nvSpPr>
        <p:spPr>
          <a:xfrm>
            <a:off x="912656" y="1305037"/>
            <a:ext cx="4895312" cy="4392488"/>
          </a:xfrm>
        </p:spPr>
        <p:txBody>
          <a:bodyPr/>
          <a:lstStyle/>
          <a:p>
            <a:r>
              <a:rPr lang="en-US" sz="4000" b="1" dirty="0"/>
              <a:t>Why is forecasting so hard?</a:t>
            </a:r>
          </a:p>
        </p:txBody>
      </p:sp>
      <p:pic>
        <p:nvPicPr>
          <p:cNvPr id="15" name="Picture Placeholder 14" descr="A person thinking about a problem&#10;&#10;AI-generated content may be incorrect.">
            <a:extLst>
              <a:ext uri="{FF2B5EF4-FFF2-40B4-BE49-F238E27FC236}">
                <a16:creationId xmlns:a16="http://schemas.microsoft.com/office/drawing/2014/main" id="{DCDFF9AD-5E89-046A-42E5-B84A27AFF93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852" r="1852"/>
          <a:stretch>
            <a:fillRect/>
          </a:stretch>
        </p:blipFill>
        <p:spPr/>
      </p:pic>
    </p:spTree>
    <p:extLst>
      <p:ext uri="{BB962C8B-B14F-4D97-AF65-F5344CB8AC3E}">
        <p14:creationId xmlns:p14="http://schemas.microsoft.com/office/powerpoint/2010/main" val="77592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02DDEE-BC86-C951-011C-D5342D19CFD5}"/>
              </a:ext>
            </a:extLst>
          </p:cNvPr>
          <p:cNvSpPr>
            <a:spLocks noGrp="1"/>
          </p:cNvSpPr>
          <p:nvPr>
            <p:ph type="body" sz="quarter" idx="12"/>
          </p:nvPr>
        </p:nvSpPr>
        <p:spPr>
          <a:xfrm>
            <a:off x="6813084" y="1052736"/>
            <a:ext cx="4895850" cy="5668691"/>
          </a:xfrm>
        </p:spPr>
        <p:txBody>
          <a:bodyPr/>
          <a:lstStyle/>
          <a:p>
            <a:pPr marL="514350" indent="-514350">
              <a:buAutoNum type="arabicPeriod"/>
            </a:pPr>
            <a:r>
              <a:rPr lang="en-US" sz="2800" dirty="0"/>
              <a:t>Very small number of records, very large size</a:t>
            </a:r>
          </a:p>
          <a:p>
            <a:pPr marL="514350" indent="-514350">
              <a:buAutoNum type="arabicPeriod"/>
            </a:pPr>
            <a:endParaRPr lang="en-US" sz="2800" dirty="0"/>
          </a:p>
          <a:p>
            <a:pPr marL="514350" indent="-514350">
              <a:buAutoNum type="arabicPeriod"/>
            </a:pPr>
            <a:r>
              <a:rPr lang="en-US" sz="2800" dirty="0"/>
              <a:t>7% of gifts make up 60% of income</a:t>
            </a:r>
          </a:p>
          <a:p>
            <a:pPr marL="514350" indent="-514350">
              <a:buAutoNum type="arabicPeriod"/>
            </a:pPr>
            <a:endParaRPr lang="en-US" sz="2800" dirty="0"/>
          </a:p>
          <a:p>
            <a:pPr marL="514350" indent="-514350">
              <a:buAutoNum type="arabicPeriod"/>
            </a:pPr>
            <a:r>
              <a:rPr lang="en-US" sz="2800" dirty="0"/>
              <a:t>Significant variation in time to administer estate</a:t>
            </a:r>
          </a:p>
          <a:p>
            <a:pPr marL="514350" indent="-514350">
              <a:buAutoNum type="arabicPeriod"/>
            </a:pPr>
            <a:endParaRPr lang="en-US" sz="2800" dirty="0"/>
          </a:p>
          <a:p>
            <a:pPr marL="514350" indent="-514350">
              <a:buAutoNum type="arabicPeriod"/>
            </a:pPr>
            <a:r>
              <a:rPr lang="en-US" sz="2800" dirty="0"/>
              <a:t>No firm rules on notification timeline</a:t>
            </a:r>
          </a:p>
          <a:p>
            <a:pPr marL="514350" indent="-514350">
              <a:buAutoNum type="arabicPeriod"/>
            </a:pPr>
            <a:endParaRPr lang="en-US" sz="2800" dirty="0"/>
          </a:p>
          <a:p>
            <a:pPr marL="514350" indent="-514350">
              <a:buFont typeface="+mj-lt"/>
              <a:buAutoNum type="arabicPeriod"/>
            </a:pPr>
            <a:endParaRPr lang="en-US" sz="2800" dirty="0"/>
          </a:p>
        </p:txBody>
      </p:sp>
      <p:pic>
        <p:nvPicPr>
          <p:cNvPr id="7" name="Picture Placeholder 6" descr="A person helping another person climb up a ladder&#10;&#10;AI-generated content may be incorrect.">
            <a:extLst>
              <a:ext uri="{FF2B5EF4-FFF2-40B4-BE49-F238E27FC236}">
                <a16:creationId xmlns:a16="http://schemas.microsoft.com/office/drawing/2014/main" id="{367E7195-22A4-7343-28FD-355F54E2D41F}"/>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925" b="-1925"/>
          <a:stretch>
            <a:fillRect/>
          </a:stretch>
        </p:blipFill>
        <p:spPr/>
      </p:pic>
    </p:spTree>
    <p:extLst>
      <p:ext uri="{BB962C8B-B14F-4D97-AF65-F5344CB8AC3E}">
        <p14:creationId xmlns:p14="http://schemas.microsoft.com/office/powerpoint/2010/main" val="142231220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1124D7-FB3E-2AA4-05A4-017E8FDBF9B9}"/>
              </a:ext>
            </a:extLst>
          </p:cNvPr>
          <p:cNvSpPr>
            <a:spLocks noGrp="1"/>
          </p:cNvSpPr>
          <p:nvPr>
            <p:ph type="body" sz="quarter" idx="12"/>
          </p:nvPr>
        </p:nvSpPr>
        <p:spPr>
          <a:xfrm>
            <a:off x="191344" y="836612"/>
            <a:ext cx="5472113" cy="5184776"/>
          </a:xfrm>
        </p:spPr>
        <p:txBody>
          <a:bodyPr/>
          <a:lstStyle/>
          <a:p>
            <a:r>
              <a:rPr lang="en-US" sz="2800" dirty="0"/>
              <a:t>5. 50% of </a:t>
            </a:r>
            <a:r>
              <a:rPr lang="en-US" sz="2800" dirty="0" err="1"/>
              <a:t>bequsts</a:t>
            </a:r>
            <a:r>
              <a:rPr lang="en-US" sz="2800" dirty="0"/>
              <a:t> are ‘unanticipated’ - about 38% of income </a:t>
            </a:r>
          </a:p>
          <a:p>
            <a:endParaRPr lang="en-US" sz="2800" dirty="0"/>
          </a:p>
          <a:p>
            <a:r>
              <a:rPr lang="en-US" sz="2800" dirty="0"/>
              <a:t>6. Very limited control of process for charities </a:t>
            </a:r>
          </a:p>
          <a:p>
            <a:endParaRPr lang="en-US" sz="2800" dirty="0"/>
          </a:p>
          <a:p>
            <a:r>
              <a:rPr lang="en-US" sz="2800" dirty="0"/>
              <a:t>7. Most solicitors are not specialists </a:t>
            </a:r>
          </a:p>
        </p:txBody>
      </p:sp>
      <p:pic>
        <p:nvPicPr>
          <p:cNvPr id="7" name="Picture Placeholder 6" descr="A person writing on a piece of paper&#10;&#10;AI-generated content may be incorrect.">
            <a:extLst>
              <a:ext uri="{FF2B5EF4-FFF2-40B4-BE49-F238E27FC236}">
                <a16:creationId xmlns:a16="http://schemas.microsoft.com/office/drawing/2014/main" id="{43805AD4-C0E7-19DE-BDC5-3CA384C6E4A9}"/>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625" b="2625"/>
          <a:stretch>
            <a:fillRect/>
          </a:stretch>
        </p:blipFill>
        <p:spPr/>
      </p:pic>
    </p:spTree>
    <p:extLst>
      <p:ext uri="{BB962C8B-B14F-4D97-AF65-F5344CB8AC3E}">
        <p14:creationId xmlns:p14="http://schemas.microsoft.com/office/powerpoint/2010/main" val="186575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DFA544-AC43-1381-094B-275004693CFB}"/>
              </a:ext>
            </a:extLst>
          </p:cNvPr>
          <p:cNvSpPr>
            <a:spLocks noGrp="1"/>
          </p:cNvSpPr>
          <p:nvPr>
            <p:ph type="body" sz="quarter" idx="12"/>
          </p:nvPr>
        </p:nvSpPr>
        <p:spPr>
          <a:xfrm>
            <a:off x="6528542" y="1052736"/>
            <a:ext cx="5472113" cy="5184776"/>
          </a:xfrm>
        </p:spPr>
        <p:txBody>
          <a:bodyPr/>
          <a:lstStyle/>
          <a:p>
            <a:r>
              <a:rPr lang="en-US" sz="2800" b="1" dirty="0"/>
              <a:t>What DO we know?</a:t>
            </a:r>
          </a:p>
          <a:p>
            <a:endParaRPr lang="en-US" sz="2800" dirty="0"/>
          </a:p>
          <a:p>
            <a:pPr marL="342900" indent="-342900">
              <a:buFont typeface="Arial" panose="020B0604020202020204" pitchFamily="34" charset="0"/>
              <a:buChar char="•"/>
            </a:pPr>
            <a:r>
              <a:rPr lang="en-US" sz="2800" dirty="0"/>
              <a:t>Don’t rely on transformational gifts ($500k+)</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Slight uptick in payments in Jun, Nov and Dec</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Do not use bequest pipeline as a forecasting tool</a:t>
            </a:r>
          </a:p>
          <a:p>
            <a:pPr marL="342900" indent="-342900">
              <a:buFont typeface="Arial" panose="020B0604020202020204" pitchFamily="34" charset="0"/>
              <a:buChar char="•"/>
            </a:pPr>
            <a:endParaRPr lang="en-US" sz="2800" dirty="0"/>
          </a:p>
        </p:txBody>
      </p:sp>
      <p:pic>
        <p:nvPicPr>
          <p:cNvPr id="7" name="Picture Placeholder 6" descr="A person watering plants with a watering can&#10;&#10;AI-generated content may be incorrect.">
            <a:extLst>
              <a:ext uri="{FF2B5EF4-FFF2-40B4-BE49-F238E27FC236}">
                <a16:creationId xmlns:a16="http://schemas.microsoft.com/office/drawing/2014/main" id="{9AB661DE-4769-8354-B065-0D9D167627E4}"/>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16781" b="-16781"/>
          <a:stretch>
            <a:fillRect/>
          </a:stretch>
        </p:blipFill>
        <p:spPr/>
      </p:pic>
    </p:spTree>
    <p:extLst>
      <p:ext uri="{BB962C8B-B14F-4D97-AF65-F5344CB8AC3E}">
        <p14:creationId xmlns:p14="http://schemas.microsoft.com/office/powerpoint/2010/main" val="253616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artoon of a person speaking to a group of people&#10;&#10;Description automatically generated">
            <a:extLst>
              <a:ext uri="{FF2B5EF4-FFF2-40B4-BE49-F238E27FC236}">
                <a16:creationId xmlns:a16="http://schemas.microsoft.com/office/drawing/2014/main" id="{409B775B-E319-B2D4-1B56-00C9AA1CE83D}"/>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6781" b="-16781"/>
          <a:stretch/>
        </p:blipFill>
        <p:spPr/>
      </p:pic>
      <p:sp>
        <p:nvSpPr>
          <p:cNvPr id="3" name="Text Placeholder 2">
            <a:extLst>
              <a:ext uri="{FF2B5EF4-FFF2-40B4-BE49-F238E27FC236}">
                <a16:creationId xmlns:a16="http://schemas.microsoft.com/office/drawing/2014/main" id="{430D77EB-4BA1-BCAB-7561-00D8BEE80893}"/>
              </a:ext>
            </a:extLst>
          </p:cNvPr>
          <p:cNvSpPr>
            <a:spLocks noGrp="1"/>
          </p:cNvSpPr>
          <p:nvPr>
            <p:ph type="body" sz="quarter" idx="12"/>
          </p:nvPr>
        </p:nvSpPr>
        <p:spPr/>
        <p:txBody>
          <a:bodyPr/>
          <a:lstStyle/>
          <a:p>
            <a:r>
              <a:rPr lang="en-US" b="1" dirty="0"/>
              <a:t>Disclaimer</a:t>
            </a:r>
          </a:p>
          <a:p>
            <a:r>
              <a:rPr lang="en-US" dirty="0"/>
              <a:t>This presentation contains general advice only. The advice contained within should not be relied upon without seeking professional advice pertaining to your unique circumstances. </a:t>
            </a:r>
          </a:p>
        </p:txBody>
      </p:sp>
    </p:spTree>
    <p:extLst>
      <p:ext uri="{BB962C8B-B14F-4D97-AF65-F5344CB8AC3E}">
        <p14:creationId xmlns:p14="http://schemas.microsoft.com/office/powerpoint/2010/main" val="2004570767"/>
      </p:ext>
    </p:extLst>
  </p:cSld>
  <p:clrMapOvr>
    <a:masterClrMapping/>
  </p:clrMapOvr>
  <mc:AlternateContent xmlns:mc="http://schemas.openxmlformats.org/markup-compatibility/2006" xmlns:p14="http://schemas.microsoft.com/office/powerpoint/2010/main">
    <mc:Choice Requires="p14">
      <p:transition spd="med" p14:dur="700" advTm="26027">
        <p:fade/>
      </p:transition>
    </mc:Choice>
    <mc:Fallback xmlns="">
      <p:transition spd="med" advTm="26027">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8F424-E7BA-681F-3B58-F343C1E3D40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29A8FEF-59F6-2A40-0C79-710D74878EF3}"/>
              </a:ext>
            </a:extLst>
          </p:cNvPr>
          <p:cNvSpPr>
            <a:spLocks noGrp="1"/>
          </p:cNvSpPr>
          <p:nvPr>
            <p:ph type="body" sz="quarter" idx="12"/>
          </p:nvPr>
        </p:nvSpPr>
        <p:spPr>
          <a:xfrm>
            <a:off x="912656" y="1305037"/>
            <a:ext cx="4895312" cy="4392488"/>
          </a:xfrm>
        </p:spPr>
        <p:txBody>
          <a:bodyPr/>
          <a:lstStyle/>
          <a:p>
            <a:r>
              <a:rPr lang="en-US" sz="4000" b="1" dirty="0"/>
              <a:t>Can we rely on our pipeline as accurate?</a:t>
            </a:r>
          </a:p>
        </p:txBody>
      </p:sp>
      <p:pic>
        <p:nvPicPr>
          <p:cNvPr id="10" name="Picture Placeholder 9" descr="A cartoon of a person with her arms up&#10;&#10;AI-generated content may be incorrect.">
            <a:extLst>
              <a:ext uri="{FF2B5EF4-FFF2-40B4-BE49-F238E27FC236}">
                <a16:creationId xmlns:a16="http://schemas.microsoft.com/office/drawing/2014/main" id="{287EAA75-7DA4-D062-A930-78843068483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625" b="2625"/>
          <a:stretch>
            <a:fillRect/>
          </a:stretch>
        </p:blipFill>
        <p:spPr/>
      </p:pic>
    </p:spTree>
    <p:extLst>
      <p:ext uri="{BB962C8B-B14F-4D97-AF65-F5344CB8AC3E}">
        <p14:creationId xmlns:p14="http://schemas.microsoft.com/office/powerpoint/2010/main" val="367991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e chart with text overlay&#10;&#10;AI-generated content may be incorrect.">
            <a:extLst>
              <a:ext uri="{FF2B5EF4-FFF2-40B4-BE49-F238E27FC236}">
                <a16:creationId xmlns:a16="http://schemas.microsoft.com/office/drawing/2014/main" id="{C33EE1D2-934F-F610-0EF1-00ECC0879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640" y="355599"/>
            <a:ext cx="8046720" cy="6502401"/>
          </a:xfrm>
          <a:prstGeom prst="rect">
            <a:avLst/>
          </a:prstGeom>
        </p:spPr>
      </p:pic>
    </p:spTree>
    <p:extLst>
      <p:ext uri="{BB962C8B-B14F-4D97-AF65-F5344CB8AC3E}">
        <p14:creationId xmlns:p14="http://schemas.microsoft.com/office/powerpoint/2010/main" val="241132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218FC-3C44-6258-2DD3-376ECC5CDBB6}"/>
            </a:ext>
          </a:extLst>
        </p:cNvPr>
        <p:cNvGrpSpPr/>
        <p:nvPr/>
      </p:nvGrpSpPr>
      <p:grpSpPr>
        <a:xfrm>
          <a:off x="0" y="0"/>
          <a:ext cx="0" cy="0"/>
          <a:chOff x="0" y="0"/>
          <a:chExt cx="0" cy="0"/>
        </a:xfrm>
      </p:grpSpPr>
      <p:pic>
        <p:nvPicPr>
          <p:cNvPr id="3" name="Picture 2" descr="A pie chart with text and numbers&#10;&#10;AI-generated content may be incorrect.">
            <a:extLst>
              <a:ext uri="{FF2B5EF4-FFF2-40B4-BE49-F238E27FC236}">
                <a16:creationId xmlns:a16="http://schemas.microsoft.com/office/drawing/2014/main" id="{5C0CE8DE-191A-6817-6B3B-0F8EAF994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890" y="0"/>
            <a:ext cx="10008220" cy="6858000"/>
          </a:xfrm>
          <a:prstGeom prst="rect">
            <a:avLst/>
          </a:prstGeom>
        </p:spPr>
      </p:pic>
    </p:spTree>
    <p:extLst>
      <p:ext uri="{BB962C8B-B14F-4D97-AF65-F5344CB8AC3E}">
        <p14:creationId xmlns:p14="http://schemas.microsoft.com/office/powerpoint/2010/main" val="247587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pie chart&#10;&#10;AI-generated content may be incorrect.">
            <a:extLst>
              <a:ext uri="{FF2B5EF4-FFF2-40B4-BE49-F238E27FC236}">
                <a16:creationId xmlns:a16="http://schemas.microsoft.com/office/drawing/2014/main" id="{515E27C8-9C16-B6B3-6943-64F53E24A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289" y="0"/>
            <a:ext cx="9419422" cy="6858000"/>
          </a:xfrm>
          <a:prstGeom prst="rect">
            <a:avLst/>
          </a:prstGeom>
        </p:spPr>
      </p:pic>
    </p:spTree>
    <p:extLst>
      <p:ext uri="{BB962C8B-B14F-4D97-AF65-F5344CB8AC3E}">
        <p14:creationId xmlns:p14="http://schemas.microsoft.com/office/powerpoint/2010/main" val="308914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standing next to a gear&#10;&#10;AI-generated content may be incorrect.">
            <a:extLst>
              <a:ext uri="{FF2B5EF4-FFF2-40B4-BE49-F238E27FC236}">
                <a16:creationId xmlns:a16="http://schemas.microsoft.com/office/drawing/2014/main" id="{46572D93-B22C-2854-04E3-F6FA2727E98E}"/>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2339" b="-2339"/>
          <a:stretch>
            <a:fillRect/>
          </a:stretch>
        </p:blipFill>
        <p:spPr/>
      </p:pic>
      <p:sp>
        <p:nvSpPr>
          <p:cNvPr id="3" name="Text Placeholder 2">
            <a:extLst>
              <a:ext uri="{FF2B5EF4-FFF2-40B4-BE49-F238E27FC236}">
                <a16:creationId xmlns:a16="http://schemas.microsoft.com/office/drawing/2014/main" id="{150B55D4-2542-D926-62A9-32A5B85AE475}"/>
              </a:ext>
            </a:extLst>
          </p:cNvPr>
          <p:cNvSpPr>
            <a:spLocks noGrp="1"/>
          </p:cNvSpPr>
          <p:nvPr>
            <p:ph type="body" sz="quarter" idx="12"/>
          </p:nvPr>
        </p:nvSpPr>
        <p:spPr>
          <a:xfrm>
            <a:off x="479376" y="692696"/>
            <a:ext cx="4895850" cy="5184776"/>
          </a:xfrm>
        </p:spPr>
        <p:txBody>
          <a:bodyPr/>
          <a:lstStyle/>
          <a:p>
            <a:r>
              <a:rPr lang="en-US" sz="2800" b="1" dirty="0"/>
              <a:t> </a:t>
            </a:r>
          </a:p>
          <a:p>
            <a:pPr marL="342900" indent="-342900">
              <a:buFont typeface="Arial" panose="020B0604020202020204" pitchFamily="34" charset="0"/>
              <a:buChar char="•"/>
            </a:pPr>
            <a:r>
              <a:rPr lang="en-US" sz="2800" dirty="0"/>
              <a:t>20-80% of confirmed </a:t>
            </a:r>
            <a:r>
              <a:rPr lang="en-US" sz="2800" dirty="0" err="1"/>
              <a:t>bequestors</a:t>
            </a:r>
            <a:r>
              <a:rPr lang="en-US" sz="2800" dirty="0"/>
              <a:t> will actually leave bequests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Not all confirmations are equal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Online wills are a long game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Close the loop on your pipeline </a:t>
            </a:r>
          </a:p>
        </p:txBody>
      </p:sp>
    </p:spTree>
    <p:extLst>
      <p:ext uri="{BB962C8B-B14F-4D97-AF65-F5344CB8AC3E}">
        <p14:creationId xmlns:p14="http://schemas.microsoft.com/office/powerpoint/2010/main" val="196338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sitting and talking to another person&#10;&#10;AI-generated content may be incorrect.">
            <a:extLst>
              <a:ext uri="{FF2B5EF4-FFF2-40B4-BE49-F238E27FC236}">
                <a16:creationId xmlns:a16="http://schemas.microsoft.com/office/drawing/2014/main" id="{3CA25B1C-AEB5-CF93-0352-E2FBD7DED6F9}"/>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6781" b="-16781"/>
          <a:stretch>
            <a:fillRect/>
          </a:stretch>
        </p:blipFill>
        <p:spPr/>
      </p:pic>
      <p:sp>
        <p:nvSpPr>
          <p:cNvPr id="3" name="Text Placeholder 2">
            <a:extLst>
              <a:ext uri="{FF2B5EF4-FFF2-40B4-BE49-F238E27FC236}">
                <a16:creationId xmlns:a16="http://schemas.microsoft.com/office/drawing/2014/main" id="{E592CAB2-5852-C558-EE83-3E68F8CD215D}"/>
              </a:ext>
            </a:extLst>
          </p:cNvPr>
          <p:cNvSpPr>
            <a:spLocks noGrp="1"/>
          </p:cNvSpPr>
          <p:nvPr>
            <p:ph type="body" sz="quarter" idx="12"/>
          </p:nvPr>
        </p:nvSpPr>
        <p:spPr>
          <a:xfrm>
            <a:off x="6672064" y="836612"/>
            <a:ext cx="5328592" cy="5184776"/>
          </a:xfrm>
        </p:spPr>
        <p:txBody>
          <a:bodyPr/>
          <a:lstStyle/>
          <a:p>
            <a:r>
              <a:rPr lang="en-US" sz="2800" b="1" dirty="0"/>
              <a:t>Takeaways</a:t>
            </a:r>
          </a:p>
          <a:p>
            <a:endParaRPr lang="en-US" sz="2800" dirty="0"/>
          </a:p>
          <a:p>
            <a:pPr marL="342900" indent="-342900">
              <a:buFont typeface="Arial" panose="020B0604020202020204" pitchFamily="34" charset="0"/>
              <a:buChar char="•"/>
            </a:pPr>
            <a:r>
              <a:rPr lang="en-US" sz="2800" dirty="0"/>
              <a:t>GIW teams need more support and integration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There is additional income to be had TODAY with more resourcing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Forecasting is a wicked problem </a:t>
            </a:r>
          </a:p>
        </p:txBody>
      </p:sp>
    </p:spTree>
    <p:extLst>
      <p:ext uri="{BB962C8B-B14F-4D97-AF65-F5344CB8AC3E}">
        <p14:creationId xmlns:p14="http://schemas.microsoft.com/office/powerpoint/2010/main" val="76525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22372-9A86-73CA-FDE9-DA87AC48DEF1}"/>
              </a:ext>
            </a:extLst>
          </p:cNvPr>
          <p:cNvSpPr>
            <a:spLocks noGrp="1"/>
          </p:cNvSpPr>
          <p:nvPr>
            <p:ph type="body" sz="quarter" idx="12"/>
          </p:nvPr>
        </p:nvSpPr>
        <p:spPr/>
        <p:txBody>
          <a:bodyPr/>
          <a:lstStyle/>
          <a:p>
            <a:r>
              <a:rPr lang="en-US" sz="4000" b="1" dirty="0"/>
              <a:t>Background: GIW for charities</a:t>
            </a:r>
          </a:p>
        </p:txBody>
      </p:sp>
      <p:pic>
        <p:nvPicPr>
          <p:cNvPr id="7" name="Picture Placeholder 6" descr="A person pushing a large coin&#10;&#10;AI-generated content may be incorrect.">
            <a:extLst>
              <a:ext uri="{FF2B5EF4-FFF2-40B4-BE49-F238E27FC236}">
                <a16:creationId xmlns:a16="http://schemas.microsoft.com/office/drawing/2014/main" id="{854148B2-A35E-B15B-DDEA-4AA91A2F61A9}"/>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217" r="2217"/>
          <a:stretch>
            <a:fillRect/>
          </a:stretch>
        </p:blipFill>
        <p:spPr/>
      </p:pic>
    </p:spTree>
    <p:extLst>
      <p:ext uri="{BB962C8B-B14F-4D97-AF65-F5344CB8AC3E}">
        <p14:creationId xmlns:p14="http://schemas.microsoft.com/office/powerpoint/2010/main" val="335400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AEFA27-81B6-B60C-8058-408FD6E4BF44}"/>
              </a:ext>
            </a:extLst>
          </p:cNvPr>
          <p:cNvSpPr>
            <a:spLocks noGrp="1"/>
          </p:cNvSpPr>
          <p:nvPr>
            <p:ph type="body" sz="quarter" idx="12"/>
          </p:nvPr>
        </p:nvSpPr>
        <p:spPr>
          <a:xfrm>
            <a:off x="6600550" y="836612"/>
            <a:ext cx="5472113" cy="5184776"/>
          </a:xfrm>
        </p:spPr>
        <p:txBody>
          <a:bodyPr/>
          <a:lstStyle/>
          <a:p>
            <a:pPr marL="342900" indent="-342900">
              <a:buFont typeface="Arial" panose="020B0604020202020204" pitchFamily="34" charset="0"/>
              <a:buChar char="•"/>
            </a:pPr>
            <a:r>
              <a:rPr lang="en-US" sz="2800" dirty="0"/>
              <a:t>Often 20-60% of total charity income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$1.3 billion for the sector annually</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Australians have a high rate of will-writing but low rate of giving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Acquisition/retention and then estate administration </a:t>
            </a:r>
          </a:p>
        </p:txBody>
      </p:sp>
      <p:pic>
        <p:nvPicPr>
          <p:cNvPr id="7" name="Picture Placeholder 6">
            <a:extLst>
              <a:ext uri="{FF2B5EF4-FFF2-40B4-BE49-F238E27FC236}">
                <a16:creationId xmlns:a16="http://schemas.microsoft.com/office/drawing/2014/main" id="{815B1D3C-7677-AFB8-8A44-DDB5A0C2C636}"/>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2339" b="-2339"/>
          <a:stretch>
            <a:fillRect/>
          </a:stretch>
        </p:blipFill>
        <p:spPr/>
      </p:pic>
    </p:spTree>
    <p:extLst>
      <p:ext uri="{BB962C8B-B14F-4D97-AF65-F5344CB8AC3E}">
        <p14:creationId xmlns:p14="http://schemas.microsoft.com/office/powerpoint/2010/main" val="131109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35C1D3-6708-B0FF-9D17-B3395CF43FB0}"/>
              </a:ext>
            </a:extLst>
          </p:cNvPr>
          <p:cNvSpPr>
            <a:spLocks noGrp="1"/>
          </p:cNvSpPr>
          <p:nvPr>
            <p:ph type="body" sz="quarter" idx="12"/>
          </p:nvPr>
        </p:nvSpPr>
        <p:spPr>
          <a:xfrm>
            <a:off x="6600056" y="692696"/>
            <a:ext cx="5328591" cy="5184776"/>
          </a:xfrm>
        </p:spPr>
        <p:txBody>
          <a:bodyPr anchor="ctr">
            <a:normAutofit/>
          </a:bodyPr>
          <a:lstStyle/>
          <a:p>
            <a:pPr marL="457200" indent="-457200">
              <a:buFont typeface="Arial" panose="020B0604020202020204" pitchFamily="34" charset="0"/>
              <a:buChar char="•"/>
            </a:pPr>
            <a:r>
              <a:rPr lang="en-US" sz="2800" dirty="0"/>
              <a:t>66% of </a:t>
            </a:r>
            <a:r>
              <a:rPr lang="en-US" sz="2800" dirty="0" err="1"/>
              <a:t>bequestors</a:t>
            </a:r>
            <a:r>
              <a:rPr lang="en-US" sz="2800" dirty="0"/>
              <a:t> known to charity in some way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Average bequest around $135,000</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Estate administration is very complex </a:t>
            </a:r>
          </a:p>
        </p:txBody>
      </p:sp>
      <p:pic>
        <p:nvPicPr>
          <p:cNvPr id="2" name="Picture Placeholder 4" descr="A person and a child reading a book&#10;&#10;Description automatically generated">
            <a:extLst>
              <a:ext uri="{FF2B5EF4-FFF2-40B4-BE49-F238E27FC236}">
                <a16:creationId xmlns:a16="http://schemas.microsoft.com/office/drawing/2014/main" id="{3BE40968-A5EE-07F9-FCC3-01D83252E5A1}"/>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6781" b="-16781"/>
          <a:stretch/>
        </p:blipFill>
        <p:spPr>
          <a:xfrm>
            <a:off x="504233" y="836612"/>
            <a:ext cx="5472113" cy="5184576"/>
          </a:xfrm>
          <a:noFill/>
        </p:spPr>
      </p:pic>
    </p:spTree>
    <p:extLst>
      <p:ext uri="{BB962C8B-B14F-4D97-AF65-F5344CB8AC3E}">
        <p14:creationId xmlns:p14="http://schemas.microsoft.com/office/powerpoint/2010/main" val="3874906273"/>
      </p:ext>
    </p:extLst>
  </p:cSld>
  <p:clrMapOvr>
    <a:masterClrMapping/>
  </p:clrMapOvr>
  <mc:AlternateContent xmlns:mc="http://schemas.openxmlformats.org/markup-compatibility/2006" xmlns:p14="http://schemas.microsoft.com/office/powerpoint/2010/main">
    <mc:Choice Requires="p14">
      <p:transition spd="med" p14:dur="700" advTm="165216">
        <p:fade/>
      </p:transition>
    </mc:Choice>
    <mc:Fallback xmlns="">
      <p:transition spd="med" advTm="165216">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03C42-3714-9FFB-CAC4-F1A57C1CE5D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A2052CC-82B4-BEC9-12E0-22301A125A53}"/>
              </a:ext>
            </a:extLst>
          </p:cNvPr>
          <p:cNvSpPr>
            <a:spLocks noGrp="1"/>
          </p:cNvSpPr>
          <p:nvPr>
            <p:ph type="body" sz="quarter" idx="12"/>
          </p:nvPr>
        </p:nvSpPr>
        <p:spPr>
          <a:xfrm>
            <a:off x="912656" y="1305037"/>
            <a:ext cx="4895312" cy="4392488"/>
          </a:xfrm>
        </p:spPr>
        <p:txBody>
          <a:bodyPr/>
          <a:lstStyle/>
          <a:p>
            <a:r>
              <a:rPr lang="en-US" sz="4000" b="1" dirty="0"/>
              <a:t>Why should charities proactively manage estates?</a:t>
            </a:r>
          </a:p>
        </p:txBody>
      </p:sp>
      <p:pic>
        <p:nvPicPr>
          <p:cNvPr id="7" name="Picture Placeholder 6" descr="A person pushing a large coin&#10;&#10;AI-generated content may be incorrect.">
            <a:extLst>
              <a:ext uri="{FF2B5EF4-FFF2-40B4-BE49-F238E27FC236}">
                <a16:creationId xmlns:a16="http://schemas.microsoft.com/office/drawing/2014/main" id="{92529933-5C5C-187E-2299-A0676A875FB8}"/>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217" r="2217"/>
          <a:stretch>
            <a:fillRect/>
          </a:stretch>
        </p:blipFill>
        <p:spPr/>
      </p:pic>
    </p:spTree>
    <p:extLst>
      <p:ext uri="{BB962C8B-B14F-4D97-AF65-F5344CB8AC3E}">
        <p14:creationId xmlns:p14="http://schemas.microsoft.com/office/powerpoint/2010/main" val="68695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9D0481-960D-CB49-2273-3C2B9EC0A171}"/>
              </a:ext>
            </a:extLst>
          </p:cNvPr>
          <p:cNvSpPr>
            <a:spLocks noGrp="1"/>
          </p:cNvSpPr>
          <p:nvPr>
            <p:ph type="body" sz="quarter" idx="10"/>
          </p:nvPr>
        </p:nvSpPr>
        <p:spPr>
          <a:xfrm>
            <a:off x="3017831" y="1103190"/>
            <a:ext cx="6156337" cy="2160587"/>
          </a:xfrm>
          <a:noFill/>
        </p:spPr>
        <p:txBody>
          <a:bodyPr/>
          <a:lstStyle/>
          <a:p>
            <a:r>
              <a:rPr lang="en-AU" b="1" dirty="0"/>
              <a:t>10-15%</a:t>
            </a:r>
          </a:p>
        </p:txBody>
      </p:sp>
      <p:sp>
        <p:nvSpPr>
          <p:cNvPr id="3" name="Title 2">
            <a:extLst>
              <a:ext uri="{FF2B5EF4-FFF2-40B4-BE49-F238E27FC236}">
                <a16:creationId xmlns:a16="http://schemas.microsoft.com/office/drawing/2014/main" id="{94F8AC43-CE93-094D-B7CC-D128A4DA0BA6}"/>
              </a:ext>
            </a:extLst>
          </p:cNvPr>
          <p:cNvSpPr>
            <a:spLocks noGrp="1"/>
          </p:cNvSpPr>
          <p:nvPr>
            <p:ph type="title"/>
          </p:nvPr>
        </p:nvSpPr>
        <p:spPr/>
        <p:txBody>
          <a:bodyPr/>
          <a:lstStyle/>
          <a:p>
            <a:r>
              <a:rPr lang="en-AU" b="1" dirty="0"/>
              <a:t>Additional Gifts in Wills income</a:t>
            </a:r>
          </a:p>
        </p:txBody>
      </p:sp>
      <p:sp>
        <p:nvSpPr>
          <p:cNvPr id="4" name="Text Placeholder 3">
            <a:extLst>
              <a:ext uri="{FF2B5EF4-FFF2-40B4-BE49-F238E27FC236}">
                <a16:creationId xmlns:a16="http://schemas.microsoft.com/office/drawing/2014/main" id="{5FDB64E9-5E64-B475-89F5-6338AAC4391A}"/>
              </a:ext>
            </a:extLst>
          </p:cNvPr>
          <p:cNvSpPr>
            <a:spLocks noGrp="1"/>
          </p:cNvSpPr>
          <p:nvPr>
            <p:ph type="body" sz="quarter" idx="11"/>
          </p:nvPr>
        </p:nvSpPr>
        <p:spPr>
          <a:xfrm>
            <a:off x="1451483" y="4005064"/>
            <a:ext cx="9289032" cy="1584325"/>
          </a:xfrm>
        </p:spPr>
        <p:txBody>
          <a:bodyPr/>
          <a:lstStyle/>
          <a:p>
            <a:r>
              <a:rPr lang="en-AU" sz="2800" dirty="0"/>
              <a:t>When moving from reactive to proactive estate management.</a:t>
            </a:r>
          </a:p>
        </p:txBody>
      </p:sp>
    </p:spTree>
    <p:extLst>
      <p:ext uri="{BB962C8B-B14F-4D97-AF65-F5344CB8AC3E}">
        <p14:creationId xmlns:p14="http://schemas.microsoft.com/office/powerpoint/2010/main" val="423355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A412F0-2EF0-D2BE-BCC1-6F7541EF7738}"/>
              </a:ext>
            </a:extLst>
          </p:cNvPr>
          <p:cNvSpPr>
            <a:spLocks noGrp="1"/>
          </p:cNvSpPr>
          <p:nvPr>
            <p:ph type="body" sz="quarter" idx="12"/>
          </p:nvPr>
        </p:nvSpPr>
        <p:spPr>
          <a:xfrm>
            <a:off x="5375920" y="332656"/>
            <a:ext cx="6481118" cy="5976069"/>
          </a:xfrm>
        </p:spPr>
        <p:txBody>
          <a:bodyPr/>
          <a:lstStyle/>
          <a:p>
            <a:pPr marL="342900" indent="-342900">
              <a:buFont typeface="Arial" panose="020B0604020202020204" pitchFamily="34" charset="0"/>
              <a:buChar char="•"/>
            </a:pPr>
            <a:r>
              <a:rPr lang="en-US" sz="2400" dirty="0"/>
              <a:t>Annual Gifts in Wills income of $500,000 = an extra $50,000-$75,000</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Annual Gifts in Wills income of $1 million = an extra $100,000-$150,000</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Annual Gifts in Wills income of $5 million = an extra $500,000-$750,000</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Annual Gifts in Wills income of $15 million = an extra $1.5 million -$2.25 million</a:t>
            </a:r>
          </a:p>
        </p:txBody>
      </p:sp>
      <p:pic>
        <p:nvPicPr>
          <p:cNvPr id="10" name="Picture Placeholder 9" descr="A green sign with white text and a blue arrow pointing up&#10;&#10;Description automatically generated">
            <a:extLst>
              <a:ext uri="{FF2B5EF4-FFF2-40B4-BE49-F238E27FC236}">
                <a16:creationId xmlns:a16="http://schemas.microsoft.com/office/drawing/2014/main" id="{A2384C54-527D-0E91-43E1-C357087821B8}"/>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4682" r="-4682"/>
          <a:stretch/>
        </p:blipFill>
        <p:spPr>
          <a:xfrm>
            <a:off x="334962" y="1269057"/>
            <a:ext cx="5178422" cy="4319885"/>
          </a:xfrm>
        </p:spPr>
      </p:pic>
    </p:spTree>
    <p:extLst>
      <p:ext uri="{BB962C8B-B14F-4D97-AF65-F5344CB8AC3E}">
        <p14:creationId xmlns:p14="http://schemas.microsoft.com/office/powerpoint/2010/main" val="371083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15A741-280E-8F7A-3C6C-84F529726F11}"/>
              </a:ext>
            </a:extLst>
          </p:cNvPr>
          <p:cNvSpPr>
            <a:spLocks noGrp="1"/>
          </p:cNvSpPr>
          <p:nvPr>
            <p:ph type="body" sz="quarter" idx="12"/>
          </p:nvPr>
        </p:nvSpPr>
        <p:spPr>
          <a:xfrm>
            <a:off x="479376" y="842719"/>
            <a:ext cx="4895850" cy="5184776"/>
          </a:xfrm>
        </p:spPr>
        <p:txBody>
          <a:bodyPr/>
          <a:lstStyle/>
          <a:p>
            <a:r>
              <a:rPr lang="en-US" sz="4000" dirty="0"/>
              <a:t>Time </a:t>
            </a:r>
          </a:p>
          <a:p>
            <a:endParaRPr lang="en-US" sz="4000" dirty="0"/>
          </a:p>
          <a:p>
            <a:r>
              <a:rPr lang="en-US" sz="4000" dirty="0"/>
              <a:t>Tool</a:t>
            </a:r>
          </a:p>
          <a:p>
            <a:endParaRPr lang="en-US" sz="4000" dirty="0"/>
          </a:p>
          <a:p>
            <a:r>
              <a:rPr lang="en-US" sz="4000" dirty="0"/>
              <a:t>Knowledge</a:t>
            </a:r>
          </a:p>
        </p:txBody>
      </p:sp>
      <p:pic>
        <p:nvPicPr>
          <p:cNvPr id="7" name="Picture Placeholder 6" descr="A person pointing at a checklist&#10;&#10;Description automatically generated">
            <a:extLst>
              <a:ext uri="{FF2B5EF4-FFF2-40B4-BE49-F238E27FC236}">
                <a16:creationId xmlns:a16="http://schemas.microsoft.com/office/drawing/2014/main" id="{66098A3E-53B8-DE2A-4008-3B115188E445}"/>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852" r="1852"/>
          <a:stretch>
            <a:fillRect/>
          </a:stretch>
        </p:blipFill>
        <p:spPr/>
      </p:pic>
    </p:spTree>
    <p:extLst>
      <p:ext uri="{BB962C8B-B14F-4D97-AF65-F5344CB8AC3E}">
        <p14:creationId xmlns:p14="http://schemas.microsoft.com/office/powerpoint/2010/main" val="282493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xt and images">
  <a:themeElements>
    <a:clrScheme name="BA - new pallet">
      <a:dk1>
        <a:srgbClr val="2C3935"/>
      </a:dk1>
      <a:lt1>
        <a:srgbClr val="EFEFEF"/>
      </a:lt1>
      <a:dk2>
        <a:srgbClr val="122140"/>
      </a:dk2>
      <a:lt2>
        <a:srgbClr val="EFEFEF"/>
      </a:lt2>
      <a:accent1>
        <a:srgbClr val="64C3A4"/>
      </a:accent1>
      <a:accent2>
        <a:srgbClr val="122140"/>
      </a:accent2>
      <a:accent3>
        <a:srgbClr val="E8BB9E"/>
      </a:accent3>
      <a:accent4>
        <a:srgbClr val="64C3A4"/>
      </a:accent4>
      <a:accent5>
        <a:srgbClr val="122140"/>
      </a:accent5>
      <a:accent6>
        <a:srgbClr val="EFEFEF"/>
      </a:accent6>
      <a:hlink>
        <a:srgbClr val="0563C1"/>
      </a:hlink>
      <a:folHlink>
        <a:srgbClr val="954F72"/>
      </a:folHlink>
    </a:clrScheme>
    <a:fontScheme name="BA - new font">
      <a:majorFont>
        <a:latin typeface="Poppins Medium"/>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2129F04-1B76-474E-8A4F-CB608E9C255A}" vid="{3B7A3613-BCC1-41ED-9277-60748C30AFE9}"/>
    </a:ext>
  </a:extLst>
</a:theme>
</file>

<file path=ppt/theme/theme2.xml><?xml version="1.0" encoding="utf-8"?>
<a:theme xmlns:a="http://schemas.openxmlformats.org/drawingml/2006/main" name="Graphs, charts and tables">
  <a:themeElements>
    <a:clrScheme name="BA - new pallet">
      <a:dk1>
        <a:srgbClr val="2C3935"/>
      </a:dk1>
      <a:lt1>
        <a:srgbClr val="EFEFEF"/>
      </a:lt1>
      <a:dk2>
        <a:srgbClr val="122140"/>
      </a:dk2>
      <a:lt2>
        <a:srgbClr val="EFEFEF"/>
      </a:lt2>
      <a:accent1>
        <a:srgbClr val="64C3A4"/>
      </a:accent1>
      <a:accent2>
        <a:srgbClr val="122140"/>
      </a:accent2>
      <a:accent3>
        <a:srgbClr val="E8BB9E"/>
      </a:accent3>
      <a:accent4>
        <a:srgbClr val="64C3A4"/>
      </a:accent4>
      <a:accent5>
        <a:srgbClr val="122140"/>
      </a:accent5>
      <a:accent6>
        <a:srgbClr val="EFEFEF"/>
      </a:accent6>
      <a:hlink>
        <a:srgbClr val="0563C1"/>
      </a:hlink>
      <a:folHlink>
        <a:srgbClr val="954F72"/>
      </a:folHlink>
    </a:clrScheme>
    <a:fontScheme name="BA - new font">
      <a:majorFont>
        <a:latin typeface="Poppins Medium"/>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2129F04-1B76-474E-8A4F-CB608E9C255A}" vid="{8349AE4B-3673-491A-A61A-F0DEF68AC445}"/>
    </a:ext>
  </a:extLst>
</a:theme>
</file>

<file path=ppt/theme/theme3.xml><?xml version="1.0" encoding="utf-8"?>
<a:theme xmlns:a="http://schemas.openxmlformats.org/drawingml/2006/main" name="Titles and section headers">
  <a:themeElements>
    <a:clrScheme name="BA - new pallet">
      <a:dk1>
        <a:srgbClr val="2C3935"/>
      </a:dk1>
      <a:lt1>
        <a:srgbClr val="EFEFEF"/>
      </a:lt1>
      <a:dk2>
        <a:srgbClr val="122140"/>
      </a:dk2>
      <a:lt2>
        <a:srgbClr val="EFEFEF"/>
      </a:lt2>
      <a:accent1>
        <a:srgbClr val="64C3A4"/>
      </a:accent1>
      <a:accent2>
        <a:srgbClr val="122140"/>
      </a:accent2>
      <a:accent3>
        <a:srgbClr val="E8BB9E"/>
      </a:accent3>
      <a:accent4>
        <a:srgbClr val="64C3A4"/>
      </a:accent4>
      <a:accent5>
        <a:srgbClr val="122140"/>
      </a:accent5>
      <a:accent6>
        <a:srgbClr val="EFEFEF"/>
      </a:accent6>
      <a:hlink>
        <a:srgbClr val="0563C1"/>
      </a:hlink>
      <a:folHlink>
        <a:srgbClr val="954F72"/>
      </a:folHlink>
    </a:clrScheme>
    <a:fontScheme name="BA - new font">
      <a:majorFont>
        <a:latin typeface="Poppins Medium"/>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2129F04-1B76-474E-8A4F-CB608E9C255A}" vid="{4264AEF9-C65F-4C3B-8E26-718C8342DCE3}"/>
    </a:ext>
  </a:extLst>
</a:theme>
</file>

<file path=ppt/theme/theme4.xml><?xml version="1.0" encoding="utf-8"?>
<a:theme xmlns:a="http://schemas.openxmlformats.org/drawingml/2006/main" name="Interesting slides">
  <a:themeElements>
    <a:clrScheme name="BA - new pallet">
      <a:dk1>
        <a:srgbClr val="2C3935"/>
      </a:dk1>
      <a:lt1>
        <a:srgbClr val="EFEFEF"/>
      </a:lt1>
      <a:dk2>
        <a:srgbClr val="122140"/>
      </a:dk2>
      <a:lt2>
        <a:srgbClr val="EFEFEF"/>
      </a:lt2>
      <a:accent1>
        <a:srgbClr val="64C3A4"/>
      </a:accent1>
      <a:accent2>
        <a:srgbClr val="122140"/>
      </a:accent2>
      <a:accent3>
        <a:srgbClr val="E8BB9E"/>
      </a:accent3>
      <a:accent4>
        <a:srgbClr val="64C3A4"/>
      </a:accent4>
      <a:accent5>
        <a:srgbClr val="122140"/>
      </a:accent5>
      <a:accent6>
        <a:srgbClr val="EFEFEF"/>
      </a:accent6>
      <a:hlink>
        <a:srgbClr val="0563C1"/>
      </a:hlink>
      <a:folHlink>
        <a:srgbClr val="954F72"/>
      </a:folHlink>
    </a:clrScheme>
    <a:fontScheme name="BA - new font">
      <a:majorFont>
        <a:latin typeface="Poppins Medium"/>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2129F04-1B76-474E-8A4F-CB608E9C255A}" vid="{BAEDE765-9A6A-40CE-9624-11A4E500F71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608FBB04A8AD4A98634938D5B5A3C3" ma:contentTypeVersion="19" ma:contentTypeDescription="Create a new document." ma:contentTypeScope="" ma:versionID="8fe54fb3dbb8b3181ad7f3b04b6aaa6f">
  <xsd:schema xmlns:xsd="http://www.w3.org/2001/XMLSchema" xmlns:xs="http://www.w3.org/2001/XMLSchema" xmlns:p="http://schemas.microsoft.com/office/2006/metadata/properties" xmlns:ns2="e8231a8e-a6c7-4000-8b32-bcf2d9073a76" xmlns:ns3="8702683b-2f29-4b9e-9823-3aae14fa044d" targetNamespace="http://schemas.microsoft.com/office/2006/metadata/properties" ma:root="true" ma:fieldsID="b24f237407fad3168618084c7d44c614" ns2:_="" ns3:_="">
    <xsd:import namespace="e8231a8e-a6c7-4000-8b32-bcf2d9073a76"/>
    <xsd:import namespace="8702683b-2f29-4b9e-9823-3aae14fa04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231a8e-a6c7-4000-8b32-bcf2d9073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63f195-9f50-4f8a-b054-4910e534a0b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02683b-2f29-4b9e-9823-3aae14fa044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edcfbdb-f875-489f-90db-7993ff057829}" ma:internalName="TaxCatchAll" ma:showField="CatchAllData" ma:web="8702683b-2f29-4b9e-9823-3aae14fa04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8231a8e-a6c7-4000-8b32-bcf2d9073a76">
      <Terms xmlns="http://schemas.microsoft.com/office/infopath/2007/PartnerControls"/>
    </lcf76f155ced4ddcb4097134ff3c332f>
    <TaxCatchAll xmlns="8702683b-2f29-4b9e-9823-3aae14fa044d" xsi:nil="true"/>
  </documentManagement>
</p:properties>
</file>

<file path=customXml/itemProps1.xml><?xml version="1.0" encoding="utf-8"?>
<ds:datastoreItem xmlns:ds="http://schemas.openxmlformats.org/officeDocument/2006/customXml" ds:itemID="{0F10FCEC-443C-46EB-97E4-781E7713C3AF}"/>
</file>

<file path=customXml/itemProps2.xml><?xml version="1.0" encoding="utf-8"?>
<ds:datastoreItem xmlns:ds="http://schemas.openxmlformats.org/officeDocument/2006/customXml" ds:itemID="{275DA7D6-A82D-4F92-BEF9-2DC9B93ACA14}"/>
</file>

<file path=customXml/itemProps3.xml><?xml version="1.0" encoding="utf-8"?>
<ds:datastoreItem xmlns:ds="http://schemas.openxmlformats.org/officeDocument/2006/customXml" ds:itemID="{A33043A3-264F-46F1-AB86-F9224E6BA718}"/>
</file>

<file path=docProps/app.xml><?xml version="1.0" encoding="utf-8"?>
<Properties xmlns="http://schemas.openxmlformats.org/officeDocument/2006/extended-properties" xmlns:vt="http://schemas.openxmlformats.org/officeDocument/2006/docPropsVTypes">
  <Template>Text and images</Template>
  <TotalTime>319</TotalTime>
  <Words>1017</Words>
  <Application>Microsoft Macintosh PowerPoint</Application>
  <PresentationFormat>Widescreen</PresentationFormat>
  <Paragraphs>155</Paragraphs>
  <Slides>25</Slides>
  <Notes>24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25</vt:i4>
      </vt:variant>
    </vt:vector>
  </HeadingPairs>
  <TitlesOfParts>
    <vt:vector size="33" baseType="lpstr">
      <vt:lpstr>Aptos</vt:lpstr>
      <vt:lpstr>Arial</vt:lpstr>
      <vt:lpstr>Calibri</vt:lpstr>
      <vt:lpstr>Poppins</vt:lpstr>
      <vt:lpstr>Text and images</vt:lpstr>
      <vt:lpstr>Graphs, charts and tables</vt:lpstr>
      <vt:lpstr>Titles and section headers</vt:lpstr>
      <vt:lpstr>Interesting slides</vt:lpstr>
      <vt:lpstr>In the Know</vt:lpstr>
      <vt:lpstr>PowerPoint Presentation</vt:lpstr>
      <vt:lpstr>PowerPoint Presentation</vt:lpstr>
      <vt:lpstr>PowerPoint Presentation</vt:lpstr>
      <vt:lpstr>PowerPoint Presentation</vt:lpstr>
      <vt:lpstr>PowerPoint Presentation</vt:lpstr>
      <vt:lpstr>Additional Gifts in Wills income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Shares  2. Non-primary residence properties  3. Primary residence not sold within 2 years of date of death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Morgan Koegel</dc:creator>
  <cp:lastModifiedBy>Morgan Koegel</cp:lastModifiedBy>
  <cp:revision>6</cp:revision>
  <dcterms:created xsi:type="dcterms:W3CDTF">2025-09-14T21:57:23Z</dcterms:created>
  <dcterms:modified xsi:type="dcterms:W3CDTF">2025-11-18T02:45:37Z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0x010100B8608FBB04A8AD4A98634938D5B5A3C3</vt:lpwstr>
  </property>
</Properties>
</file>