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9.xml" ContentType="application/vnd.openxmlformats-officedocument.presentationml.notesSlide+xml"/>
  <Override PartName="/ppt/tags/tag48.xml" ContentType="application/vnd.openxmlformats-officedocument.presentationml.tags+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2"/>
  </p:notesMasterIdLst>
  <p:sldIdLst>
    <p:sldId id="262" r:id="rId5"/>
    <p:sldId id="2024879094" r:id="rId6"/>
    <p:sldId id="2024879250" r:id="rId7"/>
    <p:sldId id="2024879254" r:id="rId8"/>
    <p:sldId id="2024879096" r:id="rId9"/>
    <p:sldId id="2024879088" r:id="rId10"/>
    <p:sldId id="2024879097" r:id="rId11"/>
    <p:sldId id="2024879252" r:id="rId12"/>
    <p:sldId id="2024879243" r:id="rId13"/>
    <p:sldId id="2024879326" r:id="rId14"/>
    <p:sldId id="2024879331" r:id="rId15"/>
    <p:sldId id="2024879244" r:id="rId16"/>
    <p:sldId id="2024879245" r:id="rId17"/>
    <p:sldId id="2024879339" r:id="rId18"/>
    <p:sldId id="2024879333" r:id="rId19"/>
    <p:sldId id="2024879246" r:id="rId20"/>
    <p:sldId id="2024879248" r:id="rId21"/>
    <p:sldId id="2024879249" r:id="rId22"/>
    <p:sldId id="2024879340" r:id="rId23"/>
    <p:sldId id="2024879334" r:id="rId24"/>
    <p:sldId id="2024879341" r:id="rId25"/>
    <p:sldId id="2024879253" r:id="rId26"/>
    <p:sldId id="2024879342" r:id="rId27"/>
    <p:sldId id="2024879263" r:id="rId28"/>
    <p:sldId id="2024879255" r:id="rId29"/>
    <p:sldId id="2024879332" r:id="rId30"/>
    <p:sldId id="2024879242" r:id="rId31"/>
  </p:sldIdLst>
  <p:sldSz cx="12192000" cy="6858000"/>
  <p:notesSz cx="6858000" cy="9144000"/>
  <p:embeddedFontLst>
    <p:embeddedFont>
      <p:font typeface="Noe Display Bold" panose="020A0800090400000002" pitchFamily="18" charset="0"/>
      <p:bold r:id="rId33"/>
    </p:embeddedFont>
    <p:embeddedFont>
      <p:font typeface="Proxima Nova" panose="02000506030000020004" pitchFamily="50" charset="0"/>
      <p:regular r:id="rId34"/>
    </p:embeddedFont>
    <p:embeddedFont>
      <p:font typeface="Proxima Nova Light" panose="02000506030000020004" pitchFamily="50"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8E0258-C474-C34F-8533-F1C0D9ACF6B6}" name="Huw Nicholls" initials="HN" userId="S::huw.nicholls@legacyfutures.com::f483fa6f-65be-4f77-bf06-586c066b1114" providerId="AD"/>
  <p188:author id="{9EA6A58E-A3C5-DE53-F722-0766DD3E296C}" name="Anna Turner" initials="AT" userId="S::a.turner@legacyforesight.co.uk::631b8936-80fc-4f2c-a091-1049e8ef7e32" providerId="AD"/>
  <p188:author id="{8DD6D1C5-7B79-D422-9244-8BEA95186DDA}" name="Kathryn Horsley - legacyforesight.co.uk" initials="KH" userId="S::k.horsley@legacyforesight.co.uk::23d901e2-82eb-43cc-834f-f9ea160e9398" providerId="AD"/>
  <p188:author id="{8498E9F1-8927-8990-CAA3-DFFFF718271D}" name="Claire Routley | Legacy Futures" initials="DR" userId="S::claire.routley@legacyfutures.com::512a7667-ee2b-4188-b0d0-b04862cd8a0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F3DE"/>
    <a:srgbClr val="FEF5E6"/>
    <a:srgbClr val="F9B951"/>
    <a:srgbClr val="37B786"/>
    <a:srgbClr val="625CA0"/>
    <a:srgbClr val="0D76A1"/>
    <a:srgbClr val="434E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6B995E-804B-41A9-AEC7-2BC04D45482D}" v="161" dt="2026-02-18T10:01:26.870"/>
    <p1510:client id="{CBF9CB8D-812A-4E74-9035-52409152B9E2}" v="1" dt="2026-02-18T10:50:47.1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57" autoAdjust="0"/>
    <p:restoredTop sz="97285" autoAdjust="0"/>
  </p:normalViewPr>
  <p:slideViewPr>
    <p:cSldViewPr snapToGrid="0" showGuides="1">
      <p:cViewPr varScale="1">
        <p:scale>
          <a:sx n="77" d="100"/>
          <a:sy n="77" d="100"/>
        </p:scale>
        <p:origin x="684" y="267"/>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2.fntdata"/><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w Nicholls | Legacy Futures" userId="f483fa6f-65be-4f77-bf06-586c066b1114" providerId="ADAL" clId="{2A4EC411-3094-4463-B424-60DAF8691875}"/>
    <pc:docChg chg="undo redo custSel addSld delSld modSld sldOrd">
      <pc:chgData name="Huw Nicholls | Legacy Futures" userId="f483fa6f-65be-4f77-bf06-586c066b1114" providerId="ADAL" clId="{2A4EC411-3094-4463-B424-60DAF8691875}" dt="2026-02-18T10:01:30.354" v="740" actId="47"/>
      <pc:docMkLst>
        <pc:docMk/>
      </pc:docMkLst>
      <pc:sldChg chg="delSp mod">
        <pc:chgData name="Huw Nicholls | Legacy Futures" userId="f483fa6f-65be-4f77-bf06-586c066b1114" providerId="ADAL" clId="{2A4EC411-3094-4463-B424-60DAF8691875}" dt="2026-02-18T09:29:25.445" v="335" actId="478"/>
        <pc:sldMkLst>
          <pc:docMk/>
          <pc:sldMk cId="409986168" sldId="2024879242"/>
        </pc:sldMkLst>
        <pc:spChg chg="del">
          <ac:chgData name="Huw Nicholls | Legacy Futures" userId="f483fa6f-65be-4f77-bf06-586c066b1114" providerId="ADAL" clId="{2A4EC411-3094-4463-B424-60DAF8691875}" dt="2026-02-18T09:29:19.191" v="333" actId="478"/>
          <ac:spMkLst>
            <pc:docMk/>
            <pc:sldMk cId="409986168" sldId="2024879242"/>
            <ac:spMk id="63" creationId="{6461EB1F-1365-728A-6F01-37E66E90C81B}"/>
          </ac:spMkLst>
        </pc:spChg>
        <pc:spChg chg="del">
          <ac:chgData name="Huw Nicholls | Legacy Futures" userId="f483fa6f-65be-4f77-bf06-586c066b1114" providerId="ADAL" clId="{2A4EC411-3094-4463-B424-60DAF8691875}" dt="2026-02-18T09:29:23.240" v="334" actId="478"/>
          <ac:spMkLst>
            <pc:docMk/>
            <pc:sldMk cId="409986168" sldId="2024879242"/>
            <ac:spMk id="67" creationId="{C50226F8-713B-BB46-0D80-5F8BDF80F347}"/>
          </ac:spMkLst>
        </pc:spChg>
        <pc:spChg chg="del">
          <ac:chgData name="Huw Nicholls | Legacy Futures" userId="f483fa6f-65be-4f77-bf06-586c066b1114" providerId="ADAL" clId="{2A4EC411-3094-4463-B424-60DAF8691875}" dt="2026-02-18T09:29:23.240" v="334" actId="478"/>
          <ac:spMkLst>
            <pc:docMk/>
            <pc:sldMk cId="409986168" sldId="2024879242"/>
            <ac:spMk id="68" creationId="{1E73A42F-FD22-7591-3EE7-E0C62767DFF8}"/>
          </ac:spMkLst>
        </pc:spChg>
        <pc:spChg chg="del">
          <ac:chgData name="Huw Nicholls | Legacy Futures" userId="f483fa6f-65be-4f77-bf06-586c066b1114" providerId="ADAL" clId="{2A4EC411-3094-4463-B424-60DAF8691875}" dt="2026-02-18T09:29:23.240" v="334" actId="478"/>
          <ac:spMkLst>
            <pc:docMk/>
            <pc:sldMk cId="409986168" sldId="2024879242"/>
            <ac:spMk id="69" creationId="{EE8AD4A4-75B7-3B6E-5C2D-B668199D1733}"/>
          </ac:spMkLst>
        </pc:spChg>
        <pc:spChg chg="del">
          <ac:chgData name="Huw Nicholls | Legacy Futures" userId="f483fa6f-65be-4f77-bf06-586c066b1114" providerId="ADAL" clId="{2A4EC411-3094-4463-B424-60DAF8691875}" dt="2026-02-18T09:29:23.240" v="334" actId="478"/>
          <ac:spMkLst>
            <pc:docMk/>
            <pc:sldMk cId="409986168" sldId="2024879242"/>
            <ac:spMk id="70" creationId="{61178285-25B0-CDAE-FFDD-A392DC1E2D9C}"/>
          </ac:spMkLst>
        </pc:spChg>
        <pc:spChg chg="del">
          <ac:chgData name="Huw Nicholls | Legacy Futures" userId="f483fa6f-65be-4f77-bf06-586c066b1114" providerId="ADAL" clId="{2A4EC411-3094-4463-B424-60DAF8691875}" dt="2026-02-18T09:29:23.240" v="334" actId="478"/>
          <ac:spMkLst>
            <pc:docMk/>
            <pc:sldMk cId="409986168" sldId="2024879242"/>
            <ac:spMk id="71" creationId="{5BF757E5-CC45-D81B-252E-1B96C6E075DE}"/>
          </ac:spMkLst>
        </pc:spChg>
        <pc:spChg chg="del">
          <ac:chgData name="Huw Nicholls | Legacy Futures" userId="f483fa6f-65be-4f77-bf06-586c066b1114" providerId="ADAL" clId="{2A4EC411-3094-4463-B424-60DAF8691875}" dt="2026-02-18T09:29:23.240" v="334" actId="478"/>
          <ac:spMkLst>
            <pc:docMk/>
            <pc:sldMk cId="409986168" sldId="2024879242"/>
            <ac:spMk id="72" creationId="{D7E95954-F2BF-3EFA-252E-4330B7D8A798}"/>
          </ac:spMkLst>
        </pc:spChg>
        <pc:spChg chg="del">
          <ac:chgData name="Huw Nicholls | Legacy Futures" userId="f483fa6f-65be-4f77-bf06-586c066b1114" providerId="ADAL" clId="{2A4EC411-3094-4463-B424-60DAF8691875}" dt="2026-02-18T09:29:16.111" v="332" actId="478"/>
          <ac:spMkLst>
            <pc:docMk/>
            <pc:sldMk cId="409986168" sldId="2024879242"/>
            <ac:spMk id="73" creationId="{6133EC81-6A57-E2D8-442E-EE5FD0B567F1}"/>
          </ac:spMkLst>
        </pc:spChg>
        <pc:spChg chg="del">
          <ac:chgData name="Huw Nicholls | Legacy Futures" userId="f483fa6f-65be-4f77-bf06-586c066b1114" providerId="ADAL" clId="{2A4EC411-3094-4463-B424-60DAF8691875}" dt="2026-02-18T09:29:16.111" v="332" actId="478"/>
          <ac:spMkLst>
            <pc:docMk/>
            <pc:sldMk cId="409986168" sldId="2024879242"/>
            <ac:spMk id="74" creationId="{64645DCD-8122-6CE7-2484-398B17ADADFA}"/>
          </ac:spMkLst>
        </pc:spChg>
        <pc:spChg chg="del">
          <ac:chgData name="Huw Nicholls | Legacy Futures" userId="f483fa6f-65be-4f77-bf06-586c066b1114" providerId="ADAL" clId="{2A4EC411-3094-4463-B424-60DAF8691875}" dt="2026-02-18T09:29:16.111" v="332" actId="478"/>
          <ac:spMkLst>
            <pc:docMk/>
            <pc:sldMk cId="409986168" sldId="2024879242"/>
            <ac:spMk id="75" creationId="{753C6023-1B67-A6F7-6511-2FEA42CB642A}"/>
          </ac:spMkLst>
        </pc:spChg>
        <pc:spChg chg="del">
          <ac:chgData name="Huw Nicholls | Legacy Futures" userId="f483fa6f-65be-4f77-bf06-586c066b1114" providerId="ADAL" clId="{2A4EC411-3094-4463-B424-60DAF8691875}" dt="2026-02-18T09:29:23.240" v="334" actId="478"/>
          <ac:spMkLst>
            <pc:docMk/>
            <pc:sldMk cId="409986168" sldId="2024879242"/>
            <ac:spMk id="76" creationId="{771E10C7-4DFC-A2C8-0B16-F24964EA622D}"/>
          </ac:spMkLst>
        </pc:spChg>
        <pc:spChg chg="del">
          <ac:chgData name="Huw Nicholls | Legacy Futures" userId="f483fa6f-65be-4f77-bf06-586c066b1114" providerId="ADAL" clId="{2A4EC411-3094-4463-B424-60DAF8691875}" dt="2026-02-18T09:29:25.445" v="335" actId="478"/>
          <ac:spMkLst>
            <pc:docMk/>
            <pc:sldMk cId="409986168" sldId="2024879242"/>
            <ac:spMk id="77" creationId="{24121B22-2FCE-E8CD-1FDB-3FDE36CBDA72}"/>
          </ac:spMkLst>
        </pc:spChg>
        <pc:spChg chg="del">
          <ac:chgData name="Huw Nicholls | Legacy Futures" userId="f483fa6f-65be-4f77-bf06-586c066b1114" providerId="ADAL" clId="{2A4EC411-3094-4463-B424-60DAF8691875}" dt="2026-02-18T09:29:25.445" v="335" actId="478"/>
          <ac:spMkLst>
            <pc:docMk/>
            <pc:sldMk cId="409986168" sldId="2024879242"/>
            <ac:spMk id="78" creationId="{C87EE39F-F8B5-DF6E-6665-601DBF73B4F7}"/>
          </ac:spMkLst>
        </pc:spChg>
        <pc:spChg chg="del">
          <ac:chgData name="Huw Nicholls | Legacy Futures" userId="f483fa6f-65be-4f77-bf06-586c066b1114" providerId="ADAL" clId="{2A4EC411-3094-4463-B424-60DAF8691875}" dt="2026-02-18T09:29:23.240" v="334" actId="478"/>
          <ac:spMkLst>
            <pc:docMk/>
            <pc:sldMk cId="409986168" sldId="2024879242"/>
            <ac:spMk id="79" creationId="{D8AE4DC1-76B5-8ADB-E1EE-C1EDEB8FB06C}"/>
          </ac:spMkLst>
        </pc:spChg>
        <pc:spChg chg="del">
          <ac:chgData name="Huw Nicholls | Legacy Futures" userId="f483fa6f-65be-4f77-bf06-586c066b1114" providerId="ADAL" clId="{2A4EC411-3094-4463-B424-60DAF8691875}" dt="2026-02-18T09:29:25.445" v="335" actId="478"/>
          <ac:spMkLst>
            <pc:docMk/>
            <pc:sldMk cId="409986168" sldId="2024879242"/>
            <ac:spMk id="80" creationId="{8BA54261-24B5-FB4B-88CE-C52165AFF28D}"/>
          </ac:spMkLst>
        </pc:spChg>
        <pc:spChg chg="del">
          <ac:chgData name="Huw Nicholls | Legacy Futures" userId="f483fa6f-65be-4f77-bf06-586c066b1114" providerId="ADAL" clId="{2A4EC411-3094-4463-B424-60DAF8691875}" dt="2026-02-18T09:29:25.445" v="335" actId="478"/>
          <ac:spMkLst>
            <pc:docMk/>
            <pc:sldMk cId="409986168" sldId="2024879242"/>
            <ac:spMk id="81" creationId="{03F143B8-21B5-9119-2572-CBA637EF2D3B}"/>
          </ac:spMkLst>
        </pc:spChg>
      </pc:sldChg>
      <pc:sldChg chg="modSp mod">
        <pc:chgData name="Huw Nicholls | Legacy Futures" userId="f483fa6f-65be-4f77-bf06-586c066b1114" providerId="ADAL" clId="{2A4EC411-3094-4463-B424-60DAF8691875}" dt="2026-02-18T09:35:19.187" v="404" actId="1038"/>
        <pc:sldMkLst>
          <pc:docMk/>
          <pc:sldMk cId="3979099657" sldId="2024879243"/>
        </pc:sldMkLst>
        <pc:spChg chg="mod">
          <ac:chgData name="Huw Nicholls | Legacy Futures" userId="f483fa6f-65be-4f77-bf06-586c066b1114" providerId="ADAL" clId="{2A4EC411-3094-4463-B424-60DAF8691875}" dt="2026-02-18T09:04:20.129" v="51" actId="14100"/>
          <ac:spMkLst>
            <pc:docMk/>
            <pc:sldMk cId="3979099657" sldId="2024879243"/>
            <ac:spMk id="9" creationId="{E86A6A1F-B8CA-7D87-62B4-4950E44FA863}"/>
          </ac:spMkLst>
        </pc:spChg>
        <pc:spChg chg="mod">
          <ac:chgData name="Huw Nicholls | Legacy Futures" userId="f483fa6f-65be-4f77-bf06-586c066b1114" providerId="ADAL" clId="{2A4EC411-3094-4463-B424-60DAF8691875}" dt="2026-02-18T09:35:19.187" v="404" actId="1038"/>
          <ac:spMkLst>
            <pc:docMk/>
            <pc:sldMk cId="3979099657" sldId="2024879243"/>
            <ac:spMk id="12" creationId="{A0BEC599-6CBC-D296-57C1-8D58342633D1}"/>
          </ac:spMkLst>
        </pc:spChg>
        <pc:picChg chg="mod">
          <ac:chgData name="Huw Nicholls | Legacy Futures" userId="f483fa6f-65be-4f77-bf06-586c066b1114" providerId="ADAL" clId="{2A4EC411-3094-4463-B424-60DAF8691875}" dt="2026-02-18T09:04:15.743" v="50" actId="1036"/>
          <ac:picMkLst>
            <pc:docMk/>
            <pc:sldMk cId="3979099657" sldId="2024879243"/>
            <ac:picMk id="10" creationId="{0C8FDC63-2988-A4DE-C505-E0781B31DAD8}"/>
          </ac:picMkLst>
        </pc:picChg>
      </pc:sldChg>
      <pc:sldChg chg="delSp modSp mod">
        <pc:chgData name="Huw Nicholls | Legacy Futures" userId="f483fa6f-65be-4f77-bf06-586c066b1114" providerId="ADAL" clId="{2A4EC411-3094-4463-B424-60DAF8691875}" dt="2026-02-18T09:54:20.916" v="685" actId="1076"/>
        <pc:sldMkLst>
          <pc:docMk/>
          <pc:sldMk cId="3426917145" sldId="2024879244"/>
        </pc:sldMkLst>
        <pc:spChg chg="del">
          <ac:chgData name="Huw Nicholls | Legacy Futures" userId="f483fa6f-65be-4f77-bf06-586c066b1114" providerId="ADAL" clId="{2A4EC411-3094-4463-B424-60DAF8691875}" dt="2026-02-18T09:17:48.348" v="196" actId="478"/>
          <ac:spMkLst>
            <pc:docMk/>
            <pc:sldMk cId="3426917145" sldId="2024879244"/>
            <ac:spMk id="3" creationId="{51E412CD-3F5F-6A2B-7D2B-48EC87159183}"/>
          </ac:spMkLst>
        </pc:spChg>
        <pc:spChg chg="mod">
          <ac:chgData name="Huw Nicholls | Legacy Futures" userId="f483fa6f-65be-4f77-bf06-586c066b1114" providerId="ADAL" clId="{2A4EC411-3094-4463-B424-60DAF8691875}" dt="2026-02-18T09:54:20.916" v="685" actId="1076"/>
          <ac:spMkLst>
            <pc:docMk/>
            <pc:sldMk cId="3426917145" sldId="2024879244"/>
            <ac:spMk id="8" creationId="{51B5D854-FAFE-05AC-AA85-4A330568FCCF}"/>
          </ac:spMkLst>
        </pc:spChg>
      </pc:sldChg>
      <pc:sldChg chg="delSp modSp mod">
        <pc:chgData name="Huw Nicholls | Legacy Futures" userId="f483fa6f-65be-4f77-bf06-586c066b1114" providerId="ADAL" clId="{2A4EC411-3094-4463-B424-60DAF8691875}" dt="2026-02-18T10:00:07.756" v="722" actId="207"/>
        <pc:sldMkLst>
          <pc:docMk/>
          <pc:sldMk cId="1776378816" sldId="2024879245"/>
        </pc:sldMkLst>
        <pc:spChg chg="del">
          <ac:chgData name="Huw Nicholls | Legacy Futures" userId="f483fa6f-65be-4f77-bf06-586c066b1114" providerId="ADAL" clId="{2A4EC411-3094-4463-B424-60DAF8691875}" dt="2026-02-18T09:54:27.886" v="686" actId="478"/>
          <ac:spMkLst>
            <pc:docMk/>
            <pc:sldMk cId="1776378816" sldId="2024879245"/>
            <ac:spMk id="3" creationId="{3E2DD9E7-F56F-CAFD-05DC-8FD8F138F97A}"/>
          </ac:spMkLst>
        </pc:spChg>
        <pc:graphicFrameChg chg="mod modGraphic">
          <ac:chgData name="Huw Nicholls | Legacy Futures" userId="f483fa6f-65be-4f77-bf06-586c066b1114" providerId="ADAL" clId="{2A4EC411-3094-4463-B424-60DAF8691875}" dt="2026-02-18T10:00:07.756" v="722" actId="207"/>
          <ac:graphicFrameMkLst>
            <pc:docMk/>
            <pc:sldMk cId="1776378816" sldId="2024879245"/>
            <ac:graphicFrameMk id="7" creationId="{B1087C5E-CBB7-CF7E-6AE3-529C55E8BD41}"/>
          </ac:graphicFrameMkLst>
        </pc:graphicFrameChg>
      </pc:sldChg>
      <pc:sldChg chg="modSp mod">
        <pc:chgData name="Huw Nicholls | Legacy Futures" userId="f483fa6f-65be-4f77-bf06-586c066b1114" providerId="ADAL" clId="{2A4EC411-3094-4463-B424-60DAF8691875}" dt="2026-02-18T09:57:46.144" v="709" actId="732"/>
        <pc:sldMkLst>
          <pc:docMk/>
          <pc:sldMk cId="702127838" sldId="2024879246"/>
        </pc:sldMkLst>
        <pc:picChg chg="mod">
          <ac:chgData name="Huw Nicholls | Legacy Futures" userId="f483fa6f-65be-4f77-bf06-586c066b1114" providerId="ADAL" clId="{2A4EC411-3094-4463-B424-60DAF8691875}" dt="2026-02-18T09:50:47.272" v="598" actId="14100"/>
          <ac:picMkLst>
            <pc:docMk/>
            <pc:sldMk cId="702127838" sldId="2024879246"/>
            <ac:picMk id="8" creationId="{B932353D-6703-2E90-5EE9-016F40C5DD6E}"/>
          </ac:picMkLst>
        </pc:picChg>
        <pc:picChg chg="mod modCrop">
          <ac:chgData name="Huw Nicholls | Legacy Futures" userId="f483fa6f-65be-4f77-bf06-586c066b1114" providerId="ADAL" clId="{2A4EC411-3094-4463-B424-60DAF8691875}" dt="2026-02-18T09:52:35.397" v="649" actId="14100"/>
          <ac:picMkLst>
            <pc:docMk/>
            <pc:sldMk cId="702127838" sldId="2024879246"/>
            <ac:picMk id="12" creationId="{BECFB314-662A-C16A-3B72-9596AA7A76B9}"/>
          </ac:picMkLst>
        </pc:picChg>
        <pc:picChg chg="mod modCrop">
          <ac:chgData name="Huw Nicholls | Legacy Futures" userId="f483fa6f-65be-4f77-bf06-586c066b1114" providerId="ADAL" clId="{2A4EC411-3094-4463-B424-60DAF8691875}" dt="2026-02-18T09:57:46.144" v="709" actId="732"/>
          <ac:picMkLst>
            <pc:docMk/>
            <pc:sldMk cId="702127838" sldId="2024879246"/>
            <ac:picMk id="13" creationId="{69514B8D-33DF-903B-B462-428389FD2D4E}"/>
          </ac:picMkLst>
        </pc:picChg>
      </pc:sldChg>
      <pc:sldChg chg="modSp mod">
        <pc:chgData name="Huw Nicholls | Legacy Futures" userId="f483fa6f-65be-4f77-bf06-586c066b1114" providerId="ADAL" clId="{2A4EC411-3094-4463-B424-60DAF8691875}" dt="2026-02-18T09:52:15.375" v="647" actId="14100"/>
        <pc:sldMkLst>
          <pc:docMk/>
          <pc:sldMk cId="2939081001" sldId="2024879248"/>
        </pc:sldMkLst>
        <pc:picChg chg="mod">
          <ac:chgData name="Huw Nicholls | Legacy Futures" userId="f483fa6f-65be-4f77-bf06-586c066b1114" providerId="ADAL" clId="{2A4EC411-3094-4463-B424-60DAF8691875}" dt="2026-02-18T09:51:33.118" v="623" actId="14100"/>
          <ac:picMkLst>
            <pc:docMk/>
            <pc:sldMk cId="2939081001" sldId="2024879248"/>
            <ac:picMk id="7" creationId="{EEDEF3D3-72FD-98CA-05AF-41237ACF24FF}"/>
          </ac:picMkLst>
        </pc:picChg>
        <pc:picChg chg="mod">
          <ac:chgData name="Huw Nicholls | Legacy Futures" userId="f483fa6f-65be-4f77-bf06-586c066b1114" providerId="ADAL" clId="{2A4EC411-3094-4463-B424-60DAF8691875}" dt="2026-02-18T09:51:39.558" v="627" actId="14100"/>
          <ac:picMkLst>
            <pc:docMk/>
            <pc:sldMk cId="2939081001" sldId="2024879248"/>
            <ac:picMk id="10" creationId="{15933E93-6573-148A-88F4-EEABF99CA923}"/>
          </ac:picMkLst>
        </pc:picChg>
        <pc:picChg chg="mod">
          <ac:chgData name="Huw Nicholls | Legacy Futures" userId="f483fa6f-65be-4f77-bf06-586c066b1114" providerId="ADAL" clId="{2A4EC411-3094-4463-B424-60DAF8691875}" dt="2026-02-18T09:52:15.375" v="647" actId="14100"/>
          <ac:picMkLst>
            <pc:docMk/>
            <pc:sldMk cId="2939081001" sldId="2024879248"/>
            <ac:picMk id="11" creationId="{D0F959C5-B35E-B09E-77D2-99E4C13B05DE}"/>
          </ac:picMkLst>
        </pc:picChg>
      </pc:sldChg>
      <pc:sldChg chg="modSp mod">
        <pc:chgData name="Huw Nicholls | Legacy Futures" userId="f483fa6f-65be-4f77-bf06-586c066b1114" providerId="ADAL" clId="{2A4EC411-3094-4463-B424-60DAF8691875}" dt="2026-02-18T09:53:05.462" v="673" actId="14100"/>
        <pc:sldMkLst>
          <pc:docMk/>
          <pc:sldMk cId="1925871444" sldId="2024879249"/>
        </pc:sldMkLst>
        <pc:picChg chg="mod">
          <ac:chgData name="Huw Nicholls | Legacy Futures" userId="f483fa6f-65be-4f77-bf06-586c066b1114" providerId="ADAL" clId="{2A4EC411-3094-4463-B424-60DAF8691875}" dt="2026-02-18T09:52:48.926" v="657" actId="1036"/>
          <ac:picMkLst>
            <pc:docMk/>
            <pc:sldMk cId="1925871444" sldId="2024879249"/>
            <ac:picMk id="8" creationId="{E8CEE175-CBD4-BA9E-0816-BFCDCBDF3C55}"/>
          </ac:picMkLst>
        </pc:picChg>
        <pc:picChg chg="mod">
          <ac:chgData name="Huw Nicholls | Legacy Futures" userId="f483fa6f-65be-4f77-bf06-586c066b1114" providerId="ADAL" clId="{2A4EC411-3094-4463-B424-60DAF8691875}" dt="2026-02-18T09:53:05.462" v="673" actId="14100"/>
          <ac:picMkLst>
            <pc:docMk/>
            <pc:sldMk cId="1925871444" sldId="2024879249"/>
            <ac:picMk id="10" creationId="{ADA459F7-AD6D-D33D-22C5-074E2F3DDACE}"/>
          </ac:picMkLst>
        </pc:picChg>
      </pc:sldChg>
      <pc:sldChg chg="addSp delSp modSp mod modClrScheme chgLayout">
        <pc:chgData name="Huw Nicholls | Legacy Futures" userId="f483fa6f-65be-4f77-bf06-586c066b1114" providerId="ADAL" clId="{2A4EC411-3094-4463-B424-60DAF8691875}" dt="2026-02-18T09:02:44.698" v="27" actId="478"/>
        <pc:sldMkLst>
          <pc:docMk/>
          <pc:sldMk cId="1248446016" sldId="2024879250"/>
        </pc:sldMkLst>
        <pc:spChg chg="mod ord">
          <ac:chgData name="Huw Nicholls | Legacy Futures" userId="f483fa6f-65be-4f77-bf06-586c066b1114" providerId="ADAL" clId="{2A4EC411-3094-4463-B424-60DAF8691875}" dt="2026-02-18T08:58:58.621" v="1" actId="700"/>
          <ac:spMkLst>
            <pc:docMk/>
            <pc:sldMk cId="1248446016" sldId="2024879250"/>
            <ac:spMk id="2" creationId="{457448AA-254B-0DB2-312E-04A6F121CEDE}"/>
          </ac:spMkLst>
        </pc:spChg>
        <pc:spChg chg="del mod ord">
          <ac:chgData name="Huw Nicholls | Legacy Futures" userId="f483fa6f-65be-4f77-bf06-586c066b1114" providerId="ADAL" clId="{2A4EC411-3094-4463-B424-60DAF8691875}" dt="2026-02-18T08:58:58.621" v="1" actId="700"/>
          <ac:spMkLst>
            <pc:docMk/>
            <pc:sldMk cId="1248446016" sldId="2024879250"/>
            <ac:spMk id="3" creationId="{A9736022-52AA-05A1-B727-1BFDF7540EBE}"/>
          </ac:spMkLst>
        </pc:spChg>
        <pc:spChg chg="mod ord">
          <ac:chgData name="Huw Nicholls | Legacy Futures" userId="f483fa6f-65be-4f77-bf06-586c066b1114" providerId="ADAL" clId="{2A4EC411-3094-4463-B424-60DAF8691875}" dt="2026-02-18T08:58:58.621" v="1" actId="700"/>
          <ac:spMkLst>
            <pc:docMk/>
            <pc:sldMk cId="1248446016" sldId="2024879250"/>
            <ac:spMk id="4" creationId="{3B37CB2B-22CF-A9EB-5635-CC05EA6D08D7}"/>
          </ac:spMkLst>
        </pc:spChg>
        <pc:spChg chg="mod ord">
          <ac:chgData name="Huw Nicholls | Legacy Futures" userId="f483fa6f-65be-4f77-bf06-586c066b1114" providerId="ADAL" clId="{2A4EC411-3094-4463-B424-60DAF8691875}" dt="2026-02-18T08:58:58.621" v="1" actId="700"/>
          <ac:spMkLst>
            <pc:docMk/>
            <pc:sldMk cId="1248446016" sldId="2024879250"/>
            <ac:spMk id="5" creationId="{BBDA06BC-C2D6-AECA-9ADE-62A6BAA340CC}"/>
          </ac:spMkLst>
        </pc:spChg>
        <pc:spChg chg="add del mod ord">
          <ac:chgData name="Huw Nicholls | Legacy Futures" userId="f483fa6f-65be-4f77-bf06-586c066b1114" providerId="ADAL" clId="{2A4EC411-3094-4463-B424-60DAF8691875}" dt="2026-02-18T09:00:18.911" v="11"/>
          <ac:spMkLst>
            <pc:docMk/>
            <pc:sldMk cId="1248446016" sldId="2024879250"/>
            <ac:spMk id="6" creationId="{A1234903-3B23-7EE7-C80A-BC59855B3A92}"/>
          </ac:spMkLst>
        </pc:spChg>
        <pc:spChg chg="add del mod ord">
          <ac:chgData name="Huw Nicholls | Legacy Futures" userId="f483fa6f-65be-4f77-bf06-586c066b1114" providerId="ADAL" clId="{2A4EC411-3094-4463-B424-60DAF8691875}" dt="2026-02-18T09:01:55.686" v="17"/>
          <ac:spMkLst>
            <pc:docMk/>
            <pc:sldMk cId="1248446016" sldId="2024879250"/>
            <ac:spMk id="8" creationId="{D1EA0746-D32B-CFDB-9C92-9DFDA9750035}"/>
          </ac:spMkLst>
        </pc:spChg>
        <pc:spChg chg="add del mod ord">
          <ac:chgData name="Huw Nicholls | Legacy Futures" userId="f483fa6f-65be-4f77-bf06-586c066b1114" providerId="ADAL" clId="{2A4EC411-3094-4463-B424-60DAF8691875}" dt="2026-02-18T09:02:41.228" v="26" actId="478"/>
          <ac:spMkLst>
            <pc:docMk/>
            <pc:sldMk cId="1248446016" sldId="2024879250"/>
            <ac:spMk id="10" creationId="{DF84C24C-CF1E-4CDA-20C6-2E02C7CD4EA8}"/>
          </ac:spMkLst>
        </pc:spChg>
        <pc:picChg chg="add del mod">
          <ac:chgData name="Huw Nicholls | Legacy Futures" userId="f483fa6f-65be-4f77-bf06-586c066b1114" providerId="ADAL" clId="{2A4EC411-3094-4463-B424-60DAF8691875}" dt="2026-02-18T09:02:44.698" v="27" actId="478"/>
          <ac:picMkLst>
            <pc:docMk/>
            <pc:sldMk cId="1248446016" sldId="2024879250"/>
            <ac:picMk id="7" creationId="{E31C834F-5E8C-9641-6D4D-672ADB82977D}"/>
          </ac:picMkLst>
        </pc:picChg>
        <pc:picChg chg="del mod">
          <ac:chgData name="Huw Nicholls | Legacy Futures" userId="f483fa6f-65be-4f77-bf06-586c066b1114" providerId="ADAL" clId="{2A4EC411-3094-4463-B424-60DAF8691875}" dt="2026-02-18T09:00:15.744" v="10" actId="21"/>
          <ac:picMkLst>
            <pc:docMk/>
            <pc:sldMk cId="1248446016" sldId="2024879250"/>
            <ac:picMk id="9" creationId="{AA0E4BA1-B877-BDA5-34F6-67A4A1107FC9}"/>
          </ac:picMkLst>
        </pc:picChg>
        <pc:picChg chg="del mod">
          <ac:chgData name="Huw Nicholls | Legacy Futures" userId="f483fa6f-65be-4f77-bf06-586c066b1114" providerId="ADAL" clId="{2A4EC411-3094-4463-B424-60DAF8691875}" dt="2026-02-18T09:00:25.720" v="12" actId="21"/>
          <ac:picMkLst>
            <pc:docMk/>
            <pc:sldMk cId="1248446016" sldId="2024879250"/>
            <ac:picMk id="11" creationId="{EBF8870C-046C-0F33-796C-EEDE7A892170}"/>
          </ac:picMkLst>
        </pc:picChg>
        <pc:picChg chg="add mod">
          <ac:chgData name="Huw Nicholls | Legacy Futures" userId="f483fa6f-65be-4f77-bf06-586c066b1114" providerId="ADAL" clId="{2A4EC411-3094-4463-B424-60DAF8691875}" dt="2026-02-18T09:00:18.911" v="11"/>
          <ac:picMkLst>
            <pc:docMk/>
            <pc:sldMk cId="1248446016" sldId="2024879250"/>
            <ac:picMk id="12" creationId="{AA0E4BA1-B877-BDA5-34F6-67A4A1107FC9}"/>
          </ac:picMkLst>
        </pc:picChg>
        <pc:picChg chg="add mod">
          <ac:chgData name="Huw Nicholls | Legacy Futures" userId="f483fa6f-65be-4f77-bf06-586c066b1114" providerId="ADAL" clId="{2A4EC411-3094-4463-B424-60DAF8691875}" dt="2026-02-18T09:00:32.197" v="14"/>
          <ac:picMkLst>
            <pc:docMk/>
            <pc:sldMk cId="1248446016" sldId="2024879250"/>
            <ac:picMk id="13" creationId="{EBF8870C-046C-0F33-796C-EEDE7A892170}"/>
          </ac:picMkLst>
        </pc:picChg>
        <pc:picChg chg="add mod">
          <ac:chgData name="Huw Nicholls | Legacy Futures" userId="f483fa6f-65be-4f77-bf06-586c066b1114" providerId="ADAL" clId="{2A4EC411-3094-4463-B424-60DAF8691875}" dt="2026-02-18T09:01:55.686" v="17"/>
          <ac:picMkLst>
            <pc:docMk/>
            <pc:sldMk cId="1248446016" sldId="2024879250"/>
            <ac:picMk id="14" creationId="{707977FE-EF23-6354-AB14-0B1F0E61D87D}"/>
          </ac:picMkLst>
        </pc:picChg>
        <pc:picChg chg="add mod">
          <ac:chgData name="Huw Nicholls | Legacy Futures" userId="f483fa6f-65be-4f77-bf06-586c066b1114" providerId="ADAL" clId="{2A4EC411-3094-4463-B424-60DAF8691875}" dt="2026-02-18T09:02:38.023" v="25" actId="196"/>
          <ac:picMkLst>
            <pc:docMk/>
            <pc:sldMk cId="1248446016" sldId="2024879250"/>
            <ac:picMk id="15" creationId="{139D4D59-D2CF-4E7A-D446-9E8D2358A7CD}"/>
          </ac:picMkLst>
        </pc:picChg>
      </pc:sldChg>
      <pc:sldChg chg="del">
        <pc:chgData name="Huw Nicholls | Legacy Futures" userId="f483fa6f-65be-4f77-bf06-586c066b1114" providerId="ADAL" clId="{2A4EC411-3094-4463-B424-60DAF8691875}" dt="2026-02-18T09:28:55.178" v="331" actId="47"/>
        <pc:sldMkLst>
          <pc:docMk/>
          <pc:sldMk cId="1366272794" sldId="2024879251"/>
        </pc:sldMkLst>
      </pc:sldChg>
      <pc:sldChg chg="addSp delSp modSp mod chgLayout">
        <pc:chgData name="Huw Nicholls | Legacy Futures" userId="f483fa6f-65be-4f77-bf06-586c066b1114" providerId="ADAL" clId="{2A4EC411-3094-4463-B424-60DAF8691875}" dt="2026-02-18T09:56:16.423" v="697" actId="20577"/>
        <pc:sldMkLst>
          <pc:docMk/>
          <pc:sldMk cId="811404946" sldId="2024879252"/>
        </pc:sldMkLst>
        <pc:spChg chg="add mod ord">
          <ac:chgData name="Huw Nicholls | Legacy Futures" userId="f483fa6f-65be-4f77-bf06-586c066b1114" providerId="ADAL" clId="{2A4EC411-3094-4463-B424-60DAF8691875}" dt="2026-02-18T09:56:16.423" v="697" actId="20577"/>
          <ac:spMkLst>
            <pc:docMk/>
            <pc:sldMk cId="811404946" sldId="2024879252"/>
            <ac:spMk id="2" creationId="{A833112E-D695-2224-869B-A9D4B86BAC0A}"/>
          </ac:spMkLst>
        </pc:spChg>
        <pc:spChg chg="add mod ord">
          <ac:chgData name="Huw Nicholls | Legacy Futures" userId="f483fa6f-65be-4f77-bf06-586c066b1114" providerId="ADAL" clId="{2A4EC411-3094-4463-B424-60DAF8691875}" dt="2026-02-18T09:03:31.207" v="34" actId="6264"/>
          <ac:spMkLst>
            <pc:docMk/>
            <pc:sldMk cId="811404946" sldId="2024879252"/>
            <ac:spMk id="3" creationId="{9B8EDCA6-5A5F-FB1B-8D8E-7AFB8C2655EE}"/>
          </ac:spMkLst>
        </pc:spChg>
        <pc:spChg chg="add del mod ord">
          <ac:chgData name="Huw Nicholls | Legacy Futures" userId="f483fa6f-65be-4f77-bf06-586c066b1114" providerId="ADAL" clId="{2A4EC411-3094-4463-B424-60DAF8691875}" dt="2026-02-18T09:03:53.265" v="42" actId="478"/>
          <ac:spMkLst>
            <pc:docMk/>
            <pc:sldMk cId="811404946" sldId="2024879252"/>
            <ac:spMk id="4" creationId="{0914B8D8-83E1-E859-3854-3ECBA99F2CDE}"/>
          </ac:spMkLst>
        </pc:spChg>
        <pc:spChg chg="del mod">
          <ac:chgData name="Huw Nicholls | Legacy Futures" userId="f483fa6f-65be-4f77-bf06-586c066b1114" providerId="ADAL" clId="{2A4EC411-3094-4463-B424-60DAF8691875}" dt="2026-02-18T09:03:28.970" v="33" actId="478"/>
          <ac:spMkLst>
            <pc:docMk/>
            <pc:sldMk cId="811404946" sldId="2024879252"/>
            <ac:spMk id="5" creationId="{DA3DF3D7-B10A-B4F1-8E7E-87863804AF96}"/>
          </ac:spMkLst>
        </pc:spChg>
        <pc:spChg chg="add mod ord">
          <ac:chgData name="Huw Nicholls | Legacy Futures" userId="f483fa6f-65be-4f77-bf06-586c066b1114" providerId="ADAL" clId="{2A4EC411-3094-4463-B424-60DAF8691875}" dt="2026-02-18T09:03:31.207" v="34" actId="6264"/>
          <ac:spMkLst>
            <pc:docMk/>
            <pc:sldMk cId="811404946" sldId="2024879252"/>
            <ac:spMk id="6" creationId="{F46D3423-D435-E953-095D-BE0F6633B4AD}"/>
          </ac:spMkLst>
        </pc:spChg>
        <pc:spChg chg="add del">
          <ac:chgData name="Huw Nicholls | Legacy Futures" userId="f483fa6f-65be-4f77-bf06-586c066b1114" providerId="ADAL" clId="{2A4EC411-3094-4463-B424-60DAF8691875}" dt="2026-02-18T09:03:36.422" v="36" actId="22"/>
          <ac:spMkLst>
            <pc:docMk/>
            <pc:sldMk cId="811404946" sldId="2024879252"/>
            <ac:spMk id="8" creationId="{FA512945-7479-EC42-E0D7-A3C19AF9B019}"/>
          </ac:spMkLst>
        </pc:spChg>
        <pc:spChg chg="del">
          <ac:chgData name="Huw Nicholls | Legacy Futures" userId="f483fa6f-65be-4f77-bf06-586c066b1114" providerId="ADAL" clId="{2A4EC411-3094-4463-B424-60DAF8691875}" dt="2026-02-18T09:03:31.207" v="34" actId="6264"/>
          <ac:spMkLst>
            <pc:docMk/>
            <pc:sldMk cId="811404946" sldId="2024879252"/>
            <ac:spMk id="2055" creationId="{6220F3FC-49CD-04BF-8395-5EB4B0B8FB17}"/>
          </ac:spMkLst>
        </pc:spChg>
        <pc:spChg chg="del">
          <ac:chgData name="Huw Nicholls | Legacy Futures" userId="f483fa6f-65be-4f77-bf06-586c066b1114" providerId="ADAL" clId="{2A4EC411-3094-4463-B424-60DAF8691875}" dt="2026-02-18T09:03:31.207" v="34" actId="6264"/>
          <ac:spMkLst>
            <pc:docMk/>
            <pc:sldMk cId="811404946" sldId="2024879252"/>
            <ac:spMk id="2057" creationId="{571A6DC4-E644-E36D-6501-D1F37A042E81}"/>
          </ac:spMkLst>
        </pc:spChg>
        <pc:spChg chg="del mod">
          <ac:chgData name="Huw Nicholls | Legacy Futures" userId="f483fa6f-65be-4f77-bf06-586c066b1114" providerId="ADAL" clId="{2A4EC411-3094-4463-B424-60DAF8691875}" dt="2026-02-18T09:03:31.207" v="34" actId="6264"/>
          <ac:spMkLst>
            <pc:docMk/>
            <pc:sldMk cId="811404946" sldId="2024879252"/>
            <ac:spMk id="2059" creationId="{285D365F-ABB0-7E41-4EF7-3A72EBD924A6}"/>
          </ac:spMkLst>
        </pc:spChg>
        <pc:picChg chg="add del">
          <ac:chgData name="Huw Nicholls | Legacy Futures" userId="f483fa6f-65be-4f77-bf06-586c066b1114" providerId="ADAL" clId="{2A4EC411-3094-4463-B424-60DAF8691875}" dt="2026-02-18T09:03:50.454" v="41" actId="478"/>
          <ac:picMkLst>
            <pc:docMk/>
            <pc:sldMk cId="811404946" sldId="2024879252"/>
            <ac:picMk id="2050" creationId="{CB2B95CA-774F-92ED-B10B-5752DFD0CC09}"/>
          </ac:picMkLst>
        </pc:picChg>
      </pc:sldChg>
      <pc:sldChg chg="delSp mod">
        <pc:chgData name="Huw Nicholls | Legacy Futures" userId="f483fa6f-65be-4f77-bf06-586c066b1114" providerId="ADAL" clId="{2A4EC411-3094-4463-B424-60DAF8691875}" dt="2026-02-18T09:54:50.699" v="690" actId="478"/>
        <pc:sldMkLst>
          <pc:docMk/>
          <pc:sldMk cId="2023568583" sldId="2024879253"/>
        </pc:sldMkLst>
        <pc:spChg chg="del">
          <ac:chgData name="Huw Nicholls | Legacy Futures" userId="f483fa6f-65be-4f77-bf06-586c066b1114" providerId="ADAL" clId="{2A4EC411-3094-4463-B424-60DAF8691875}" dt="2026-02-18T09:54:50.699" v="690" actId="478"/>
          <ac:spMkLst>
            <pc:docMk/>
            <pc:sldMk cId="2023568583" sldId="2024879253"/>
            <ac:spMk id="3" creationId="{F9040C17-9FC3-B34E-3877-E34594CA3080}"/>
          </ac:spMkLst>
        </pc:spChg>
      </pc:sldChg>
      <pc:sldChg chg="modSp mod">
        <pc:chgData name="Huw Nicholls | Legacy Futures" userId="f483fa6f-65be-4f77-bf06-586c066b1114" providerId="ADAL" clId="{2A4EC411-3094-4463-B424-60DAF8691875}" dt="2026-02-18T09:02:58.935" v="29" actId="14100"/>
        <pc:sldMkLst>
          <pc:docMk/>
          <pc:sldMk cId="1440441375" sldId="2024879254"/>
        </pc:sldMkLst>
        <pc:spChg chg="mod">
          <ac:chgData name="Huw Nicholls | Legacy Futures" userId="f483fa6f-65be-4f77-bf06-586c066b1114" providerId="ADAL" clId="{2A4EC411-3094-4463-B424-60DAF8691875}" dt="2026-02-18T09:02:58.935" v="29" actId="14100"/>
          <ac:spMkLst>
            <pc:docMk/>
            <pc:sldMk cId="1440441375" sldId="2024879254"/>
            <ac:spMk id="6" creationId="{AD1345A4-459B-2780-BB90-0B4A1C218F0F}"/>
          </ac:spMkLst>
        </pc:spChg>
      </pc:sldChg>
      <pc:sldChg chg="modSp mod">
        <pc:chgData name="Huw Nicholls | Legacy Futures" userId="f483fa6f-65be-4f77-bf06-586c066b1114" providerId="ADAL" clId="{2A4EC411-3094-4463-B424-60DAF8691875}" dt="2026-02-18T09:31:11.562" v="359" actId="1036"/>
        <pc:sldMkLst>
          <pc:docMk/>
          <pc:sldMk cId="1666998231" sldId="2024879255"/>
        </pc:sldMkLst>
        <pc:spChg chg="mod">
          <ac:chgData name="Huw Nicholls | Legacy Futures" userId="f483fa6f-65be-4f77-bf06-586c066b1114" providerId="ADAL" clId="{2A4EC411-3094-4463-B424-60DAF8691875}" dt="2026-02-18T09:31:11.562" v="359" actId="1036"/>
          <ac:spMkLst>
            <pc:docMk/>
            <pc:sldMk cId="1666998231" sldId="2024879255"/>
            <ac:spMk id="2" creationId="{68F2E5BC-50FB-6BE0-D191-6DB8A122BEA6}"/>
          </ac:spMkLst>
        </pc:spChg>
        <pc:spChg chg="mod">
          <ac:chgData name="Huw Nicholls | Legacy Futures" userId="f483fa6f-65be-4f77-bf06-586c066b1114" providerId="ADAL" clId="{2A4EC411-3094-4463-B424-60DAF8691875}" dt="2026-02-18T09:31:11.562" v="359" actId="1036"/>
          <ac:spMkLst>
            <pc:docMk/>
            <pc:sldMk cId="1666998231" sldId="2024879255"/>
            <ac:spMk id="23" creationId="{28802623-75C4-6AD4-2DD0-6B5C6EB596DB}"/>
          </ac:spMkLst>
        </pc:spChg>
        <pc:spChg chg="mod">
          <ac:chgData name="Huw Nicholls | Legacy Futures" userId="f483fa6f-65be-4f77-bf06-586c066b1114" providerId="ADAL" clId="{2A4EC411-3094-4463-B424-60DAF8691875}" dt="2026-02-18T09:30:45.686" v="355" actId="14100"/>
          <ac:spMkLst>
            <pc:docMk/>
            <pc:sldMk cId="1666998231" sldId="2024879255"/>
            <ac:spMk id="24" creationId="{C20A296D-9386-791D-DFBA-FFBEB1C54B9D}"/>
          </ac:spMkLst>
        </pc:spChg>
        <pc:spChg chg="mod">
          <ac:chgData name="Huw Nicholls | Legacy Futures" userId="f483fa6f-65be-4f77-bf06-586c066b1114" providerId="ADAL" clId="{2A4EC411-3094-4463-B424-60DAF8691875}" dt="2026-02-18T09:30:54.852" v="357" actId="14100"/>
          <ac:spMkLst>
            <pc:docMk/>
            <pc:sldMk cId="1666998231" sldId="2024879255"/>
            <ac:spMk id="25" creationId="{4A609702-246D-E0D5-DFEC-5913441698CD}"/>
          </ac:spMkLst>
        </pc:spChg>
        <pc:picChg chg="mod">
          <ac:chgData name="Huw Nicholls | Legacy Futures" userId="f483fa6f-65be-4f77-bf06-586c066b1114" providerId="ADAL" clId="{2A4EC411-3094-4463-B424-60DAF8691875}" dt="2026-02-18T09:30:27.520" v="349" actId="1076"/>
          <ac:picMkLst>
            <pc:docMk/>
            <pc:sldMk cId="1666998231" sldId="2024879255"/>
            <ac:picMk id="20" creationId="{B115DFDE-108D-B466-A7D7-BD84D277418F}"/>
          </ac:picMkLst>
        </pc:picChg>
      </pc:sldChg>
      <pc:sldChg chg="addSp delSp modSp mod">
        <pc:chgData name="Huw Nicholls | Legacy Futures" userId="f483fa6f-65be-4f77-bf06-586c066b1114" providerId="ADAL" clId="{2A4EC411-3094-4463-B424-60DAF8691875}" dt="2026-02-18T09:33:49.893" v="392" actId="478"/>
        <pc:sldMkLst>
          <pc:docMk/>
          <pc:sldMk cId="3681879269" sldId="2024879263"/>
        </pc:sldMkLst>
        <pc:spChg chg="add mod ord">
          <ac:chgData name="Huw Nicholls | Legacy Futures" userId="f483fa6f-65be-4f77-bf06-586c066b1114" providerId="ADAL" clId="{2A4EC411-3094-4463-B424-60DAF8691875}" dt="2026-02-18T09:33:01.389" v="380" actId="164"/>
          <ac:spMkLst>
            <pc:docMk/>
            <pc:sldMk cId="3681879269" sldId="2024879263"/>
            <ac:spMk id="5" creationId="{91FF7038-880D-8E59-D8F9-4E79146DA77B}"/>
          </ac:spMkLst>
        </pc:spChg>
        <pc:spChg chg="del">
          <ac:chgData name="Huw Nicholls | Legacy Futures" userId="f483fa6f-65be-4f77-bf06-586c066b1114" providerId="ADAL" clId="{2A4EC411-3094-4463-B424-60DAF8691875}" dt="2026-02-18T09:33:49.893" v="392" actId="478"/>
          <ac:spMkLst>
            <pc:docMk/>
            <pc:sldMk cId="3681879269" sldId="2024879263"/>
            <ac:spMk id="7" creationId="{669D97D5-A1AF-E5DB-FD89-F85633C0B5C4}"/>
          </ac:spMkLst>
        </pc:spChg>
        <pc:spChg chg="add del mod ord">
          <ac:chgData name="Huw Nicholls | Legacy Futures" userId="f483fa6f-65be-4f77-bf06-586c066b1114" providerId="ADAL" clId="{2A4EC411-3094-4463-B424-60DAF8691875}" dt="2026-02-18T09:33:24.112" v="386" actId="478"/>
          <ac:spMkLst>
            <pc:docMk/>
            <pc:sldMk cId="3681879269" sldId="2024879263"/>
            <ac:spMk id="8" creationId="{09380013-71B7-AEF7-301B-1C442B149F72}"/>
          </ac:spMkLst>
        </pc:spChg>
        <pc:spChg chg="add del mod ord">
          <ac:chgData name="Huw Nicholls | Legacy Futures" userId="f483fa6f-65be-4f77-bf06-586c066b1114" providerId="ADAL" clId="{2A4EC411-3094-4463-B424-60DAF8691875}" dt="2026-02-18T09:33:24.112" v="386" actId="478"/>
          <ac:spMkLst>
            <pc:docMk/>
            <pc:sldMk cId="3681879269" sldId="2024879263"/>
            <ac:spMk id="9" creationId="{A3D1C0C9-2619-5219-A32B-1737865E49BD}"/>
          </ac:spMkLst>
        </pc:spChg>
        <pc:spChg chg="add mod ord">
          <ac:chgData name="Huw Nicholls | Legacy Futures" userId="f483fa6f-65be-4f77-bf06-586c066b1114" providerId="ADAL" clId="{2A4EC411-3094-4463-B424-60DAF8691875}" dt="2026-02-18T09:33:10.478" v="381" actId="164"/>
          <ac:spMkLst>
            <pc:docMk/>
            <pc:sldMk cId="3681879269" sldId="2024879263"/>
            <ac:spMk id="10" creationId="{E91E28E8-66A4-F27F-F28E-6D8833F7F44E}"/>
          </ac:spMkLst>
        </pc:spChg>
        <pc:spChg chg="del">
          <ac:chgData name="Huw Nicholls | Legacy Futures" userId="f483fa6f-65be-4f77-bf06-586c066b1114" providerId="ADAL" clId="{2A4EC411-3094-4463-B424-60DAF8691875}" dt="2026-02-18T09:31:29.700" v="360" actId="478"/>
          <ac:spMkLst>
            <pc:docMk/>
            <pc:sldMk cId="3681879269" sldId="2024879263"/>
            <ac:spMk id="11" creationId="{2C7B86F6-0D10-C613-B040-B417985984A2}"/>
          </ac:spMkLst>
        </pc:spChg>
        <pc:spChg chg="del">
          <ac:chgData name="Huw Nicholls | Legacy Futures" userId="f483fa6f-65be-4f77-bf06-586c066b1114" providerId="ADAL" clId="{2A4EC411-3094-4463-B424-60DAF8691875}" dt="2026-02-18T09:31:29.700" v="360" actId="478"/>
          <ac:spMkLst>
            <pc:docMk/>
            <pc:sldMk cId="3681879269" sldId="2024879263"/>
            <ac:spMk id="14" creationId="{2C3BD23C-CC12-3C7A-38FA-EBE474747D04}"/>
          </ac:spMkLst>
        </pc:spChg>
        <pc:spChg chg="del">
          <ac:chgData name="Huw Nicholls | Legacy Futures" userId="f483fa6f-65be-4f77-bf06-586c066b1114" providerId="ADAL" clId="{2A4EC411-3094-4463-B424-60DAF8691875}" dt="2026-02-18T09:31:29.700" v="360" actId="478"/>
          <ac:spMkLst>
            <pc:docMk/>
            <pc:sldMk cId="3681879269" sldId="2024879263"/>
            <ac:spMk id="16" creationId="{7C9221A4-DC56-CB81-89E8-6F55B28387D6}"/>
          </ac:spMkLst>
        </pc:spChg>
        <pc:spChg chg="del">
          <ac:chgData name="Huw Nicholls | Legacy Futures" userId="f483fa6f-65be-4f77-bf06-586c066b1114" providerId="ADAL" clId="{2A4EC411-3094-4463-B424-60DAF8691875}" dt="2026-02-18T09:31:29.700" v="360" actId="478"/>
          <ac:spMkLst>
            <pc:docMk/>
            <pc:sldMk cId="3681879269" sldId="2024879263"/>
            <ac:spMk id="18" creationId="{20D43F4A-CEF1-5C9B-D978-01C9E03C7DB1}"/>
          </ac:spMkLst>
        </pc:spChg>
        <pc:spChg chg="add mod">
          <ac:chgData name="Huw Nicholls | Legacy Futures" userId="f483fa6f-65be-4f77-bf06-586c066b1114" providerId="ADAL" clId="{2A4EC411-3094-4463-B424-60DAF8691875}" dt="2026-02-18T09:33:18.060" v="384" actId="164"/>
          <ac:spMkLst>
            <pc:docMk/>
            <pc:sldMk cId="3681879269" sldId="2024879263"/>
            <ac:spMk id="20" creationId="{01967F24-7389-6989-8855-A61BBAE04F03}"/>
          </ac:spMkLst>
        </pc:spChg>
        <pc:spChg chg="mod">
          <ac:chgData name="Huw Nicholls | Legacy Futures" userId="f483fa6f-65be-4f77-bf06-586c066b1114" providerId="ADAL" clId="{2A4EC411-3094-4463-B424-60DAF8691875}" dt="2026-02-18T09:33:01.389" v="380" actId="164"/>
          <ac:spMkLst>
            <pc:docMk/>
            <pc:sldMk cId="3681879269" sldId="2024879263"/>
            <ac:spMk id="21" creationId="{5497554B-2A6B-6C10-6575-66EFD5F49072}"/>
          </ac:spMkLst>
        </pc:spChg>
        <pc:spChg chg="add mod">
          <ac:chgData name="Huw Nicholls | Legacy Futures" userId="f483fa6f-65be-4f77-bf06-586c066b1114" providerId="ADAL" clId="{2A4EC411-3094-4463-B424-60DAF8691875}" dt="2026-02-18T09:33:20.597" v="385" actId="164"/>
          <ac:spMkLst>
            <pc:docMk/>
            <pc:sldMk cId="3681879269" sldId="2024879263"/>
            <ac:spMk id="22" creationId="{286864C6-74F5-A771-8270-31EC1F5DBA0E}"/>
          </ac:spMkLst>
        </pc:spChg>
        <pc:spChg chg="add del mod">
          <ac:chgData name="Huw Nicholls | Legacy Futures" userId="f483fa6f-65be-4f77-bf06-586c066b1114" providerId="ADAL" clId="{2A4EC411-3094-4463-B424-60DAF8691875}" dt="2026-02-18T09:33:26.673" v="387" actId="478"/>
          <ac:spMkLst>
            <pc:docMk/>
            <pc:sldMk cId="3681879269" sldId="2024879263"/>
            <ac:spMk id="28" creationId="{44F26AED-096D-89BB-CDEB-CDD6BDCC02A3}"/>
          </ac:spMkLst>
        </pc:spChg>
        <pc:spChg chg="add del mod">
          <ac:chgData name="Huw Nicholls | Legacy Futures" userId="f483fa6f-65be-4f77-bf06-586c066b1114" providerId="ADAL" clId="{2A4EC411-3094-4463-B424-60DAF8691875}" dt="2026-02-18T09:33:26.673" v="387" actId="478"/>
          <ac:spMkLst>
            <pc:docMk/>
            <pc:sldMk cId="3681879269" sldId="2024879263"/>
            <ac:spMk id="32" creationId="{15DA80E8-160B-4F23-4E5B-3D33F2ED90BB}"/>
          </ac:spMkLst>
        </pc:spChg>
        <pc:grpChg chg="add mod">
          <ac:chgData name="Huw Nicholls | Legacy Futures" userId="f483fa6f-65be-4f77-bf06-586c066b1114" providerId="ADAL" clId="{2A4EC411-3094-4463-B424-60DAF8691875}" dt="2026-02-18T09:33:32.182" v="390"/>
          <ac:grpSpMkLst>
            <pc:docMk/>
            <pc:sldMk cId="3681879269" sldId="2024879263"/>
            <ac:grpSpMk id="12" creationId="{4BAF2002-D769-FC0C-0CEE-5D4D475F76C0}"/>
          </ac:grpSpMkLst>
        </pc:grpChg>
        <pc:grpChg chg="add mod">
          <ac:chgData name="Huw Nicholls | Legacy Futures" userId="f483fa6f-65be-4f77-bf06-586c066b1114" providerId="ADAL" clId="{2A4EC411-3094-4463-B424-60DAF8691875}" dt="2026-02-18T09:33:10.481" v="382"/>
          <ac:grpSpMkLst>
            <pc:docMk/>
            <pc:sldMk cId="3681879269" sldId="2024879263"/>
            <ac:grpSpMk id="19" creationId="{C2C500E5-7377-A65D-2105-7677122ACCDB}"/>
          </ac:grpSpMkLst>
        </pc:grpChg>
        <pc:grpChg chg="add mod">
          <ac:chgData name="Huw Nicholls | Legacy Futures" userId="f483fa6f-65be-4f77-bf06-586c066b1114" providerId="ADAL" clId="{2A4EC411-3094-4463-B424-60DAF8691875}" dt="2026-02-18T09:33:42.178" v="391" actId="408"/>
          <ac:grpSpMkLst>
            <pc:docMk/>
            <pc:sldMk cId="3681879269" sldId="2024879263"/>
            <ac:grpSpMk id="25" creationId="{AD001E6E-3A48-D9AD-419F-7C4580EB561F}"/>
          </ac:grpSpMkLst>
        </pc:grpChg>
        <pc:grpChg chg="add mod">
          <ac:chgData name="Huw Nicholls | Legacy Futures" userId="f483fa6f-65be-4f77-bf06-586c066b1114" providerId="ADAL" clId="{2A4EC411-3094-4463-B424-60DAF8691875}" dt="2026-02-18T09:33:42.178" v="391" actId="408"/>
          <ac:grpSpMkLst>
            <pc:docMk/>
            <pc:sldMk cId="3681879269" sldId="2024879263"/>
            <ac:grpSpMk id="26" creationId="{F9D4E15F-E07E-9B46-8F1F-93985DF9020E}"/>
          </ac:grpSpMkLst>
        </pc:grpChg>
        <pc:grpChg chg="mod">
          <ac:chgData name="Huw Nicholls | Legacy Futures" userId="f483fa6f-65be-4f77-bf06-586c066b1114" providerId="ADAL" clId="{2A4EC411-3094-4463-B424-60DAF8691875}" dt="2026-02-18T09:33:10.478" v="381" actId="164"/>
          <ac:grpSpMkLst>
            <pc:docMk/>
            <pc:sldMk cId="3681879269" sldId="2024879263"/>
            <ac:grpSpMk id="36" creationId="{40E8A3EE-DD19-B0CD-B348-6517E861E31D}"/>
          </ac:grpSpMkLst>
        </pc:grpChg>
        <pc:picChg chg="add mod">
          <ac:chgData name="Huw Nicholls | Legacy Futures" userId="f483fa6f-65be-4f77-bf06-586c066b1114" providerId="ADAL" clId="{2A4EC411-3094-4463-B424-60DAF8691875}" dt="2026-02-18T09:33:20.597" v="385" actId="164"/>
          <ac:picMkLst>
            <pc:docMk/>
            <pc:sldMk cId="3681879269" sldId="2024879263"/>
            <ac:picMk id="23" creationId="{E286556F-1658-B069-A137-9CEA821238E8}"/>
          </ac:picMkLst>
        </pc:picChg>
        <pc:picChg chg="add mod">
          <ac:chgData name="Huw Nicholls | Legacy Futures" userId="f483fa6f-65be-4f77-bf06-586c066b1114" providerId="ADAL" clId="{2A4EC411-3094-4463-B424-60DAF8691875}" dt="2026-02-18T09:33:18.060" v="384" actId="164"/>
          <ac:picMkLst>
            <pc:docMk/>
            <pc:sldMk cId="3681879269" sldId="2024879263"/>
            <ac:picMk id="24" creationId="{C1B8F240-DDAD-0B33-3CAF-5143E0AEC070}"/>
          </ac:picMkLst>
        </pc:picChg>
        <pc:picChg chg="del mod">
          <ac:chgData name="Huw Nicholls | Legacy Futures" userId="f483fa6f-65be-4f77-bf06-586c066b1114" providerId="ADAL" clId="{2A4EC411-3094-4463-B424-60DAF8691875}" dt="2026-02-18T09:33:24.112" v="386" actId="478"/>
          <ac:picMkLst>
            <pc:docMk/>
            <pc:sldMk cId="3681879269" sldId="2024879263"/>
            <ac:picMk id="29" creationId="{02192EF0-DDB1-1D9F-B0A4-652C2F97CFF1}"/>
          </ac:picMkLst>
        </pc:picChg>
        <pc:picChg chg="del mod">
          <ac:chgData name="Huw Nicholls | Legacy Futures" userId="f483fa6f-65be-4f77-bf06-586c066b1114" providerId="ADAL" clId="{2A4EC411-3094-4463-B424-60DAF8691875}" dt="2026-02-18T09:33:24.112" v="386" actId="478"/>
          <ac:picMkLst>
            <pc:docMk/>
            <pc:sldMk cId="3681879269" sldId="2024879263"/>
            <ac:picMk id="31" creationId="{6F884123-5C34-A7E1-6C04-AFD0509E0B7E}"/>
          </ac:picMkLst>
        </pc:picChg>
      </pc:sldChg>
      <pc:sldChg chg="addSp delSp modSp mod modClrScheme chgLayout">
        <pc:chgData name="Huw Nicholls | Legacy Futures" userId="f483fa6f-65be-4f77-bf06-586c066b1114" providerId="ADAL" clId="{2A4EC411-3094-4463-B424-60DAF8691875}" dt="2026-02-18T09:16:32.823" v="193" actId="478"/>
        <pc:sldMkLst>
          <pc:docMk/>
          <pc:sldMk cId="691732528" sldId="2024879326"/>
        </pc:sldMkLst>
        <pc:spChg chg="del">
          <ac:chgData name="Huw Nicholls | Legacy Futures" userId="f483fa6f-65be-4f77-bf06-586c066b1114" providerId="ADAL" clId="{2A4EC411-3094-4463-B424-60DAF8691875}" dt="2026-02-18T09:07:12.159" v="70" actId="478"/>
          <ac:spMkLst>
            <pc:docMk/>
            <pc:sldMk cId="691732528" sldId="2024879326"/>
            <ac:spMk id="2" creationId="{AAE039C8-810F-113F-0943-779BA3DF454F}"/>
          </ac:spMkLst>
        </pc:spChg>
        <pc:spChg chg="del">
          <ac:chgData name="Huw Nicholls | Legacy Futures" userId="f483fa6f-65be-4f77-bf06-586c066b1114" providerId="ADAL" clId="{2A4EC411-3094-4463-B424-60DAF8691875}" dt="2026-02-18T09:07:12.159" v="70" actId="478"/>
          <ac:spMkLst>
            <pc:docMk/>
            <pc:sldMk cId="691732528" sldId="2024879326"/>
            <ac:spMk id="3" creationId="{29455C61-349B-9395-DB94-0E5E2A64A175}"/>
          </ac:spMkLst>
        </pc:spChg>
        <pc:spChg chg="del">
          <ac:chgData name="Huw Nicholls | Legacy Futures" userId="f483fa6f-65be-4f77-bf06-586c066b1114" providerId="ADAL" clId="{2A4EC411-3094-4463-B424-60DAF8691875}" dt="2026-02-18T09:04:33.584" v="52" actId="478"/>
          <ac:spMkLst>
            <pc:docMk/>
            <pc:sldMk cId="691732528" sldId="2024879326"/>
            <ac:spMk id="4" creationId="{4031EF92-CB25-599A-A87B-93975ACDE34F}"/>
          </ac:spMkLst>
        </pc:spChg>
        <pc:spChg chg="mod ord">
          <ac:chgData name="Huw Nicholls | Legacy Futures" userId="f483fa6f-65be-4f77-bf06-586c066b1114" providerId="ADAL" clId="{2A4EC411-3094-4463-B424-60DAF8691875}" dt="2026-02-18T09:16:29.962" v="192" actId="700"/>
          <ac:spMkLst>
            <pc:docMk/>
            <pc:sldMk cId="691732528" sldId="2024879326"/>
            <ac:spMk id="5" creationId="{50E24159-5303-CB1F-DF61-CE35A51FCAD2}"/>
          </ac:spMkLst>
        </pc:spChg>
        <pc:spChg chg="add mod">
          <ac:chgData name="Huw Nicholls | Legacy Futures" userId="f483fa6f-65be-4f77-bf06-586c066b1114" providerId="ADAL" clId="{2A4EC411-3094-4463-B424-60DAF8691875}" dt="2026-02-18T09:12:04.774" v="140" actId="403"/>
          <ac:spMkLst>
            <pc:docMk/>
            <pc:sldMk cId="691732528" sldId="2024879326"/>
            <ac:spMk id="7" creationId="{2F163660-0AAF-A454-0BDC-DC6659F066F3}"/>
          </ac:spMkLst>
        </pc:spChg>
        <pc:spChg chg="add mod">
          <ac:chgData name="Huw Nicholls | Legacy Futures" userId="f483fa6f-65be-4f77-bf06-586c066b1114" providerId="ADAL" clId="{2A4EC411-3094-4463-B424-60DAF8691875}" dt="2026-02-18T09:12:37.480" v="153" actId="20577"/>
          <ac:spMkLst>
            <pc:docMk/>
            <pc:sldMk cId="691732528" sldId="2024879326"/>
            <ac:spMk id="8" creationId="{9906364D-2054-CC6B-B3EF-FC8F6D6B9B4F}"/>
          </ac:spMkLst>
        </pc:spChg>
        <pc:spChg chg="add mod">
          <ac:chgData name="Huw Nicholls | Legacy Futures" userId="f483fa6f-65be-4f77-bf06-586c066b1114" providerId="ADAL" clId="{2A4EC411-3094-4463-B424-60DAF8691875}" dt="2026-02-18T09:12:19.141" v="146" actId="403"/>
          <ac:spMkLst>
            <pc:docMk/>
            <pc:sldMk cId="691732528" sldId="2024879326"/>
            <ac:spMk id="9" creationId="{C4EAE240-6C47-3F02-140D-B0A771514387}"/>
          </ac:spMkLst>
        </pc:spChg>
        <pc:spChg chg="add mod">
          <ac:chgData name="Huw Nicholls | Legacy Futures" userId="f483fa6f-65be-4f77-bf06-586c066b1114" providerId="ADAL" clId="{2A4EC411-3094-4463-B424-60DAF8691875}" dt="2026-02-18T09:12:40.016" v="154" actId="20577"/>
          <ac:spMkLst>
            <pc:docMk/>
            <pc:sldMk cId="691732528" sldId="2024879326"/>
            <ac:spMk id="10" creationId="{F979E1B3-0534-0916-F194-1B1E78D6B25D}"/>
          </ac:spMkLst>
        </pc:spChg>
        <pc:spChg chg="add mod">
          <ac:chgData name="Huw Nicholls | Legacy Futures" userId="f483fa6f-65be-4f77-bf06-586c066b1114" providerId="ADAL" clId="{2A4EC411-3094-4463-B424-60DAF8691875}" dt="2026-02-18T09:15:57.910" v="189" actId="207"/>
          <ac:spMkLst>
            <pc:docMk/>
            <pc:sldMk cId="691732528" sldId="2024879326"/>
            <ac:spMk id="11" creationId="{94541E6F-2C91-7D2F-3BA2-D75D9B76606F}"/>
          </ac:spMkLst>
        </pc:spChg>
        <pc:spChg chg="add del mod topLvl">
          <ac:chgData name="Huw Nicholls | Legacy Futures" userId="f483fa6f-65be-4f77-bf06-586c066b1114" providerId="ADAL" clId="{2A4EC411-3094-4463-B424-60DAF8691875}" dt="2026-02-18T09:14:47.089" v="172"/>
          <ac:spMkLst>
            <pc:docMk/>
            <pc:sldMk cId="691732528" sldId="2024879326"/>
            <ac:spMk id="12" creationId="{4091657E-0ACA-B71B-1692-378AEAD6AB27}"/>
          </ac:spMkLst>
        </pc:spChg>
        <pc:spChg chg="del mod">
          <ac:chgData name="Huw Nicholls | Legacy Futures" userId="f483fa6f-65be-4f77-bf06-586c066b1114" providerId="ADAL" clId="{2A4EC411-3094-4463-B424-60DAF8691875}" dt="2026-02-18T09:16:22.047" v="190" actId="478"/>
          <ac:spMkLst>
            <pc:docMk/>
            <pc:sldMk cId="691732528" sldId="2024879326"/>
            <ac:spMk id="13" creationId="{A61EC2A8-6F17-D14A-4044-7505CDE47168}"/>
          </ac:spMkLst>
        </pc:spChg>
        <pc:spChg chg="add del mod topLvl">
          <ac:chgData name="Huw Nicholls | Legacy Futures" userId="f483fa6f-65be-4f77-bf06-586c066b1114" providerId="ADAL" clId="{2A4EC411-3094-4463-B424-60DAF8691875}" dt="2026-02-18T09:14:47.089" v="172"/>
          <ac:spMkLst>
            <pc:docMk/>
            <pc:sldMk cId="691732528" sldId="2024879326"/>
            <ac:spMk id="14" creationId="{D944322B-9B48-4ECE-E6C1-CD3565BEB167}"/>
          </ac:spMkLst>
        </pc:spChg>
        <pc:spChg chg="mod">
          <ac:chgData name="Huw Nicholls | Legacy Futures" userId="f483fa6f-65be-4f77-bf06-586c066b1114" providerId="ADAL" clId="{2A4EC411-3094-4463-B424-60DAF8691875}" dt="2026-02-18T09:15:05.015" v="178" actId="1035"/>
          <ac:spMkLst>
            <pc:docMk/>
            <pc:sldMk cId="691732528" sldId="2024879326"/>
            <ac:spMk id="16" creationId="{9B9A9F01-54C2-3134-2976-E6D2EAE01E3B}"/>
          </ac:spMkLst>
        </pc:spChg>
        <pc:spChg chg="add mod">
          <ac:chgData name="Huw Nicholls | Legacy Futures" userId="f483fa6f-65be-4f77-bf06-586c066b1114" providerId="ADAL" clId="{2A4EC411-3094-4463-B424-60DAF8691875}" dt="2026-02-18T09:15:11.109" v="179" actId="571"/>
          <ac:spMkLst>
            <pc:docMk/>
            <pc:sldMk cId="691732528" sldId="2024879326"/>
            <ac:spMk id="17" creationId="{064F1F73-E02A-5FA7-BA15-0A6EFF1E30FE}"/>
          </ac:spMkLst>
        </pc:spChg>
        <pc:spChg chg="del mod">
          <ac:chgData name="Huw Nicholls | Legacy Futures" userId="f483fa6f-65be-4f77-bf06-586c066b1114" providerId="ADAL" clId="{2A4EC411-3094-4463-B424-60DAF8691875}" dt="2026-02-18T09:16:22.047" v="190" actId="478"/>
          <ac:spMkLst>
            <pc:docMk/>
            <pc:sldMk cId="691732528" sldId="2024879326"/>
            <ac:spMk id="18" creationId="{48DCEF62-ED67-D633-6685-16187AE01D77}"/>
          </ac:spMkLst>
        </pc:spChg>
        <pc:spChg chg="del mod">
          <ac:chgData name="Huw Nicholls | Legacy Futures" userId="f483fa6f-65be-4f77-bf06-586c066b1114" providerId="ADAL" clId="{2A4EC411-3094-4463-B424-60DAF8691875}" dt="2026-02-18T09:16:22.047" v="190" actId="478"/>
          <ac:spMkLst>
            <pc:docMk/>
            <pc:sldMk cId="691732528" sldId="2024879326"/>
            <ac:spMk id="19" creationId="{20CF6AC5-6D86-3FB2-C475-B9B49E6C7BAD}"/>
          </ac:spMkLst>
        </pc:spChg>
        <pc:spChg chg="del mod">
          <ac:chgData name="Huw Nicholls | Legacy Futures" userId="f483fa6f-65be-4f77-bf06-586c066b1114" providerId="ADAL" clId="{2A4EC411-3094-4463-B424-60DAF8691875}" dt="2026-02-18T09:16:22.047" v="190" actId="478"/>
          <ac:spMkLst>
            <pc:docMk/>
            <pc:sldMk cId="691732528" sldId="2024879326"/>
            <ac:spMk id="20" creationId="{CF2BCA09-9382-030E-4DD5-8763059A62BF}"/>
          </ac:spMkLst>
        </pc:spChg>
        <pc:spChg chg="del mod">
          <ac:chgData name="Huw Nicholls | Legacy Futures" userId="f483fa6f-65be-4f77-bf06-586c066b1114" providerId="ADAL" clId="{2A4EC411-3094-4463-B424-60DAF8691875}" dt="2026-02-18T09:16:22.047" v="190" actId="478"/>
          <ac:spMkLst>
            <pc:docMk/>
            <pc:sldMk cId="691732528" sldId="2024879326"/>
            <ac:spMk id="21" creationId="{D516B19B-29A0-107B-8702-C5AFF726A5D5}"/>
          </ac:spMkLst>
        </pc:spChg>
        <pc:spChg chg="add mod">
          <ac:chgData name="Huw Nicholls | Legacy Futures" userId="f483fa6f-65be-4f77-bf06-586c066b1114" providerId="ADAL" clId="{2A4EC411-3094-4463-B424-60DAF8691875}" dt="2026-02-18T09:15:18.804" v="180" actId="571"/>
          <ac:spMkLst>
            <pc:docMk/>
            <pc:sldMk cId="691732528" sldId="2024879326"/>
            <ac:spMk id="22" creationId="{49C53463-6B9C-35F1-FD58-B83012104961}"/>
          </ac:spMkLst>
        </pc:spChg>
        <pc:spChg chg="add mod">
          <ac:chgData name="Huw Nicholls | Legacy Futures" userId="f483fa6f-65be-4f77-bf06-586c066b1114" providerId="ADAL" clId="{2A4EC411-3094-4463-B424-60DAF8691875}" dt="2026-02-18T09:15:38.250" v="183" actId="207"/>
          <ac:spMkLst>
            <pc:docMk/>
            <pc:sldMk cId="691732528" sldId="2024879326"/>
            <ac:spMk id="23" creationId="{75E8505A-7BB6-6CA2-43CF-E8525D173030}"/>
          </ac:spMkLst>
        </pc:spChg>
        <pc:spChg chg="add mod">
          <ac:chgData name="Huw Nicholls | Legacy Futures" userId="f483fa6f-65be-4f77-bf06-586c066b1114" providerId="ADAL" clId="{2A4EC411-3094-4463-B424-60DAF8691875}" dt="2026-02-18T09:15:31.751" v="182" actId="207"/>
          <ac:spMkLst>
            <pc:docMk/>
            <pc:sldMk cId="691732528" sldId="2024879326"/>
            <ac:spMk id="24" creationId="{01093ACB-6F55-B250-509F-C5E4E034A7A8}"/>
          </ac:spMkLst>
        </pc:spChg>
        <pc:spChg chg="add del mod">
          <ac:chgData name="Huw Nicholls | Legacy Futures" userId="f483fa6f-65be-4f77-bf06-586c066b1114" providerId="ADAL" clId="{2A4EC411-3094-4463-B424-60DAF8691875}" dt="2026-02-18T09:16:25.373" v="191" actId="478"/>
          <ac:spMkLst>
            <pc:docMk/>
            <pc:sldMk cId="691732528" sldId="2024879326"/>
            <ac:spMk id="26" creationId="{1F5CF431-8F91-45C2-E5D6-BA1E64B11607}"/>
          </ac:spMkLst>
        </pc:spChg>
        <pc:spChg chg="add del mod ord">
          <ac:chgData name="Huw Nicholls | Legacy Futures" userId="f483fa6f-65be-4f77-bf06-586c066b1114" providerId="ADAL" clId="{2A4EC411-3094-4463-B424-60DAF8691875}" dt="2026-02-18T09:16:32.823" v="193" actId="478"/>
          <ac:spMkLst>
            <pc:docMk/>
            <pc:sldMk cId="691732528" sldId="2024879326"/>
            <ac:spMk id="27" creationId="{1205B3CE-BB7F-5AEE-6FC8-AE53DA106C6B}"/>
          </ac:spMkLst>
        </pc:spChg>
        <pc:grpChg chg="add del mod">
          <ac:chgData name="Huw Nicholls | Legacy Futures" userId="f483fa6f-65be-4f77-bf06-586c066b1114" providerId="ADAL" clId="{2A4EC411-3094-4463-B424-60DAF8691875}" dt="2026-02-18T09:14:15.572" v="170" actId="165"/>
          <ac:grpSpMkLst>
            <pc:docMk/>
            <pc:sldMk cId="691732528" sldId="2024879326"/>
            <ac:grpSpMk id="15" creationId="{D68899E1-C1E8-9D15-86F5-3B0711DAFE2D}"/>
          </ac:grpSpMkLst>
        </pc:grpChg>
        <pc:graphicFrameChg chg="del mod">
          <ac:chgData name="Huw Nicholls | Legacy Futures" userId="f483fa6f-65be-4f77-bf06-586c066b1114" providerId="ADAL" clId="{2A4EC411-3094-4463-B424-60DAF8691875}" dt="2026-02-18T09:16:22.047" v="190" actId="478"/>
          <ac:graphicFrameMkLst>
            <pc:docMk/>
            <pc:sldMk cId="691732528" sldId="2024879326"/>
            <ac:graphicFrameMk id="6" creationId="{03BBE734-84A3-A3AA-114A-FF9B537780F2}"/>
          </ac:graphicFrameMkLst>
        </pc:graphicFrameChg>
      </pc:sldChg>
      <pc:sldChg chg="modSp del mod">
        <pc:chgData name="Huw Nicholls | Legacy Futures" userId="f483fa6f-65be-4f77-bf06-586c066b1114" providerId="ADAL" clId="{2A4EC411-3094-4463-B424-60DAF8691875}" dt="2026-02-18T09:50:04.565" v="589" actId="47"/>
        <pc:sldMkLst>
          <pc:docMk/>
          <pc:sldMk cId="3664910266" sldId="2024879327"/>
        </pc:sldMkLst>
        <pc:graphicFrameChg chg="mod modGraphic">
          <ac:chgData name="Huw Nicholls | Legacy Futures" userId="f483fa6f-65be-4f77-bf06-586c066b1114" providerId="ADAL" clId="{2A4EC411-3094-4463-B424-60DAF8691875}" dt="2026-02-18T09:45:31.344" v="510" actId="207"/>
          <ac:graphicFrameMkLst>
            <pc:docMk/>
            <pc:sldMk cId="3664910266" sldId="2024879327"/>
            <ac:graphicFrameMk id="7" creationId="{2F18FFDC-A213-BD3A-4E36-BB74A9620EC1}"/>
          </ac:graphicFrameMkLst>
        </pc:graphicFrameChg>
      </pc:sldChg>
      <pc:sldChg chg="modSp del mod">
        <pc:chgData name="Huw Nicholls | Legacy Futures" userId="f483fa6f-65be-4f77-bf06-586c066b1114" providerId="ADAL" clId="{2A4EC411-3094-4463-B424-60DAF8691875}" dt="2026-02-18T09:48:56.702" v="587" actId="47"/>
        <pc:sldMkLst>
          <pc:docMk/>
          <pc:sldMk cId="2822605375" sldId="2024879328"/>
        </pc:sldMkLst>
        <pc:graphicFrameChg chg="mod modGraphic">
          <ac:chgData name="Huw Nicholls | Legacy Futures" userId="f483fa6f-65be-4f77-bf06-586c066b1114" providerId="ADAL" clId="{2A4EC411-3094-4463-B424-60DAF8691875}" dt="2026-02-18T09:45:15.936" v="507" actId="207"/>
          <ac:graphicFrameMkLst>
            <pc:docMk/>
            <pc:sldMk cId="2822605375" sldId="2024879328"/>
            <ac:graphicFrameMk id="7" creationId="{0A2380E5-95E1-B74F-96E2-BEC01B9E94A3}"/>
          </ac:graphicFrameMkLst>
        </pc:graphicFrameChg>
      </pc:sldChg>
      <pc:sldChg chg="modSp del mod">
        <pc:chgData name="Huw Nicholls | Legacy Futures" userId="f483fa6f-65be-4f77-bf06-586c066b1114" providerId="ADAL" clId="{2A4EC411-3094-4463-B424-60DAF8691875}" dt="2026-02-18T09:50:14.937" v="593" actId="47"/>
        <pc:sldMkLst>
          <pc:docMk/>
          <pc:sldMk cId="1466992375" sldId="2024879329"/>
        </pc:sldMkLst>
        <pc:graphicFrameChg chg="mod modGraphic">
          <ac:chgData name="Huw Nicholls | Legacy Futures" userId="f483fa6f-65be-4f77-bf06-586c066b1114" providerId="ADAL" clId="{2A4EC411-3094-4463-B424-60DAF8691875}" dt="2026-02-18T09:45:39.932" v="513" actId="207"/>
          <ac:graphicFrameMkLst>
            <pc:docMk/>
            <pc:sldMk cId="1466992375" sldId="2024879329"/>
            <ac:graphicFrameMk id="7" creationId="{D81C87B8-B884-687B-8217-99EDDD04F744}"/>
          </ac:graphicFrameMkLst>
        </pc:graphicFrameChg>
      </pc:sldChg>
      <pc:sldChg chg="modSp del">
        <pc:chgData name="Huw Nicholls | Legacy Futures" userId="f483fa6f-65be-4f77-bf06-586c066b1114" providerId="ADAL" clId="{2A4EC411-3094-4463-B424-60DAF8691875}" dt="2026-02-18T09:50:21.105" v="596" actId="47"/>
        <pc:sldMkLst>
          <pc:docMk/>
          <pc:sldMk cId="987117436" sldId="2024879330"/>
        </pc:sldMkLst>
        <pc:graphicFrameChg chg="mod">
          <ac:chgData name="Huw Nicholls | Legacy Futures" userId="f483fa6f-65be-4f77-bf06-586c066b1114" providerId="ADAL" clId="{2A4EC411-3094-4463-B424-60DAF8691875}" dt="2026-02-18T09:46:01.710" v="516" actId="207"/>
          <ac:graphicFrameMkLst>
            <pc:docMk/>
            <pc:sldMk cId="987117436" sldId="2024879330"/>
            <ac:graphicFrameMk id="7" creationId="{950183F2-F074-14E5-5631-F530F44F9ED2}"/>
          </ac:graphicFrameMkLst>
        </pc:graphicFrameChg>
      </pc:sldChg>
      <pc:sldChg chg="addSp delSp modSp mod modClrScheme chgLayout">
        <pc:chgData name="Huw Nicholls | Legacy Futures" userId="f483fa6f-65be-4f77-bf06-586c066b1114" providerId="ADAL" clId="{2A4EC411-3094-4463-B424-60DAF8691875}" dt="2026-02-18T09:57:09.671" v="708" actId="1036"/>
        <pc:sldMkLst>
          <pc:docMk/>
          <pc:sldMk cId="1314327536" sldId="2024879331"/>
        </pc:sldMkLst>
        <pc:spChg chg="mod ord">
          <ac:chgData name="Huw Nicholls | Legacy Futures" userId="f483fa6f-65be-4f77-bf06-586c066b1114" providerId="ADAL" clId="{2A4EC411-3094-4463-B424-60DAF8691875}" dt="2026-02-18T09:41:20.055" v="478" actId="700"/>
          <ac:spMkLst>
            <pc:docMk/>
            <pc:sldMk cId="1314327536" sldId="2024879331"/>
            <ac:spMk id="2" creationId="{1CB38042-3FA7-99F4-96AE-23FE07CBF1BD}"/>
          </ac:spMkLst>
        </pc:spChg>
        <pc:spChg chg="mod ord">
          <ac:chgData name="Huw Nicholls | Legacy Futures" userId="f483fa6f-65be-4f77-bf06-586c066b1114" providerId="ADAL" clId="{2A4EC411-3094-4463-B424-60DAF8691875}" dt="2026-02-18T09:41:20.055" v="478" actId="700"/>
          <ac:spMkLst>
            <pc:docMk/>
            <pc:sldMk cId="1314327536" sldId="2024879331"/>
            <ac:spMk id="3" creationId="{2C92B28F-EE61-7343-A09A-201C6BEF2892}"/>
          </ac:spMkLst>
        </pc:spChg>
        <pc:spChg chg="add mod">
          <ac:chgData name="Huw Nicholls | Legacy Futures" userId="f483fa6f-65be-4f77-bf06-586c066b1114" providerId="ADAL" clId="{2A4EC411-3094-4463-B424-60DAF8691875}" dt="2026-02-18T09:43:13.080" v="495" actId="1076"/>
          <ac:spMkLst>
            <pc:docMk/>
            <pc:sldMk cId="1314327536" sldId="2024879331"/>
            <ac:spMk id="4" creationId="{FECED3F9-E7E7-2949-E6AB-A45AD2B79CC4}"/>
          </ac:spMkLst>
        </pc:spChg>
        <pc:spChg chg="add mod">
          <ac:chgData name="Huw Nicholls | Legacy Futures" userId="f483fa6f-65be-4f77-bf06-586c066b1114" providerId="ADAL" clId="{2A4EC411-3094-4463-B424-60DAF8691875}" dt="2026-02-18T09:37:50.856" v="423" actId="207"/>
          <ac:spMkLst>
            <pc:docMk/>
            <pc:sldMk cId="1314327536" sldId="2024879331"/>
            <ac:spMk id="5" creationId="{B8317D00-0B8E-D040-74F9-3CCB48FD3712}"/>
          </ac:spMkLst>
        </pc:spChg>
        <pc:spChg chg="mod ord">
          <ac:chgData name="Huw Nicholls | Legacy Futures" userId="f483fa6f-65be-4f77-bf06-586c066b1114" providerId="ADAL" clId="{2A4EC411-3094-4463-B424-60DAF8691875}" dt="2026-02-18T09:41:20.055" v="478" actId="700"/>
          <ac:spMkLst>
            <pc:docMk/>
            <pc:sldMk cId="1314327536" sldId="2024879331"/>
            <ac:spMk id="6" creationId="{8119EF36-10DD-68F0-7B8E-7C9FD30A9DBA}"/>
          </ac:spMkLst>
        </pc:spChg>
        <pc:spChg chg="add mod ord">
          <ac:chgData name="Huw Nicholls | Legacy Futures" userId="f483fa6f-65be-4f77-bf06-586c066b1114" providerId="ADAL" clId="{2A4EC411-3094-4463-B424-60DAF8691875}" dt="2026-02-18T09:38:22.003" v="429" actId="167"/>
          <ac:spMkLst>
            <pc:docMk/>
            <pc:sldMk cId="1314327536" sldId="2024879331"/>
            <ac:spMk id="7" creationId="{7824064C-3E76-6C23-D1D5-6093CEE9DFEE}"/>
          </ac:spMkLst>
        </pc:spChg>
        <pc:spChg chg="mod ord">
          <ac:chgData name="Huw Nicholls | Legacy Futures" userId="f483fa6f-65be-4f77-bf06-586c066b1114" providerId="ADAL" clId="{2A4EC411-3094-4463-B424-60DAF8691875}" dt="2026-02-18T09:57:09.671" v="708" actId="1036"/>
          <ac:spMkLst>
            <pc:docMk/>
            <pc:sldMk cId="1314327536" sldId="2024879331"/>
            <ac:spMk id="9" creationId="{9A038660-6395-A0FB-64F4-3003B9CCE06E}"/>
          </ac:spMkLst>
        </pc:spChg>
        <pc:spChg chg="mod">
          <ac:chgData name="Huw Nicholls | Legacy Futures" userId="f483fa6f-65be-4f77-bf06-586c066b1114" providerId="ADAL" clId="{2A4EC411-3094-4463-B424-60DAF8691875}" dt="2026-02-18T09:39:12.447" v="440" actId="207"/>
          <ac:spMkLst>
            <pc:docMk/>
            <pc:sldMk cId="1314327536" sldId="2024879331"/>
            <ac:spMk id="10" creationId="{53484B0C-F4C7-EBCD-9A04-E417EA961EBC}"/>
          </ac:spMkLst>
        </pc:spChg>
        <pc:spChg chg="mod">
          <ac:chgData name="Huw Nicholls | Legacy Futures" userId="f483fa6f-65be-4f77-bf06-586c066b1114" providerId="ADAL" clId="{2A4EC411-3094-4463-B424-60DAF8691875}" dt="2026-02-18T09:43:57.311" v="501" actId="1076"/>
          <ac:spMkLst>
            <pc:docMk/>
            <pc:sldMk cId="1314327536" sldId="2024879331"/>
            <ac:spMk id="14" creationId="{9E0A9CFF-01F1-B1A7-3F9D-2389C802BBA0}"/>
          </ac:spMkLst>
        </pc:spChg>
        <pc:spChg chg="mod">
          <ac:chgData name="Huw Nicholls | Legacy Futures" userId="f483fa6f-65be-4f77-bf06-586c066b1114" providerId="ADAL" clId="{2A4EC411-3094-4463-B424-60DAF8691875}" dt="2026-02-18T09:43:52.215" v="500" actId="1076"/>
          <ac:spMkLst>
            <pc:docMk/>
            <pc:sldMk cId="1314327536" sldId="2024879331"/>
            <ac:spMk id="15" creationId="{FBB08790-8E06-AA2C-2167-05148A0BEC67}"/>
          </ac:spMkLst>
        </pc:spChg>
        <pc:spChg chg="mod">
          <ac:chgData name="Huw Nicholls | Legacy Futures" userId="f483fa6f-65be-4f77-bf06-586c066b1114" providerId="ADAL" clId="{2A4EC411-3094-4463-B424-60DAF8691875}" dt="2026-02-18T09:43:47.416" v="499" actId="1076"/>
          <ac:spMkLst>
            <pc:docMk/>
            <pc:sldMk cId="1314327536" sldId="2024879331"/>
            <ac:spMk id="16" creationId="{828E99F0-A1ED-1F4D-AA58-CA18E952FBF4}"/>
          </ac:spMkLst>
        </pc:spChg>
        <pc:spChg chg="mod">
          <ac:chgData name="Huw Nicholls | Legacy Futures" userId="f483fa6f-65be-4f77-bf06-586c066b1114" providerId="ADAL" clId="{2A4EC411-3094-4463-B424-60DAF8691875}" dt="2026-02-18T09:39:19.949" v="441" actId="207"/>
          <ac:spMkLst>
            <pc:docMk/>
            <pc:sldMk cId="1314327536" sldId="2024879331"/>
            <ac:spMk id="17" creationId="{ACC9F8A5-9BB1-06F1-5A46-58F2D7EB6AE9}"/>
          </ac:spMkLst>
        </pc:spChg>
        <pc:spChg chg="del mod">
          <ac:chgData name="Huw Nicholls | Legacy Futures" userId="f483fa6f-65be-4f77-bf06-586c066b1114" providerId="ADAL" clId="{2A4EC411-3094-4463-B424-60DAF8691875}" dt="2026-02-18T09:37:39.117" v="420" actId="478"/>
          <ac:spMkLst>
            <pc:docMk/>
            <pc:sldMk cId="1314327536" sldId="2024879331"/>
            <ac:spMk id="18" creationId="{4825164A-715A-106F-4A41-0BB240FBB444}"/>
          </ac:spMkLst>
        </pc:spChg>
        <pc:spChg chg="del mod">
          <ac:chgData name="Huw Nicholls | Legacy Futures" userId="f483fa6f-65be-4f77-bf06-586c066b1114" providerId="ADAL" clId="{2A4EC411-3094-4463-B424-60DAF8691875}" dt="2026-02-18T09:42:05.671" v="487"/>
          <ac:spMkLst>
            <pc:docMk/>
            <pc:sldMk cId="1314327536" sldId="2024879331"/>
            <ac:spMk id="19" creationId="{EF50D4AD-729F-F660-920C-4612AE3CAD20}"/>
          </ac:spMkLst>
        </pc:spChg>
        <pc:spChg chg="add mod">
          <ac:chgData name="Huw Nicholls | Legacy Futures" userId="f483fa6f-65be-4f77-bf06-586c066b1114" providerId="ADAL" clId="{2A4EC411-3094-4463-B424-60DAF8691875}" dt="2026-02-18T09:43:13.080" v="495" actId="1076"/>
          <ac:spMkLst>
            <pc:docMk/>
            <pc:sldMk cId="1314327536" sldId="2024879331"/>
            <ac:spMk id="20" creationId="{281E1207-EEDC-3C8B-175C-5C7A61CF92B4}"/>
          </ac:spMkLst>
        </pc:spChg>
        <pc:spChg chg="add del mod">
          <ac:chgData name="Huw Nicholls | Legacy Futures" userId="f483fa6f-65be-4f77-bf06-586c066b1114" providerId="ADAL" clId="{2A4EC411-3094-4463-B424-60DAF8691875}" dt="2026-02-18T09:39:57.346" v="452" actId="478"/>
          <ac:spMkLst>
            <pc:docMk/>
            <pc:sldMk cId="1314327536" sldId="2024879331"/>
            <ac:spMk id="21" creationId="{3F39B636-7F80-E8E8-40FF-167416367D09}"/>
          </ac:spMkLst>
        </pc:spChg>
        <pc:spChg chg="add del mod">
          <ac:chgData name="Huw Nicholls | Legacy Futures" userId="f483fa6f-65be-4f77-bf06-586c066b1114" providerId="ADAL" clId="{2A4EC411-3094-4463-B424-60DAF8691875}" dt="2026-02-18T09:40:10.211" v="457" actId="478"/>
          <ac:spMkLst>
            <pc:docMk/>
            <pc:sldMk cId="1314327536" sldId="2024879331"/>
            <ac:spMk id="22" creationId="{2E5D93FC-6758-1394-B170-C3C3B1C3DCB0}"/>
          </ac:spMkLst>
        </pc:spChg>
        <pc:spChg chg="add del mod">
          <ac:chgData name="Huw Nicholls | Legacy Futures" userId="f483fa6f-65be-4f77-bf06-586c066b1114" providerId="ADAL" clId="{2A4EC411-3094-4463-B424-60DAF8691875}" dt="2026-02-18T09:40:09.091" v="456" actId="478"/>
          <ac:spMkLst>
            <pc:docMk/>
            <pc:sldMk cId="1314327536" sldId="2024879331"/>
            <ac:spMk id="23" creationId="{6268DEAF-BF83-F300-865A-B40F6FAB8000}"/>
          </ac:spMkLst>
        </pc:spChg>
        <pc:spChg chg="add mod">
          <ac:chgData name="Huw Nicholls | Legacy Futures" userId="f483fa6f-65be-4f77-bf06-586c066b1114" providerId="ADAL" clId="{2A4EC411-3094-4463-B424-60DAF8691875}" dt="2026-02-18T09:44:15.972" v="502" actId="20577"/>
          <ac:spMkLst>
            <pc:docMk/>
            <pc:sldMk cId="1314327536" sldId="2024879331"/>
            <ac:spMk id="24" creationId="{2F459C18-985F-46E3-5F44-D431D2DD536D}"/>
          </ac:spMkLst>
        </pc:spChg>
        <pc:spChg chg="add mod">
          <ac:chgData name="Huw Nicholls | Legacy Futures" userId="f483fa6f-65be-4f77-bf06-586c066b1114" providerId="ADAL" clId="{2A4EC411-3094-4463-B424-60DAF8691875}" dt="2026-02-18T09:44:17.612" v="503" actId="20577"/>
          <ac:spMkLst>
            <pc:docMk/>
            <pc:sldMk cId="1314327536" sldId="2024879331"/>
            <ac:spMk id="25" creationId="{F63E00E3-A32E-58C4-6DDF-1EE34CEFE664}"/>
          </ac:spMkLst>
        </pc:spChg>
        <pc:spChg chg="add del mod">
          <ac:chgData name="Huw Nicholls | Legacy Futures" userId="f483fa6f-65be-4f77-bf06-586c066b1114" providerId="ADAL" clId="{2A4EC411-3094-4463-B424-60DAF8691875}" dt="2026-02-18T09:40:30.374" v="463" actId="478"/>
          <ac:spMkLst>
            <pc:docMk/>
            <pc:sldMk cId="1314327536" sldId="2024879331"/>
            <ac:spMk id="26" creationId="{8A37558A-384C-888E-5404-549D8F59E66D}"/>
          </ac:spMkLst>
        </pc:spChg>
        <pc:spChg chg="add mod">
          <ac:chgData name="Huw Nicholls | Legacy Futures" userId="f483fa6f-65be-4f77-bf06-586c066b1114" providerId="ADAL" clId="{2A4EC411-3094-4463-B424-60DAF8691875}" dt="2026-02-18T09:43:13.080" v="495" actId="1076"/>
          <ac:spMkLst>
            <pc:docMk/>
            <pc:sldMk cId="1314327536" sldId="2024879331"/>
            <ac:spMk id="27" creationId="{C4625A57-0101-D2E4-87F9-8E2200D8B4F6}"/>
          </ac:spMkLst>
        </pc:spChg>
        <pc:spChg chg="add mod">
          <ac:chgData name="Huw Nicholls | Legacy Futures" userId="f483fa6f-65be-4f77-bf06-586c066b1114" providerId="ADAL" clId="{2A4EC411-3094-4463-B424-60DAF8691875}" dt="2026-02-18T09:43:13.080" v="495" actId="1076"/>
          <ac:spMkLst>
            <pc:docMk/>
            <pc:sldMk cId="1314327536" sldId="2024879331"/>
            <ac:spMk id="28" creationId="{82D4B28E-66D4-3EC5-2160-5D9F73F11934}"/>
          </ac:spMkLst>
        </pc:spChg>
        <pc:spChg chg="add del mod">
          <ac:chgData name="Huw Nicholls | Legacy Futures" userId="f483fa6f-65be-4f77-bf06-586c066b1114" providerId="ADAL" clId="{2A4EC411-3094-4463-B424-60DAF8691875}" dt="2026-02-18T09:41:17.374" v="477" actId="478"/>
          <ac:spMkLst>
            <pc:docMk/>
            <pc:sldMk cId="1314327536" sldId="2024879331"/>
            <ac:spMk id="30" creationId="{C927A3D9-23FD-509E-919C-FA53B4EED700}"/>
          </ac:spMkLst>
        </pc:spChg>
        <pc:spChg chg="add mod">
          <ac:chgData name="Huw Nicholls | Legacy Futures" userId="f483fa6f-65be-4f77-bf06-586c066b1114" providerId="ADAL" clId="{2A4EC411-3094-4463-B424-60DAF8691875}" dt="2026-02-18T09:42:43.253" v="493" actId="1076"/>
          <ac:spMkLst>
            <pc:docMk/>
            <pc:sldMk cId="1314327536" sldId="2024879331"/>
            <ac:spMk id="31" creationId="{3F925567-CACC-6599-4CD2-DCD0EF488BA1}"/>
          </ac:spMkLst>
        </pc:spChg>
        <pc:spChg chg="add mod">
          <ac:chgData name="Huw Nicholls | Legacy Futures" userId="f483fa6f-65be-4f77-bf06-586c066b1114" providerId="ADAL" clId="{2A4EC411-3094-4463-B424-60DAF8691875}" dt="2026-02-18T09:43:22.834" v="498" actId="1076"/>
          <ac:spMkLst>
            <pc:docMk/>
            <pc:sldMk cId="1314327536" sldId="2024879331"/>
            <ac:spMk id="32" creationId="{DB22B194-FE97-C61F-198D-37E58A840940}"/>
          </ac:spMkLst>
        </pc:spChg>
        <pc:grpChg chg="del mod">
          <ac:chgData name="Huw Nicholls | Legacy Futures" userId="f483fa6f-65be-4f77-bf06-586c066b1114" providerId="ADAL" clId="{2A4EC411-3094-4463-B424-60DAF8691875}" dt="2026-02-18T09:38:28.782" v="431" actId="478"/>
          <ac:grpSpMkLst>
            <pc:docMk/>
            <pc:sldMk cId="1314327536" sldId="2024879331"/>
            <ac:grpSpMk id="11" creationId="{7E87661F-69E6-D9BB-F8FD-083DC5B17422}"/>
          </ac:grpSpMkLst>
        </pc:grpChg>
        <pc:graphicFrameChg chg="del mod">
          <ac:chgData name="Huw Nicholls | Legacy Futures" userId="f483fa6f-65be-4f77-bf06-586c066b1114" providerId="ADAL" clId="{2A4EC411-3094-4463-B424-60DAF8691875}" dt="2026-02-18T09:41:15.620" v="476" actId="478"/>
          <ac:graphicFrameMkLst>
            <pc:docMk/>
            <pc:sldMk cId="1314327536" sldId="2024879331"/>
            <ac:graphicFrameMk id="8" creationId="{D186854C-58AC-F2C0-0DCF-0D52D41DDED2}"/>
          </ac:graphicFrameMkLst>
        </pc:graphicFrameChg>
      </pc:sldChg>
      <pc:sldChg chg="delSp modSp mod">
        <pc:chgData name="Huw Nicholls | Legacy Futures" userId="f483fa6f-65be-4f77-bf06-586c066b1114" providerId="ADAL" clId="{2A4EC411-3094-4463-B424-60DAF8691875}" dt="2026-02-18T09:53:45.447" v="682" actId="14100"/>
        <pc:sldMkLst>
          <pc:docMk/>
          <pc:sldMk cId="3864922530" sldId="2024879333"/>
        </pc:sldMkLst>
        <pc:spChg chg="mod">
          <ac:chgData name="Huw Nicholls | Legacy Futures" userId="f483fa6f-65be-4f77-bf06-586c066b1114" providerId="ADAL" clId="{2A4EC411-3094-4463-B424-60DAF8691875}" dt="2026-02-18T09:53:35.235" v="680" actId="20577"/>
          <ac:spMkLst>
            <pc:docMk/>
            <pc:sldMk cId="3864922530" sldId="2024879333"/>
            <ac:spMk id="2" creationId="{6E2D0EA8-DB25-898A-F957-CC1E0A270ABB}"/>
          </ac:spMkLst>
        </pc:spChg>
        <pc:spChg chg="del">
          <ac:chgData name="Huw Nicholls | Legacy Futures" userId="f483fa6f-65be-4f77-bf06-586c066b1114" providerId="ADAL" clId="{2A4EC411-3094-4463-B424-60DAF8691875}" dt="2026-02-18T09:53:14.851" v="674" actId="478"/>
          <ac:spMkLst>
            <pc:docMk/>
            <pc:sldMk cId="3864922530" sldId="2024879333"/>
            <ac:spMk id="3" creationId="{44942BA4-0747-8A50-C94F-41B533C020CE}"/>
          </ac:spMkLst>
        </pc:spChg>
        <pc:picChg chg="mod ord">
          <ac:chgData name="Huw Nicholls | Legacy Futures" userId="f483fa6f-65be-4f77-bf06-586c066b1114" providerId="ADAL" clId="{2A4EC411-3094-4463-B424-60DAF8691875}" dt="2026-02-18T09:53:45.447" v="682" actId="14100"/>
          <ac:picMkLst>
            <pc:docMk/>
            <pc:sldMk cId="3864922530" sldId="2024879333"/>
            <ac:picMk id="7" creationId="{43D93F1A-429F-A670-9A12-4093E98244CA}"/>
          </ac:picMkLst>
        </pc:picChg>
      </pc:sldChg>
      <pc:sldChg chg="add del">
        <pc:chgData name="Huw Nicholls | Legacy Futures" userId="f483fa6f-65be-4f77-bf06-586c066b1114" providerId="ADAL" clId="{2A4EC411-3094-4463-B424-60DAF8691875}" dt="2026-02-18T09:02:51.929" v="28" actId="47"/>
        <pc:sldMkLst>
          <pc:docMk/>
          <pc:sldMk cId="1817813717" sldId="2024879334"/>
        </pc:sldMkLst>
      </pc:sldChg>
      <pc:sldChg chg="addSp delSp modSp add mod modClrScheme chgLayout">
        <pc:chgData name="Huw Nicholls | Legacy Futures" userId="f483fa6f-65be-4f77-bf06-586c066b1114" providerId="ADAL" clId="{2A4EC411-3094-4463-B424-60DAF8691875}" dt="2026-02-18T09:58:42.714" v="716" actId="207"/>
        <pc:sldMkLst>
          <pc:docMk/>
          <pc:sldMk cId="1873648355" sldId="2024879334"/>
        </pc:sldMkLst>
        <pc:spChg chg="mod ord">
          <ac:chgData name="Huw Nicholls | Legacy Futures" userId="f483fa6f-65be-4f77-bf06-586c066b1114" providerId="ADAL" clId="{2A4EC411-3094-4463-B424-60DAF8691875}" dt="2026-02-18T09:25:36.616" v="259" actId="700"/>
          <ac:spMkLst>
            <pc:docMk/>
            <pc:sldMk cId="1873648355" sldId="2024879334"/>
            <ac:spMk id="2" creationId="{2CACB60C-77B0-CCA5-BACF-1FADF2D168B1}"/>
          </ac:spMkLst>
        </pc:spChg>
        <pc:spChg chg="del">
          <ac:chgData name="Huw Nicholls | Legacy Futures" userId="f483fa6f-65be-4f77-bf06-586c066b1114" providerId="ADAL" clId="{2A4EC411-3094-4463-B424-60DAF8691875}" dt="2026-02-18T09:19:10.848" v="210" actId="6264"/>
          <ac:spMkLst>
            <pc:docMk/>
            <pc:sldMk cId="1873648355" sldId="2024879334"/>
            <ac:spMk id="3" creationId="{EAADA116-216F-937E-BB8C-4CCBA3F2EBF0}"/>
          </ac:spMkLst>
        </pc:spChg>
        <pc:spChg chg="del mod ord">
          <ac:chgData name="Huw Nicholls | Legacy Futures" userId="f483fa6f-65be-4f77-bf06-586c066b1114" providerId="ADAL" clId="{2A4EC411-3094-4463-B424-60DAF8691875}" dt="2026-02-18T09:25:33.336" v="258" actId="478"/>
          <ac:spMkLst>
            <pc:docMk/>
            <pc:sldMk cId="1873648355" sldId="2024879334"/>
            <ac:spMk id="4" creationId="{739EB61B-8016-7C4C-5DFC-0B7D238CCCD0}"/>
          </ac:spMkLst>
        </pc:spChg>
        <pc:spChg chg="mod ord">
          <ac:chgData name="Huw Nicholls | Legacy Futures" userId="f483fa6f-65be-4f77-bf06-586c066b1114" providerId="ADAL" clId="{2A4EC411-3094-4463-B424-60DAF8691875}" dt="2026-02-18T09:25:36.616" v="259" actId="700"/>
          <ac:spMkLst>
            <pc:docMk/>
            <pc:sldMk cId="1873648355" sldId="2024879334"/>
            <ac:spMk id="5" creationId="{F76B0633-636D-DB1B-D8FF-50DFF916E7EB}"/>
          </ac:spMkLst>
        </pc:spChg>
        <pc:spChg chg="mod ord">
          <ac:chgData name="Huw Nicholls | Legacy Futures" userId="f483fa6f-65be-4f77-bf06-586c066b1114" providerId="ADAL" clId="{2A4EC411-3094-4463-B424-60DAF8691875}" dt="2026-02-18T09:25:36.616" v="259" actId="700"/>
          <ac:spMkLst>
            <pc:docMk/>
            <pc:sldMk cId="1873648355" sldId="2024879334"/>
            <ac:spMk id="6" creationId="{6B3767F5-E4ED-8C16-8D7F-ABD8CDEF86C2}"/>
          </ac:spMkLst>
        </pc:spChg>
        <pc:spChg chg="add del mod">
          <ac:chgData name="Huw Nicholls | Legacy Futures" userId="f483fa6f-65be-4f77-bf06-586c066b1114" providerId="ADAL" clId="{2A4EC411-3094-4463-B424-60DAF8691875}" dt="2026-02-18T09:19:10.848" v="210" actId="6264"/>
          <ac:spMkLst>
            <pc:docMk/>
            <pc:sldMk cId="1873648355" sldId="2024879334"/>
            <ac:spMk id="7" creationId="{A53E04B2-9320-3748-D442-2AAF144AD280}"/>
          </ac:spMkLst>
        </pc:spChg>
        <pc:spChg chg="add del mod">
          <ac:chgData name="Huw Nicholls | Legacy Futures" userId="f483fa6f-65be-4f77-bf06-586c066b1114" providerId="ADAL" clId="{2A4EC411-3094-4463-B424-60DAF8691875}" dt="2026-02-18T09:19:10.848" v="210" actId="6264"/>
          <ac:spMkLst>
            <pc:docMk/>
            <pc:sldMk cId="1873648355" sldId="2024879334"/>
            <ac:spMk id="8" creationId="{EE973FE0-CFCB-66EF-A326-AFD8AE18E7DE}"/>
          </ac:spMkLst>
        </pc:spChg>
        <pc:spChg chg="add del mod">
          <ac:chgData name="Huw Nicholls | Legacy Futures" userId="f483fa6f-65be-4f77-bf06-586c066b1114" providerId="ADAL" clId="{2A4EC411-3094-4463-B424-60DAF8691875}" dt="2026-02-18T09:19:10.848" v="210" actId="6264"/>
          <ac:spMkLst>
            <pc:docMk/>
            <pc:sldMk cId="1873648355" sldId="2024879334"/>
            <ac:spMk id="9" creationId="{72326ABE-E06B-AB95-29E4-96FC0C08CC61}"/>
          </ac:spMkLst>
        </pc:spChg>
        <pc:spChg chg="add del mod">
          <ac:chgData name="Huw Nicholls | Legacy Futures" userId="f483fa6f-65be-4f77-bf06-586c066b1114" providerId="ADAL" clId="{2A4EC411-3094-4463-B424-60DAF8691875}" dt="2026-02-18T09:19:10.848" v="210" actId="6264"/>
          <ac:spMkLst>
            <pc:docMk/>
            <pc:sldMk cId="1873648355" sldId="2024879334"/>
            <ac:spMk id="10" creationId="{5FB8312B-5A95-9EDF-52BA-BDDFB43C67A4}"/>
          </ac:spMkLst>
        </pc:spChg>
        <pc:spChg chg="add del mod ord">
          <ac:chgData name="Huw Nicholls | Legacy Futures" userId="f483fa6f-65be-4f77-bf06-586c066b1114" providerId="ADAL" clId="{2A4EC411-3094-4463-B424-60DAF8691875}" dt="2026-02-18T09:20:28.285" v="234" actId="478"/>
          <ac:spMkLst>
            <pc:docMk/>
            <pc:sldMk cId="1873648355" sldId="2024879334"/>
            <ac:spMk id="11" creationId="{2C883AD1-D8F2-4075-5D3C-2211FD6B8F45}"/>
          </ac:spMkLst>
        </pc:spChg>
        <pc:spChg chg="add mod">
          <ac:chgData name="Huw Nicholls | Legacy Futures" userId="f483fa6f-65be-4f77-bf06-586c066b1114" providerId="ADAL" clId="{2A4EC411-3094-4463-B424-60DAF8691875}" dt="2026-02-18T09:58:42.714" v="716" actId="207"/>
          <ac:spMkLst>
            <pc:docMk/>
            <pc:sldMk cId="1873648355" sldId="2024879334"/>
            <ac:spMk id="12" creationId="{6D5D5ABA-341B-8CEB-9367-225957653C2A}"/>
          </ac:spMkLst>
        </pc:spChg>
        <pc:spChg chg="add mod">
          <ac:chgData name="Huw Nicholls | Legacy Futures" userId="f483fa6f-65be-4f77-bf06-586c066b1114" providerId="ADAL" clId="{2A4EC411-3094-4463-B424-60DAF8691875}" dt="2026-02-18T09:58:42.714" v="716" actId="207"/>
          <ac:spMkLst>
            <pc:docMk/>
            <pc:sldMk cId="1873648355" sldId="2024879334"/>
            <ac:spMk id="13" creationId="{FFDCEC09-4A84-D62D-0F32-97E35188B2B3}"/>
          </ac:spMkLst>
        </pc:spChg>
        <pc:spChg chg="add mod">
          <ac:chgData name="Huw Nicholls | Legacy Futures" userId="f483fa6f-65be-4f77-bf06-586c066b1114" providerId="ADAL" clId="{2A4EC411-3094-4463-B424-60DAF8691875}" dt="2026-02-18T09:58:42.714" v="716" actId="207"/>
          <ac:spMkLst>
            <pc:docMk/>
            <pc:sldMk cId="1873648355" sldId="2024879334"/>
            <ac:spMk id="14" creationId="{A41C56C9-2CCF-CA84-3C04-16DCAE664B40}"/>
          </ac:spMkLst>
        </pc:spChg>
        <pc:spChg chg="add mod">
          <ac:chgData name="Huw Nicholls | Legacy Futures" userId="f483fa6f-65be-4f77-bf06-586c066b1114" providerId="ADAL" clId="{2A4EC411-3094-4463-B424-60DAF8691875}" dt="2026-02-18T09:58:42.714" v="716" actId="207"/>
          <ac:spMkLst>
            <pc:docMk/>
            <pc:sldMk cId="1873648355" sldId="2024879334"/>
            <ac:spMk id="15" creationId="{4C7F4C1E-64D9-2FFC-89B3-5FA10D5C7947}"/>
          </ac:spMkLst>
        </pc:spChg>
        <pc:spChg chg="add mod">
          <ac:chgData name="Huw Nicholls | Legacy Futures" userId="f483fa6f-65be-4f77-bf06-586c066b1114" providerId="ADAL" clId="{2A4EC411-3094-4463-B424-60DAF8691875}" dt="2026-02-18T09:58:42.714" v="716" actId="207"/>
          <ac:spMkLst>
            <pc:docMk/>
            <pc:sldMk cId="1873648355" sldId="2024879334"/>
            <ac:spMk id="16" creationId="{BEF47C38-E7E9-EEF8-5292-5681A69E1962}"/>
          </ac:spMkLst>
        </pc:spChg>
        <pc:spChg chg="add del mod ord">
          <ac:chgData name="Huw Nicholls | Legacy Futures" userId="f483fa6f-65be-4f77-bf06-586c066b1114" providerId="ADAL" clId="{2A4EC411-3094-4463-B424-60DAF8691875}" dt="2026-02-18T09:25:38.106" v="260" actId="478"/>
          <ac:spMkLst>
            <pc:docMk/>
            <pc:sldMk cId="1873648355" sldId="2024879334"/>
            <ac:spMk id="17" creationId="{8F21CC74-0163-4BDF-86F4-2F6E0AF2C6D0}"/>
          </ac:spMkLst>
        </pc:spChg>
        <pc:spChg chg="add mod">
          <ac:chgData name="Huw Nicholls | Legacy Futures" userId="f483fa6f-65be-4f77-bf06-586c066b1114" providerId="ADAL" clId="{2A4EC411-3094-4463-B424-60DAF8691875}" dt="2026-02-18T09:28:42.996" v="330" actId="403"/>
          <ac:spMkLst>
            <pc:docMk/>
            <pc:sldMk cId="1873648355" sldId="2024879334"/>
            <ac:spMk id="18" creationId="{64893E47-3D56-D389-B06C-3E3BE79D1666}"/>
          </ac:spMkLst>
        </pc:spChg>
        <pc:spChg chg="add mod">
          <ac:chgData name="Huw Nicholls | Legacy Futures" userId="f483fa6f-65be-4f77-bf06-586c066b1114" providerId="ADAL" clId="{2A4EC411-3094-4463-B424-60DAF8691875}" dt="2026-02-18T09:28:08.849" v="325" actId="255"/>
          <ac:spMkLst>
            <pc:docMk/>
            <pc:sldMk cId="1873648355" sldId="2024879334"/>
            <ac:spMk id="19" creationId="{9363710E-C5D3-F5AE-2F68-B772DC782EBB}"/>
          </ac:spMkLst>
        </pc:spChg>
        <pc:spChg chg="add mod">
          <ac:chgData name="Huw Nicholls | Legacy Futures" userId="f483fa6f-65be-4f77-bf06-586c066b1114" providerId="ADAL" clId="{2A4EC411-3094-4463-B424-60DAF8691875}" dt="2026-02-18T09:28:08.849" v="325" actId="255"/>
          <ac:spMkLst>
            <pc:docMk/>
            <pc:sldMk cId="1873648355" sldId="2024879334"/>
            <ac:spMk id="20" creationId="{B7CD2825-798F-6F25-3A56-42A0C142E85E}"/>
          </ac:spMkLst>
        </pc:spChg>
        <pc:spChg chg="add mod">
          <ac:chgData name="Huw Nicholls | Legacy Futures" userId="f483fa6f-65be-4f77-bf06-586c066b1114" providerId="ADAL" clId="{2A4EC411-3094-4463-B424-60DAF8691875}" dt="2026-02-18T09:28:08.849" v="325" actId="255"/>
          <ac:spMkLst>
            <pc:docMk/>
            <pc:sldMk cId="1873648355" sldId="2024879334"/>
            <ac:spMk id="21" creationId="{466AD527-ECB0-FE8E-04D8-F766A894BBE5}"/>
          </ac:spMkLst>
        </pc:spChg>
        <pc:spChg chg="add mod">
          <ac:chgData name="Huw Nicholls | Legacy Futures" userId="f483fa6f-65be-4f77-bf06-586c066b1114" providerId="ADAL" clId="{2A4EC411-3094-4463-B424-60DAF8691875}" dt="2026-02-18T09:28:08.849" v="325" actId="255"/>
          <ac:spMkLst>
            <pc:docMk/>
            <pc:sldMk cId="1873648355" sldId="2024879334"/>
            <ac:spMk id="22" creationId="{19187112-62AE-2CD4-E6C0-D08702B847DD}"/>
          </ac:spMkLst>
        </pc:spChg>
      </pc:sldChg>
      <pc:sldChg chg="add del">
        <pc:chgData name="Huw Nicholls | Legacy Futures" userId="f483fa6f-65be-4f77-bf06-586c066b1114" providerId="ADAL" clId="{2A4EC411-3094-4463-B424-60DAF8691875}" dt="2026-02-18T09:16:52.589" v="194" actId="47"/>
        <pc:sldMkLst>
          <pc:docMk/>
          <pc:sldMk cId="3399061984" sldId="2024879334"/>
        </pc:sldMkLst>
      </pc:sldChg>
      <pc:sldChg chg="add del">
        <pc:chgData name="Huw Nicholls | Legacy Futures" userId="f483fa6f-65be-4f77-bf06-586c066b1114" providerId="ADAL" clId="{2A4EC411-3094-4463-B424-60DAF8691875}" dt="2026-02-18T09:44:32.384" v="504" actId="47"/>
        <pc:sldMkLst>
          <pc:docMk/>
          <pc:sldMk cId="1824297330" sldId="2024879335"/>
        </pc:sldMkLst>
      </pc:sldChg>
      <pc:sldChg chg="delSp modSp add del mod ord">
        <pc:chgData name="Huw Nicholls | Legacy Futures" userId="f483fa6f-65be-4f77-bf06-586c066b1114" providerId="ADAL" clId="{2A4EC411-3094-4463-B424-60DAF8691875}" dt="2026-02-18T10:00:37.945" v="726" actId="47"/>
        <pc:sldMkLst>
          <pc:docMk/>
          <pc:sldMk cId="3661968387" sldId="2024879335"/>
        </pc:sldMkLst>
        <pc:spChg chg="del">
          <ac:chgData name="Huw Nicholls | Legacy Futures" userId="f483fa6f-65be-4f77-bf06-586c066b1114" providerId="ADAL" clId="{2A4EC411-3094-4463-B424-60DAF8691875}" dt="2026-02-18T09:54:31.508" v="687" actId="478"/>
          <ac:spMkLst>
            <pc:docMk/>
            <pc:sldMk cId="3661968387" sldId="2024879335"/>
            <ac:spMk id="3" creationId="{4D951110-739C-559F-3A5F-2531596AEDDF}"/>
          </ac:spMkLst>
        </pc:spChg>
        <pc:graphicFrameChg chg="mod modGraphic">
          <ac:chgData name="Huw Nicholls | Legacy Futures" userId="f483fa6f-65be-4f77-bf06-586c066b1114" providerId="ADAL" clId="{2A4EC411-3094-4463-B424-60DAF8691875}" dt="2026-02-18T09:48:26.423" v="575" actId="207"/>
          <ac:graphicFrameMkLst>
            <pc:docMk/>
            <pc:sldMk cId="3661968387" sldId="2024879335"/>
            <ac:graphicFrameMk id="7" creationId="{BB5C3330-5F92-5ED9-08BE-EDE391CA018D}"/>
          </ac:graphicFrameMkLst>
        </pc:graphicFrameChg>
      </pc:sldChg>
      <pc:sldChg chg="modSp add del mod">
        <pc:chgData name="Huw Nicholls | Legacy Futures" userId="f483fa6f-65be-4f77-bf06-586c066b1114" providerId="ADAL" clId="{2A4EC411-3094-4463-B424-60DAF8691875}" dt="2026-02-18T09:49:50.077" v="588" actId="2696"/>
        <pc:sldMkLst>
          <pc:docMk/>
          <pc:sldMk cId="1958539956" sldId="2024879336"/>
        </pc:sldMkLst>
        <pc:graphicFrameChg chg="mod modGraphic">
          <ac:chgData name="Huw Nicholls | Legacy Futures" userId="f483fa6f-65be-4f77-bf06-586c066b1114" providerId="ADAL" clId="{2A4EC411-3094-4463-B424-60DAF8691875}" dt="2026-02-18T09:48:39.863" v="582" actId="207"/>
          <ac:graphicFrameMkLst>
            <pc:docMk/>
            <pc:sldMk cId="1958539956" sldId="2024879336"/>
            <ac:graphicFrameMk id="7" creationId="{3856EFD1-E700-0B57-3ACB-588C92E21BA9}"/>
          </ac:graphicFrameMkLst>
        </pc:graphicFrameChg>
      </pc:sldChg>
      <pc:sldChg chg="delSp add del mod">
        <pc:chgData name="Huw Nicholls | Legacy Futures" userId="f483fa6f-65be-4f77-bf06-586c066b1114" providerId="ADAL" clId="{2A4EC411-3094-4463-B424-60DAF8691875}" dt="2026-02-18T10:00:53.275" v="730" actId="47"/>
        <pc:sldMkLst>
          <pc:docMk/>
          <pc:sldMk cId="3039394998" sldId="2024879336"/>
        </pc:sldMkLst>
        <pc:spChg chg="del">
          <ac:chgData name="Huw Nicholls | Legacy Futures" userId="f483fa6f-65be-4f77-bf06-586c066b1114" providerId="ADAL" clId="{2A4EC411-3094-4463-B424-60DAF8691875}" dt="2026-02-18T09:54:41.136" v="688" actId="478"/>
          <ac:spMkLst>
            <pc:docMk/>
            <pc:sldMk cId="3039394998" sldId="2024879336"/>
            <ac:spMk id="3" creationId="{2DFC4184-6D57-5725-F7A2-E237A22D79FE}"/>
          </ac:spMkLst>
        </pc:spChg>
      </pc:sldChg>
      <pc:sldChg chg="add del">
        <pc:chgData name="Huw Nicholls | Legacy Futures" userId="f483fa6f-65be-4f77-bf06-586c066b1114" providerId="ADAL" clId="{2A4EC411-3094-4463-B424-60DAF8691875}" dt="2026-02-18T09:50:09.185" v="591" actId="2696"/>
        <pc:sldMkLst>
          <pc:docMk/>
          <pc:sldMk cId="828604327" sldId="2024879337"/>
        </pc:sldMkLst>
      </pc:sldChg>
      <pc:sldChg chg="modSp add del mod">
        <pc:chgData name="Huw Nicholls | Legacy Futures" userId="f483fa6f-65be-4f77-bf06-586c066b1114" providerId="ADAL" clId="{2A4EC411-3094-4463-B424-60DAF8691875}" dt="2026-02-18T09:49:50.077" v="588" actId="2696"/>
        <pc:sldMkLst>
          <pc:docMk/>
          <pc:sldMk cId="3648417706" sldId="2024879337"/>
        </pc:sldMkLst>
        <pc:graphicFrameChg chg="mod modGraphic">
          <ac:chgData name="Huw Nicholls | Legacy Futures" userId="f483fa6f-65be-4f77-bf06-586c066b1114" providerId="ADAL" clId="{2A4EC411-3094-4463-B424-60DAF8691875}" dt="2026-02-18T09:48:45.753" v="584" actId="207"/>
          <ac:graphicFrameMkLst>
            <pc:docMk/>
            <pc:sldMk cId="3648417706" sldId="2024879337"/>
            <ac:graphicFrameMk id="7" creationId="{79FA014B-6895-CFBF-AC61-6AFF111066EA}"/>
          </ac:graphicFrameMkLst>
        </pc:graphicFrameChg>
      </pc:sldChg>
      <pc:sldChg chg="delSp add del mod">
        <pc:chgData name="Huw Nicholls | Legacy Futures" userId="f483fa6f-65be-4f77-bf06-586c066b1114" providerId="ADAL" clId="{2A4EC411-3094-4463-B424-60DAF8691875}" dt="2026-02-18T10:01:18.360" v="736" actId="47"/>
        <pc:sldMkLst>
          <pc:docMk/>
          <pc:sldMk cId="3769974849" sldId="2024879337"/>
        </pc:sldMkLst>
        <pc:spChg chg="del">
          <ac:chgData name="Huw Nicholls | Legacy Futures" userId="f483fa6f-65be-4f77-bf06-586c066b1114" providerId="ADAL" clId="{2A4EC411-3094-4463-B424-60DAF8691875}" dt="2026-02-18T09:54:47.459" v="689" actId="478"/>
          <ac:spMkLst>
            <pc:docMk/>
            <pc:sldMk cId="3769974849" sldId="2024879337"/>
            <ac:spMk id="3" creationId="{94542917-2C18-D939-D7C0-EFE5C9DA2BBA}"/>
          </ac:spMkLst>
        </pc:spChg>
      </pc:sldChg>
      <pc:sldChg chg="add del">
        <pc:chgData name="Huw Nicholls | Legacy Futures" userId="f483fa6f-65be-4f77-bf06-586c066b1114" providerId="ADAL" clId="{2A4EC411-3094-4463-B424-60DAF8691875}" dt="2026-02-18T09:50:09.185" v="591" actId="2696"/>
        <pc:sldMkLst>
          <pc:docMk/>
          <pc:sldMk cId="462248027" sldId="2024879338"/>
        </pc:sldMkLst>
      </pc:sldChg>
      <pc:sldChg chg="modSp add del mod">
        <pc:chgData name="Huw Nicholls | Legacy Futures" userId="f483fa6f-65be-4f77-bf06-586c066b1114" providerId="ADAL" clId="{2A4EC411-3094-4463-B424-60DAF8691875}" dt="2026-02-18T09:49:50.077" v="588" actId="2696"/>
        <pc:sldMkLst>
          <pc:docMk/>
          <pc:sldMk cId="1373240889" sldId="2024879338"/>
        </pc:sldMkLst>
        <pc:graphicFrameChg chg="mod modGraphic">
          <ac:chgData name="Huw Nicholls | Legacy Futures" userId="f483fa6f-65be-4f77-bf06-586c066b1114" providerId="ADAL" clId="{2A4EC411-3094-4463-B424-60DAF8691875}" dt="2026-02-18T09:48:51.578" v="586" actId="207"/>
          <ac:graphicFrameMkLst>
            <pc:docMk/>
            <pc:sldMk cId="1373240889" sldId="2024879338"/>
            <ac:graphicFrameMk id="7" creationId="{149D37F4-E50B-4D4A-2AAF-6A2B02E92ACC}"/>
          </ac:graphicFrameMkLst>
        </pc:graphicFrameChg>
      </pc:sldChg>
      <pc:sldChg chg="delSp add del mod">
        <pc:chgData name="Huw Nicholls | Legacy Futures" userId="f483fa6f-65be-4f77-bf06-586c066b1114" providerId="ADAL" clId="{2A4EC411-3094-4463-B424-60DAF8691875}" dt="2026-02-18T10:01:30.354" v="740" actId="47"/>
        <pc:sldMkLst>
          <pc:docMk/>
          <pc:sldMk cId="1614295234" sldId="2024879338"/>
        </pc:sldMkLst>
        <pc:spChg chg="del">
          <ac:chgData name="Huw Nicholls | Legacy Futures" userId="f483fa6f-65be-4f77-bf06-586c066b1114" providerId="ADAL" clId="{2A4EC411-3094-4463-B424-60DAF8691875}" dt="2026-02-18T09:54:54.636" v="691" actId="478"/>
          <ac:spMkLst>
            <pc:docMk/>
            <pc:sldMk cId="1614295234" sldId="2024879338"/>
            <ac:spMk id="3" creationId="{7E629184-5081-1C54-9F4C-D73E1103EB7B}"/>
          </ac:spMkLst>
        </pc:spChg>
      </pc:sldChg>
      <pc:sldChg chg="add del">
        <pc:chgData name="Huw Nicholls | Legacy Futures" userId="f483fa6f-65be-4f77-bf06-586c066b1114" providerId="ADAL" clId="{2A4EC411-3094-4463-B424-60DAF8691875}" dt="2026-02-18T09:50:16.754" v="594" actId="2696"/>
        <pc:sldMkLst>
          <pc:docMk/>
          <pc:sldMk cId="1778560500" sldId="2024879338"/>
        </pc:sldMkLst>
      </pc:sldChg>
      <pc:sldChg chg="modSp add mod">
        <pc:chgData name="Huw Nicholls | Legacy Futures" userId="f483fa6f-65be-4f77-bf06-586c066b1114" providerId="ADAL" clId="{2A4EC411-3094-4463-B424-60DAF8691875}" dt="2026-02-18T10:00:35.184" v="725" actId="207"/>
        <pc:sldMkLst>
          <pc:docMk/>
          <pc:sldMk cId="3347194602" sldId="2024879339"/>
        </pc:sldMkLst>
        <pc:graphicFrameChg chg="mod modGraphic">
          <ac:chgData name="Huw Nicholls | Legacy Futures" userId="f483fa6f-65be-4f77-bf06-586c066b1114" providerId="ADAL" clId="{2A4EC411-3094-4463-B424-60DAF8691875}" dt="2026-02-18T10:00:35.184" v="725" actId="207"/>
          <ac:graphicFrameMkLst>
            <pc:docMk/>
            <pc:sldMk cId="3347194602" sldId="2024879339"/>
            <ac:graphicFrameMk id="7" creationId="{55EE769E-F8F5-F03F-587B-AE24BCCAA7EC}"/>
          </ac:graphicFrameMkLst>
        </pc:graphicFrameChg>
      </pc:sldChg>
      <pc:sldChg chg="modSp add mod">
        <pc:chgData name="Huw Nicholls | Legacy Futures" userId="f483fa6f-65be-4f77-bf06-586c066b1114" providerId="ADAL" clId="{2A4EC411-3094-4463-B424-60DAF8691875}" dt="2026-02-18T10:00:50.432" v="729" actId="207"/>
        <pc:sldMkLst>
          <pc:docMk/>
          <pc:sldMk cId="2865192248" sldId="2024879340"/>
        </pc:sldMkLst>
        <pc:graphicFrameChg chg="mod modGraphic">
          <ac:chgData name="Huw Nicholls | Legacy Futures" userId="f483fa6f-65be-4f77-bf06-586c066b1114" providerId="ADAL" clId="{2A4EC411-3094-4463-B424-60DAF8691875}" dt="2026-02-18T10:00:50.432" v="729" actId="207"/>
          <ac:graphicFrameMkLst>
            <pc:docMk/>
            <pc:sldMk cId="2865192248" sldId="2024879340"/>
            <ac:graphicFrameMk id="7" creationId="{B3E5E46C-9430-A8C4-E35B-0423C0387ACA}"/>
          </ac:graphicFrameMkLst>
        </pc:graphicFrameChg>
      </pc:sldChg>
      <pc:sldChg chg="add del">
        <pc:chgData name="Huw Nicholls | Legacy Futures" userId="f483fa6f-65be-4f77-bf06-586c066b1114" providerId="ADAL" clId="{2A4EC411-3094-4463-B424-60DAF8691875}" dt="2026-02-18T10:01:02.443" v="732"/>
        <pc:sldMkLst>
          <pc:docMk/>
          <pc:sldMk cId="1122112534" sldId="2024879341"/>
        </pc:sldMkLst>
      </pc:sldChg>
      <pc:sldChg chg="modSp add mod">
        <pc:chgData name="Huw Nicholls | Legacy Futures" userId="f483fa6f-65be-4f77-bf06-586c066b1114" providerId="ADAL" clId="{2A4EC411-3094-4463-B424-60DAF8691875}" dt="2026-02-18T10:01:16.313" v="735" actId="207"/>
        <pc:sldMkLst>
          <pc:docMk/>
          <pc:sldMk cId="3168539534" sldId="2024879341"/>
        </pc:sldMkLst>
        <pc:graphicFrameChg chg="mod modGraphic">
          <ac:chgData name="Huw Nicholls | Legacy Futures" userId="f483fa6f-65be-4f77-bf06-586c066b1114" providerId="ADAL" clId="{2A4EC411-3094-4463-B424-60DAF8691875}" dt="2026-02-18T10:01:16.313" v="735" actId="207"/>
          <ac:graphicFrameMkLst>
            <pc:docMk/>
            <pc:sldMk cId="3168539534" sldId="2024879341"/>
            <ac:graphicFrameMk id="7" creationId="{C52203E8-C99B-370F-5F1A-84E7200C771C}"/>
          </ac:graphicFrameMkLst>
        </pc:graphicFrameChg>
      </pc:sldChg>
      <pc:sldChg chg="modSp add mod">
        <pc:chgData name="Huw Nicholls | Legacy Futures" userId="f483fa6f-65be-4f77-bf06-586c066b1114" providerId="ADAL" clId="{2A4EC411-3094-4463-B424-60DAF8691875}" dt="2026-02-18T10:01:26.870" v="739" actId="207"/>
        <pc:sldMkLst>
          <pc:docMk/>
          <pc:sldMk cId="213640371" sldId="2024879342"/>
        </pc:sldMkLst>
        <pc:graphicFrameChg chg="mod modGraphic">
          <ac:chgData name="Huw Nicholls | Legacy Futures" userId="f483fa6f-65be-4f77-bf06-586c066b1114" providerId="ADAL" clId="{2A4EC411-3094-4463-B424-60DAF8691875}" dt="2026-02-18T10:01:26.870" v="739" actId="207"/>
          <ac:graphicFrameMkLst>
            <pc:docMk/>
            <pc:sldMk cId="213640371" sldId="2024879342"/>
            <ac:graphicFrameMk id="7" creationId="{D6D5379E-4AD7-8BB2-28EA-211CD75FA000}"/>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B7B40E-5211-4CE7-8EE8-7B9CCEE2B201}" type="doc">
      <dgm:prSet loTypeId="urn:microsoft.com/office/officeart/2005/8/layout/pyramid3" loCatId="pyramid" qsTypeId="urn:microsoft.com/office/officeart/2005/8/quickstyle/simple1" qsCatId="simple" csTypeId="urn:microsoft.com/office/officeart/2005/8/colors/accent1_5" csCatId="accent1" phldr="1"/>
      <dgm:spPr/>
      <dgm:t>
        <a:bodyPr/>
        <a:lstStyle/>
        <a:p>
          <a:endParaRPr lang="en-GB"/>
        </a:p>
      </dgm:t>
    </dgm:pt>
    <dgm:pt modelId="{64121309-CDB3-4499-85CF-8F60AF3CEF7B}">
      <dgm:prSet phldrT="[Text]" phldr="0" custT="1"/>
      <dgm:spPr>
        <a:solidFill>
          <a:srgbClr val="FEF3DE"/>
        </a:solidFill>
      </dgm:spPr>
      <dgm:t>
        <a:bodyPr/>
        <a:lstStyle/>
        <a:p>
          <a:r>
            <a:rPr lang="en-GB" sz="4000" dirty="0"/>
            <a:t>Scan hits</a:t>
          </a:r>
        </a:p>
      </dgm:t>
    </dgm:pt>
    <dgm:pt modelId="{4B829235-5B77-4D16-9390-917F3F3BD25B}" type="parTrans" cxnId="{9BB79BA6-8E7B-4F0A-BAAE-68E7242A69BB}">
      <dgm:prSet/>
      <dgm:spPr/>
      <dgm:t>
        <a:bodyPr/>
        <a:lstStyle/>
        <a:p>
          <a:endParaRPr lang="en-GB" sz="1200"/>
        </a:p>
      </dgm:t>
    </dgm:pt>
    <dgm:pt modelId="{6A4063B6-7587-4E27-9B51-9A1358660C14}" type="sibTrans" cxnId="{9BB79BA6-8E7B-4F0A-BAAE-68E7242A69BB}">
      <dgm:prSet/>
      <dgm:spPr/>
      <dgm:t>
        <a:bodyPr/>
        <a:lstStyle/>
        <a:p>
          <a:endParaRPr lang="en-GB" sz="1200"/>
        </a:p>
      </dgm:t>
    </dgm:pt>
    <dgm:pt modelId="{6D1A28AE-4509-46EE-A324-3C1866AA3256}">
      <dgm:prSet phldrT="[Text]" phldr="0" custT="1"/>
      <dgm:spPr>
        <a:solidFill>
          <a:schemeClr val="accent1">
            <a:lumMod val="40000"/>
            <a:lumOff val="60000"/>
          </a:schemeClr>
        </a:solidFill>
      </dgm:spPr>
      <dgm:t>
        <a:bodyPr/>
        <a:lstStyle/>
        <a:p>
          <a:r>
            <a:rPr lang="en-GB" sz="4000" dirty="0"/>
            <a:t>Drivers</a:t>
          </a:r>
        </a:p>
      </dgm:t>
    </dgm:pt>
    <dgm:pt modelId="{711A4601-E96A-4D27-BEC0-9E51F47C099C}" type="parTrans" cxnId="{A78016D4-3B55-4A6F-A126-410F9120770D}">
      <dgm:prSet/>
      <dgm:spPr/>
      <dgm:t>
        <a:bodyPr/>
        <a:lstStyle/>
        <a:p>
          <a:endParaRPr lang="en-GB" sz="1200"/>
        </a:p>
      </dgm:t>
    </dgm:pt>
    <dgm:pt modelId="{EAA75B68-4534-48A8-8AF7-B2E086F970D3}" type="sibTrans" cxnId="{A78016D4-3B55-4A6F-A126-410F9120770D}">
      <dgm:prSet/>
      <dgm:spPr/>
      <dgm:t>
        <a:bodyPr/>
        <a:lstStyle/>
        <a:p>
          <a:endParaRPr lang="en-GB" sz="1200"/>
        </a:p>
      </dgm:t>
    </dgm:pt>
    <dgm:pt modelId="{FF38DF1F-2461-4393-B32D-8BBF50DBE7EC}">
      <dgm:prSet phldrT="[Text]" phldr="0" custT="1"/>
      <dgm:spPr>
        <a:solidFill>
          <a:schemeClr val="accent1">
            <a:hueOff val="0"/>
            <a:satOff val="0"/>
            <a:lumOff val="0"/>
          </a:schemeClr>
        </a:solidFill>
      </dgm:spPr>
      <dgm:t>
        <a:bodyPr/>
        <a:lstStyle/>
        <a:p>
          <a:endParaRPr lang="en-GB" sz="4000" dirty="0"/>
        </a:p>
      </dgm:t>
    </dgm:pt>
    <dgm:pt modelId="{A1C3E054-8379-4A90-82E9-0CDAAC74BF78}" type="parTrans" cxnId="{24290A81-9F98-4F4F-AE17-858CD23C0DDE}">
      <dgm:prSet/>
      <dgm:spPr/>
      <dgm:t>
        <a:bodyPr/>
        <a:lstStyle/>
        <a:p>
          <a:endParaRPr lang="en-GB" sz="1200"/>
        </a:p>
      </dgm:t>
    </dgm:pt>
    <dgm:pt modelId="{D3A0AD4B-2622-4B49-B838-14998BD8B6AE}" type="sibTrans" cxnId="{24290A81-9F98-4F4F-AE17-858CD23C0DDE}">
      <dgm:prSet/>
      <dgm:spPr/>
      <dgm:t>
        <a:bodyPr/>
        <a:lstStyle/>
        <a:p>
          <a:endParaRPr lang="en-GB" sz="1200"/>
        </a:p>
      </dgm:t>
    </dgm:pt>
    <dgm:pt modelId="{FB0B68AC-F418-4082-8824-D2F7D20ECBBB}">
      <dgm:prSet custT="1"/>
      <dgm:spPr>
        <a:solidFill>
          <a:schemeClr val="accent1">
            <a:lumMod val="20000"/>
            <a:lumOff val="80000"/>
          </a:schemeClr>
        </a:solidFill>
      </dgm:spPr>
      <dgm:t>
        <a:bodyPr/>
        <a:lstStyle/>
        <a:p>
          <a:r>
            <a:rPr lang="en-GB" sz="4000" dirty="0"/>
            <a:t>TIPPOs</a:t>
          </a:r>
        </a:p>
      </dgm:t>
    </dgm:pt>
    <dgm:pt modelId="{E929AA84-4CEE-43D0-869D-56F5B030B14F}" type="parTrans" cxnId="{EC1040B3-83E8-4C8B-A607-E5CED017A76B}">
      <dgm:prSet/>
      <dgm:spPr/>
      <dgm:t>
        <a:bodyPr/>
        <a:lstStyle/>
        <a:p>
          <a:endParaRPr lang="en-GB" sz="1200"/>
        </a:p>
      </dgm:t>
    </dgm:pt>
    <dgm:pt modelId="{96B38F6A-0374-4EB6-A168-A1941687DDE9}" type="sibTrans" cxnId="{EC1040B3-83E8-4C8B-A607-E5CED017A76B}">
      <dgm:prSet/>
      <dgm:spPr/>
      <dgm:t>
        <a:bodyPr/>
        <a:lstStyle/>
        <a:p>
          <a:endParaRPr lang="en-GB" sz="1200"/>
        </a:p>
      </dgm:t>
    </dgm:pt>
    <dgm:pt modelId="{40195EC9-C755-4944-A9BC-ECEEB29386F7}">
      <dgm:prSet custT="1"/>
      <dgm:spPr>
        <a:solidFill>
          <a:schemeClr val="accent1">
            <a:lumMod val="60000"/>
            <a:lumOff val="40000"/>
          </a:schemeClr>
        </a:solidFill>
      </dgm:spPr>
      <dgm:t>
        <a:bodyPr/>
        <a:lstStyle/>
        <a:p>
          <a:r>
            <a:rPr lang="en-GB" sz="4000"/>
            <a:t>Scenarios</a:t>
          </a:r>
        </a:p>
      </dgm:t>
    </dgm:pt>
    <dgm:pt modelId="{752C6335-2DB8-49ED-9800-E13657E57C63}" type="parTrans" cxnId="{E3D201B7-DAC7-45EF-9F61-009E923CEC4F}">
      <dgm:prSet/>
      <dgm:spPr/>
      <dgm:t>
        <a:bodyPr/>
        <a:lstStyle/>
        <a:p>
          <a:endParaRPr lang="en-GB" sz="1200"/>
        </a:p>
      </dgm:t>
    </dgm:pt>
    <dgm:pt modelId="{A3A2BDDA-BDA6-4186-809E-46D503511908}" type="sibTrans" cxnId="{E3D201B7-DAC7-45EF-9F61-009E923CEC4F}">
      <dgm:prSet/>
      <dgm:spPr/>
      <dgm:t>
        <a:bodyPr/>
        <a:lstStyle/>
        <a:p>
          <a:endParaRPr lang="en-GB" sz="1200"/>
        </a:p>
      </dgm:t>
    </dgm:pt>
    <dgm:pt modelId="{558498D0-36F0-44B2-9C09-C0A993428D34}" type="pres">
      <dgm:prSet presAssocID="{F9B7B40E-5211-4CE7-8EE8-7B9CCEE2B201}" presName="Name0" presStyleCnt="0">
        <dgm:presLayoutVars>
          <dgm:dir/>
          <dgm:animLvl val="lvl"/>
          <dgm:resizeHandles val="exact"/>
        </dgm:presLayoutVars>
      </dgm:prSet>
      <dgm:spPr/>
    </dgm:pt>
    <dgm:pt modelId="{A48B29C2-038C-446E-9F53-1CB741A54AFB}" type="pres">
      <dgm:prSet presAssocID="{64121309-CDB3-4499-85CF-8F60AF3CEF7B}" presName="Name8" presStyleCnt="0"/>
      <dgm:spPr/>
    </dgm:pt>
    <dgm:pt modelId="{80663C3D-ED10-41F6-9F17-1A26DF003372}" type="pres">
      <dgm:prSet presAssocID="{64121309-CDB3-4499-85CF-8F60AF3CEF7B}" presName="level" presStyleLbl="node1" presStyleIdx="0" presStyleCnt="5">
        <dgm:presLayoutVars>
          <dgm:chMax val="1"/>
          <dgm:bulletEnabled val="1"/>
        </dgm:presLayoutVars>
      </dgm:prSet>
      <dgm:spPr/>
    </dgm:pt>
    <dgm:pt modelId="{6D78198B-944B-4D89-AC0D-41513B2CCF7C}" type="pres">
      <dgm:prSet presAssocID="{64121309-CDB3-4499-85CF-8F60AF3CEF7B}" presName="levelTx" presStyleLbl="revTx" presStyleIdx="0" presStyleCnt="0">
        <dgm:presLayoutVars>
          <dgm:chMax val="1"/>
          <dgm:bulletEnabled val="1"/>
        </dgm:presLayoutVars>
      </dgm:prSet>
      <dgm:spPr/>
    </dgm:pt>
    <dgm:pt modelId="{0A35076A-CFEB-4CF5-8885-11C5ACE2BB7F}" type="pres">
      <dgm:prSet presAssocID="{FB0B68AC-F418-4082-8824-D2F7D20ECBBB}" presName="Name8" presStyleCnt="0"/>
      <dgm:spPr/>
    </dgm:pt>
    <dgm:pt modelId="{E3B4DE79-E036-48CD-8B54-C8F7AA1BB793}" type="pres">
      <dgm:prSet presAssocID="{FB0B68AC-F418-4082-8824-D2F7D20ECBBB}" presName="level" presStyleLbl="node1" presStyleIdx="1" presStyleCnt="5">
        <dgm:presLayoutVars>
          <dgm:chMax val="1"/>
          <dgm:bulletEnabled val="1"/>
        </dgm:presLayoutVars>
      </dgm:prSet>
      <dgm:spPr/>
    </dgm:pt>
    <dgm:pt modelId="{FD3BCA23-3FC6-4825-BE00-D6D1BB0022C6}" type="pres">
      <dgm:prSet presAssocID="{FB0B68AC-F418-4082-8824-D2F7D20ECBBB}" presName="levelTx" presStyleLbl="revTx" presStyleIdx="0" presStyleCnt="0">
        <dgm:presLayoutVars>
          <dgm:chMax val="1"/>
          <dgm:bulletEnabled val="1"/>
        </dgm:presLayoutVars>
      </dgm:prSet>
      <dgm:spPr/>
    </dgm:pt>
    <dgm:pt modelId="{CC78E8FB-3DA8-473D-A0B8-FC4AA2E5A5F8}" type="pres">
      <dgm:prSet presAssocID="{6D1A28AE-4509-46EE-A324-3C1866AA3256}" presName="Name8" presStyleCnt="0"/>
      <dgm:spPr/>
    </dgm:pt>
    <dgm:pt modelId="{CC0B14E4-4B45-4714-8AC6-D27C0C6242A6}" type="pres">
      <dgm:prSet presAssocID="{6D1A28AE-4509-46EE-A324-3C1866AA3256}" presName="level" presStyleLbl="node1" presStyleIdx="2" presStyleCnt="5">
        <dgm:presLayoutVars>
          <dgm:chMax val="1"/>
          <dgm:bulletEnabled val="1"/>
        </dgm:presLayoutVars>
      </dgm:prSet>
      <dgm:spPr/>
    </dgm:pt>
    <dgm:pt modelId="{826511C6-6CD2-480D-A25F-49AACD7D22A9}" type="pres">
      <dgm:prSet presAssocID="{6D1A28AE-4509-46EE-A324-3C1866AA3256}" presName="levelTx" presStyleLbl="revTx" presStyleIdx="0" presStyleCnt="0">
        <dgm:presLayoutVars>
          <dgm:chMax val="1"/>
          <dgm:bulletEnabled val="1"/>
        </dgm:presLayoutVars>
      </dgm:prSet>
      <dgm:spPr/>
    </dgm:pt>
    <dgm:pt modelId="{85110B72-E503-46E9-8251-26CE2F281559}" type="pres">
      <dgm:prSet presAssocID="{40195EC9-C755-4944-A9BC-ECEEB29386F7}" presName="Name8" presStyleCnt="0"/>
      <dgm:spPr/>
    </dgm:pt>
    <dgm:pt modelId="{DB370A4C-203F-42E1-9878-4A5E58158922}" type="pres">
      <dgm:prSet presAssocID="{40195EC9-C755-4944-A9BC-ECEEB29386F7}" presName="level" presStyleLbl="node1" presStyleIdx="3" presStyleCnt="5">
        <dgm:presLayoutVars>
          <dgm:chMax val="1"/>
          <dgm:bulletEnabled val="1"/>
        </dgm:presLayoutVars>
      </dgm:prSet>
      <dgm:spPr/>
    </dgm:pt>
    <dgm:pt modelId="{4E248208-5772-41AF-9098-281123747F03}" type="pres">
      <dgm:prSet presAssocID="{40195EC9-C755-4944-A9BC-ECEEB29386F7}" presName="levelTx" presStyleLbl="revTx" presStyleIdx="0" presStyleCnt="0">
        <dgm:presLayoutVars>
          <dgm:chMax val="1"/>
          <dgm:bulletEnabled val="1"/>
        </dgm:presLayoutVars>
      </dgm:prSet>
      <dgm:spPr/>
    </dgm:pt>
    <dgm:pt modelId="{830C87DD-B270-4AEF-A018-1222A308CCDE}" type="pres">
      <dgm:prSet presAssocID="{FF38DF1F-2461-4393-B32D-8BBF50DBE7EC}" presName="Name8" presStyleCnt="0"/>
      <dgm:spPr/>
    </dgm:pt>
    <dgm:pt modelId="{36215BC8-9BB4-4FB5-9A79-3DF24FE9AD51}" type="pres">
      <dgm:prSet presAssocID="{FF38DF1F-2461-4393-B32D-8BBF50DBE7EC}" presName="level" presStyleLbl="node1" presStyleIdx="4" presStyleCnt="5">
        <dgm:presLayoutVars>
          <dgm:chMax val="1"/>
          <dgm:bulletEnabled val="1"/>
        </dgm:presLayoutVars>
      </dgm:prSet>
      <dgm:spPr/>
    </dgm:pt>
    <dgm:pt modelId="{54555AFF-4CF3-4A57-90BC-6C73C9C8E781}" type="pres">
      <dgm:prSet presAssocID="{FF38DF1F-2461-4393-B32D-8BBF50DBE7EC}" presName="levelTx" presStyleLbl="revTx" presStyleIdx="0" presStyleCnt="0">
        <dgm:presLayoutVars>
          <dgm:chMax val="1"/>
          <dgm:bulletEnabled val="1"/>
        </dgm:presLayoutVars>
      </dgm:prSet>
      <dgm:spPr/>
    </dgm:pt>
  </dgm:ptLst>
  <dgm:cxnLst>
    <dgm:cxn modelId="{95FC5001-E295-4A58-9DB3-2A9E33C65102}" type="presOf" srcId="{FF38DF1F-2461-4393-B32D-8BBF50DBE7EC}" destId="{36215BC8-9BB4-4FB5-9A79-3DF24FE9AD51}" srcOrd="0" destOrd="0" presId="urn:microsoft.com/office/officeart/2005/8/layout/pyramid3"/>
    <dgm:cxn modelId="{CB531C0D-DFFC-4E3A-A340-514B198E7C3D}" type="presOf" srcId="{64121309-CDB3-4499-85CF-8F60AF3CEF7B}" destId="{6D78198B-944B-4D89-AC0D-41513B2CCF7C}" srcOrd="1" destOrd="0" presId="urn:microsoft.com/office/officeart/2005/8/layout/pyramid3"/>
    <dgm:cxn modelId="{AD273D29-B9F3-4605-8712-6341C38D39AB}" type="presOf" srcId="{FB0B68AC-F418-4082-8824-D2F7D20ECBBB}" destId="{E3B4DE79-E036-48CD-8B54-C8F7AA1BB793}" srcOrd="0" destOrd="0" presId="urn:microsoft.com/office/officeart/2005/8/layout/pyramid3"/>
    <dgm:cxn modelId="{CEA2A230-644C-4447-B1BC-D428DB9AC12B}" type="presOf" srcId="{40195EC9-C755-4944-A9BC-ECEEB29386F7}" destId="{4E248208-5772-41AF-9098-281123747F03}" srcOrd="1" destOrd="0" presId="urn:microsoft.com/office/officeart/2005/8/layout/pyramid3"/>
    <dgm:cxn modelId="{DE351474-9EAA-4138-B0CD-4D5CA0C8E408}" type="presOf" srcId="{6D1A28AE-4509-46EE-A324-3C1866AA3256}" destId="{CC0B14E4-4B45-4714-8AC6-D27C0C6242A6}" srcOrd="0" destOrd="0" presId="urn:microsoft.com/office/officeart/2005/8/layout/pyramid3"/>
    <dgm:cxn modelId="{B2C40158-28AC-4E51-8BA9-D3910FC3A529}" type="presOf" srcId="{40195EC9-C755-4944-A9BC-ECEEB29386F7}" destId="{DB370A4C-203F-42E1-9878-4A5E58158922}" srcOrd="0" destOrd="0" presId="urn:microsoft.com/office/officeart/2005/8/layout/pyramid3"/>
    <dgm:cxn modelId="{24290A81-9F98-4F4F-AE17-858CD23C0DDE}" srcId="{F9B7B40E-5211-4CE7-8EE8-7B9CCEE2B201}" destId="{FF38DF1F-2461-4393-B32D-8BBF50DBE7EC}" srcOrd="4" destOrd="0" parTransId="{A1C3E054-8379-4A90-82E9-0CDAAC74BF78}" sibTransId="{D3A0AD4B-2622-4B49-B838-14998BD8B6AE}"/>
    <dgm:cxn modelId="{954DCF8E-6B55-4050-92C3-F3308542B031}" type="presOf" srcId="{64121309-CDB3-4499-85CF-8F60AF3CEF7B}" destId="{80663C3D-ED10-41F6-9F17-1A26DF003372}" srcOrd="0" destOrd="0" presId="urn:microsoft.com/office/officeart/2005/8/layout/pyramid3"/>
    <dgm:cxn modelId="{AE07E79D-714A-4052-B7EA-BA837D35EAF6}" type="presOf" srcId="{FB0B68AC-F418-4082-8824-D2F7D20ECBBB}" destId="{FD3BCA23-3FC6-4825-BE00-D6D1BB0022C6}" srcOrd="1" destOrd="0" presId="urn:microsoft.com/office/officeart/2005/8/layout/pyramid3"/>
    <dgm:cxn modelId="{9BB79BA6-8E7B-4F0A-BAAE-68E7242A69BB}" srcId="{F9B7B40E-5211-4CE7-8EE8-7B9CCEE2B201}" destId="{64121309-CDB3-4499-85CF-8F60AF3CEF7B}" srcOrd="0" destOrd="0" parTransId="{4B829235-5B77-4D16-9390-917F3F3BD25B}" sibTransId="{6A4063B6-7587-4E27-9B51-9A1358660C14}"/>
    <dgm:cxn modelId="{F06ED0A9-4C0B-4970-8135-010ACF5BCC28}" type="presOf" srcId="{F9B7B40E-5211-4CE7-8EE8-7B9CCEE2B201}" destId="{558498D0-36F0-44B2-9C09-C0A993428D34}" srcOrd="0" destOrd="0" presId="urn:microsoft.com/office/officeart/2005/8/layout/pyramid3"/>
    <dgm:cxn modelId="{D94A11B2-5198-4FF0-9F47-0CC73CA1B440}" type="presOf" srcId="{6D1A28AE-4509-46EE-A324-3C1866AA3256}" destId="{826511C6-6CD2-480D-A25F-49AACD7D22A9}" srcOrd="1" destOrd="0" presId="urn:microsoft.com/office/officeart/2005/8/layout/pyramid3"/>
    <dgm:cxn modelId="{EC1040B3-83E8-4C8B-A607-E5CED017A76B}" srcId="{F9B7B40E-5211-4CE7-8EE8-7B9CCEE2B201}" destId="{FB0B68AC-F418-4082-8824-D2F7D20ECBBB}" srcOrd="1" destOrd="0" parTransId="{E929AA84-4CEE-43D0-869D-56F5B030B14F}" sibTransId="{96B38F6A-0374-4EB6-A168-A1941687DDE9}"/>
    <dgm:cxn modelId="{E3D201B7-DAC7-45EF-9F61-009E923CEC4F}" srcId="{F9B7B40E-5211-4CE7-8EE8-7B9CCEE2B201}" destId="{40195EC9-C755-4944-A9BC-ECEEB29386F7}" srcOrd="3" destOrd="0" parTransId="{752C6335-2DB8-49ED-9800-E13657E57C63}" sibTransId="{A3A2BDDA-BDA6-4186-809E-46D503511908}"/>
    <dgm:cxn modelId="{A78016D4-3B55-4A6F-A126-410F9120770D}" srcId="{F9B7B40E-5211-4CE7-8EE8-7B9CCEE2B201}" destId="{6D1A28AE-4509-46EE-A324-3C1866AA3256}" srcOrd="2" destOrd="0" parTransId="{711A4601-E96A-4D27-BEC0-9E51F47C099C}" sibTransId="{EAA75B68-4534-48A8-8AF7-B2E086F970D3}"/>
    <dgm:cxn modelId="{C4C8E7D9-3F27-4B0F-89A2-73F48DA7ACF0}" type="presOf" srcId="{FF38DF1F-2461-4393-B32D-8BBF50DBE7EC}" destId="{54555AFF-4CF3-4A57-90BC-6C73C9C8E781}" srcOrd="1" destOrd="0" presId="urn:microsoft.com/office/officeart/2005/8/layout/pyramid3"/>
    <dgm:cxn modelId="{590BA05A-1DE9-4DC1-840B-97C791F80488}" type="presParOf" srcId="{558498D0-36F0-44B2-9C09-C0A993428D34}" destId="{A48B29C2-038C-446E-9F53-1CB741A54AFB}" srcOrd="0" destOrd="0" presId="urn:microsoft.com/office/officeart/2005/8/layout/pyramid3"/>
    <dgm:cxn modelId="{31620A8E-FD16-4DBE-8A9E-6A7C096DDD31}" type="presParOf" srcId="{A48B29C2-038C-446E-9F53-1CB741A54AFB}" destId="{80663C3D-ED10-41F6-9F17-1A26DF003372}" srcOrd="0" destOrd="0" presId="urn:microsoft.com/office/officeart/2005/8/layout/pyramid3"/>
    <dgm:cxn modelId="{AF22D387-BF59-4646-A2C7-2E9A1A2D7F64}" type="presParOf" srcId="{A48B29C2-038C-446E-9F53-1CB741A54AFB}" destId="{6D78198B-944B-4D89-AC0D-41513B2CCF7C}" srcOrd="1" destOrd="0" presId="urn:microsoft.com/office/officeart/2005/8/layout/pyramid3"/>
    <dgm:cxn modelId="{C3891470-A55F-412D-9964-2C45A009456F}" type="presParOf" srcId="{558498D0-36F0-44B2-9C09-C0A993428D34}" destId="{0A35076A-CFEB-4CF5-8885-11C5ACE2BB7F}" srcOrd="1" destOrd="0" presId="urn:microsoft.com/office/officeart/2005/8/layout/pyramid3"/>
    <dgm:cxn modelId="{01BC0A91-170B-48E8-B92D-0B51F8D4464E}" type="presParOf" srcId="{0A35076A-CFEB-4CF5-8885-11C5ACE2BB7F}" destId="{E3B4DE79-E036-48CD-8B54-C8F7AA1BB793}" srcOrd="0" destOrd="0" presId="urn:microsoft.com/office/officeart/2005/8/layout/pyramid3"/>
    <dgm:cxn modelId="{35189B10-5C1A-4920-80CD-9EC5C4C162AF}" type="presParOf" srcId="{0A35076A-CFEB-4CF5-8885-11C5ACE2BB7F}" destId="{FD3BCA23-3FC6-4825-BE00-D6D1BB0022C6}" srcOrd="1" destOrd="0" presId="urn:microsoft.com/office/officeart/2005/8/layout/pyramid3"/>
    <dgm:cxn modelId="{376B3416-B04F-4C2C-93DE-B7361EBE8CD0}" type="presParOf" srcId="{558498D0-36F0-44B2-9C09-C0A993428D34}" destId="{CC78E8FB-3DA8-473D-A0B8-FC4AA2E5A5F8}" srcOrd="2" destOrd="0" presId="urn:microsoft.com/office/officeart/2005/8/layout/pyramid3"/>
    <dgm:cxn modelId="{A60CEB65-A0C4-45F4-8BAA-A80AC7A62F64}" type="presParOf" srcId="{CC78E8FB-3DA8-473D-A0B8-FC4AA2E5A5F8}" destId="{CC0B14E4-4B45-4714-8AC6-D27C0C6242A6}" srcOrd="0" destOrd="0" presId="urn:microsoft.com/office/officeart/2005/8/layout/pyramid3"/>
    <dgm:cxn modelId="{53E7EB95-B490-4CC8-B111-B874863BA479}" type="presParOf" srcId="{CC78E8FB-3DA8-473D-A0B8-FC4AA2E5A5F8}" destId="{826511C6-6CD2-480D-A25F-49AACD7D22A9}" srcOrd="1" destOrd="0" presId="urn:microsoft.com/office/officeart/2005/8/layout/pyramid3"/>
    <dgm:cxn modelId="{D1E7F606-D013-404E-BFD8-0902430518BA}" type="presParOf" srcId="{558498D0-36F0-44B2-9C09-C0A993428D34}" destId="{85110B72-E503-46E9-8251-26CE2F281559}" srcOrd="3" destOrd="0" presId="urn:microsoft.com/office/officeart/2005/8/layout/pyramid3"/>
    <dgm:cxn modelId="{46130B49-5042-4EDD-8A76-0EEAC876BD01}" type="presParOf" srcId="{85110B72-E503-46E9-8251-26CE2F281559}" destId="{DB370A4C-203F-42E1-9878-4A5E58158922}" srcOrd="0" destOrd="0" presId="urn:microsoft.com/office/officeart/2005/8/layout/pyramid3"/>
    <dgm:cxn modelId="{55BB3241-5A04-47B8-A374-1B77D584B938}" type="presParOf" srcId="{85110B72-E503-46E9-8251-26CE2F281559}" destId="{4E248208-5772-41AF-9098-281123747F03}" srcOrd="1" destOrd="0" presId="urn:microsoft.com/office/officeart/2005/8/layout/pyramid3"/>
    <dgm:cxn modelId="{41F21856-6B9D-40F7-96A7-2DBB2F873295}" type="presParOf" srcId="{558498D0-36F0-44B2-9C09-C0A993428D34}" destId="{830C87DD-B270-4AEF-A018-1222A308CCDE}" srcOrd="4" destOrd="0" presId="urn:microsoft.com/office/officeart/2005/8/layout/pyramid3"/>
    <dgm:cxn modelId="{70FE6B96-0ECE-4D1A-AF42-8A5300FDF538}" type="presParOf" srcId="{830C87DD-B270-4AEF-A018-1222A308CCDE}" destId="{36215BC8-9BB4-4FB5-9A79-3DF24FE9AD51}" srcOrd="0" destOrd="0" presId="urn:microsoft.com/office/officeart/2005/8/layout/pyramid3"/>
    <dgm:cxn modelId="{931EA2EB-144F-42EE-BCE5-81ED06FAA2EF}" type="presParOf" srcId="{830C87DD-B270-4AEF-A018-1222A308CCDE}" destId="{54555AFF-4CF3-4A57-90BC-6C73C9C8E781}"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B7B40E-5211-4CE7-8EE8-7B9CCEE2B201}" type="doc">
      <dgm:prSet loTypeId="urn:microsoft.com/office/officeart/2005/8/layout/pyramid3" loCatId="pyramid" qsTypeId="urn:microsoft.com/office/officeart/2005/8/quickstyle/simple1" qsCatId="simple" csTypeId="urn:microsoft.com/office/officeart/2005/8/colors/accent1_5" csCatId="accent1" phldr="1"/>
      <dgm:spPr/>
      <dgm:t>
        <a:bodyPr/>
        <a:lstStyle/>
        <a:p>
          <a:endParaRPr lang="en-GB"/>
        </a:p>
      </dgm:t>
    </dgm:pt>
    <dgm:pt modelId="{64121309-CDB3-4499-85CF-8F60AF3CEF7B}">
      <dgm:prSet phldrT="[Text]" phldr="0" custT="1"/>
      <dgm:spPr>
        <a:solidFill>
          <a:schemeClr val="tx1"/>
        </a:solidFill>
      </dgm:spPr>
      <dgm:t>
        <a:bodyPr/>
        <a:lstStyle/>
        <a:p>
          <a:r>
            <a:rPr lang="en-GB" sz="4000" dirty="0">
              <a:solidFill>
                <a:schemeClr val="bg1"/>
              </a:solidFill>
            </a:rPr>
            <a:t>Scan hits</a:t>
          </a:r>
        </a:p>
      </dgm:t>
    </dgm:pt>
    <dgm:pt modelId="{4B829235-5B77-4D16-9390-917F3F3BD25B}" type="parTrans" cxnId="{9BB79BA6-8E7B-4F0A-BAAE-68E7242A69BB}">
      <dgm:prSet/>
      <dgm:spPr/>
      <dgm:t>
        <a:bodyPr/>
        <a:lstStyle/>
        <a:p>
          <a:endParaRPr lang="en-GB" sz="1200"/>
        </a:p>
      </dgm:t>
    </dgm:pt>
    <dgm:pt modelId="{6A4063B6-7587-4E27-9B51-9A1358660C14}" type="sibTrans" cxnId="{9BB79BA6-8E7B-4F0A-BAAE-68E7242A69BB}">
      <dgm:prSet/>
      <dgm:spPr/>
      <dgm:t>
        <a:bodyPr/>
        <a:lstStyle/>
        <a:p>
          <a:endParaRPr lang="en-GB" sz="1200"/>
        </a:p>
      </dgm:t>
    </dgm:pt>
    <dgm:pt modelId="{6D1A28AE-4509-46EE-A324-3C1866AA3256}">
      <dgm:prSet phldrT="[Text]" phldr="0" custT="1"/>
      <dgm:spPr>
        <a:solidFill>
          <a:schemeClr val="accent1">
            <a:lumMod val="40000"/>
            <a:lumOff val="60000"/>
          </a:schemeClr>
        </a:solidFill>
      </dgm:spPr>
      <dgm:t>
        <a:bodyPr/>
        <a:lstStyle/>
        <a:p>
          <a:r>
            <a:rPr lang="en-GB" sz="4000" dirty="0"/>
            <a:t>Drivers</a:t>
          </a:r>
        </a:p>
      </dgm:t>
    </dgm:pt>
    <dgm:pt modelId="{711A4601-E96A-4D27-BEC0-9E51F47C099C}" type="parTrans" cxnId="{A78016D4-3B55-4A6F-A126-410F9120770D}">
      <dgm:prSet/>
      <dgm:spPr/>
      <dgm:t>
        <a:bodyPr/>
        <a:lstStyle/>
        <a:p>
          <a:endParaRPr lang="en-GB" sz="1200"/>
        </a:p>
      </dgm:t>
    </dgm:pt>
    <dgm:pt modelId="{EAA75B68-4534-48A8-8AF7-B2E086F970D3}" type="sibTrans" cxnId="{A78016D4-3B55-4A6F-A126-410F9120770D}">
      <dgm:prSet/>
      <dgm:spPr/>
      <dgm:t>
        <a:bodyPr/>
        <a:lstStyle/>
        <a:p>
          <a:endParaRPr lang="en-GB" sz="1200"/>
        </a:p>
      </dgm:t>
    </dgm:pt>
    <dgm:pt modelId="{FF38DF1F-2461-4393-B32D-8BBF50DBE7EC}">
      <dgm:prSet phldrT="[Text]" phldr="0" custT="1"/>
      <dgm:spPr>
        <a:solidFill>
          <a:schemeClr val="accent1">
            <a:hueOff val="0"/>
            <a:satOff val="0"/>
            <a:lumOff val="0"/>
          </a:schemeClr>
        </a:solidFill>
      </dgm:spPr>
      <dgm:t>
        <a:bodyPr/>
        <a:lstStyle/>
        <a:p>
          <a:endParaRPr lang="en-GB" sz="4000" dirty="0"/>
        </a:p>
      </dgm:t>
    </dgm:pt>
    <dgm:pt modelId="{A1C3E054-8379-4A90-82E9-0CDAAC74BF78}" type="parTrans" cxnId="{24290A81-9F98-4F4F-AE17-858CD23C0DDE}">
      <dgm:prSet/>
      <dgm:spPr/>
      <dgm:t>
        <a:bodyPr/>
        <a:lstStyle/>
        <a:p>
          <a:endParaRPr lang="en-GB" sz="1200"/>
        </a:p>
      </dgm:t>
    </dgm:pt>
    <dgm:pt modelId="{D3A0AD4B-2622-4B49-B838-14998BD8B6AE}" type="sibTrans" cxnId="{24290A81-9F98-4F4F-AE17-858CD23C0DDE}">
      <dgm:prSet/>
      <dgm:spPr/>
      <dgm:t>
        <a:bodyPr/>
        <a:lstStyle/>
        <a:p>
          <a:endParaRPr lang="en-GB" sz="1200"/>
        </a:p>
      </dgm:t>
    </dgm:pt>
    <dgm:pt modelId="{FB0B68AC-F418-4082-8824-D2F7D20ECBBB}">
      <dgm:prSet custT="1"/>
      <dgm:spPr>
        <a:solidFill>
          <a:schemeClr val="accent1">
            <a:lumMod val="20000"/>
            <a:lumOff val="80000"/>
          </a:schemeClr>
        </a:solidFill>
      </dgm:spPr>
      <dgm:t>
        <a:bodyPr/>
        <a:lstStyle/>
        <a:p>
          <a:r>
            <a:rPr lang="en-GB" sz="4000" dirty="0"/>
            <a:t>TIPPOs</a:t>
          </a:r>
        </a:p>
      </dgm:t>
    </dgm:pt>
    <dgm:pt modelId="{E929AA84-4CEE-43D0-869D-56F5B030B14F}" type="parTrans" cxnId="{EC1040B3-83E8-4C8B-A607-E5CED017A76B}">
      <dgm:prSet/>
      <dgm:spPr/>
      <dgm:t>
        <a:bodyPr/>
        <a:lstStyle/>
        <a:p>
          <a:endParaRPr lang="en-GB" sz="1200"/>
        </a:p>
      </dgm:t>
    </dgm:pt>
    <dgm:pt modelId="{96B38F6A-0374-4EB6-A168-A1941687DDE9}" type="sibTrans" cxnId="{EC1040B3-83E8-4C8B-A607-E5CED017A76B}">
      <dgm:prSet/>
      <dgm:spPr/>
      <dgm:t>
        <a:bodyPr/>
        <a:lstStyle/>
        <a:p>
          <a:endParaRPr lang="en-GB" sz="1200"/>
        </a:p>
      </dgm:t>
    </dgm:pt>
    <dgm:pt modelId="{40195EC9-C755-4944-A9BC-ECEEB29386F7}">
      <dgm:prSet custT="1"/>
      <dgm:spPr>
        <a:solidFill>
          <a:schemeClr val="accent1">
            <a:lumMod val="60000"/>
            <a:lumOff val="40000"/>
          </a:schemeClr>
        </a:solidFill>
      </dgm:spPr>
      <dgm:t>
        <a:bodyPr/>
        <a:lstStyle/>
        <a:p>
          <a:r>
            <a:rPr lang="en-GB" sz="4000"/>
            <a:t>Scenarios</a:t>
          </a:r>
        </a:p>
      </dgm:t>
    </dgm:pt>
    <dgm:pt modelId="{752C6335-2DB8-49ED-9800-E13657E57C63}" type="parTrans" cxnId="{E3D201B7-DAC7-45EF-9F61-009E923CEC4F}">
      <dgm:prSet/>
      <dgm:spPr/>
      <dgm:t>
        <a:bodyPr/>
        <a:lstStyle/>
        <a:p>
          <a:endParaRPr lang="en-GB" sz="1200"/>
        </a:p>
      </dgm:t>
    </dgm:pt>
    <dgm:pt modelId="{A3A2BDDA-BDA6-4186-809E-46D503511908}" type="sibTrans" cxnId="{E3D201B7-DAC7-45EF-9F61-009E923CEC4F}">
      <dgm:prSet/>
      <dgm:spPr/>
      <dgm:t>
        <a:bodyPr/>
        <a:lstStyle/>
        <a:p>
          <a:endParaRPr lang="en-GB" sz="1200"/>
        </a:p>
      </dgm:t>
    </dgm:pt>
    <dgm:pt modelId="{558498D0-36F0-44B2-9C09-C0A993428D34}" type="pres">
      <dgm:prSet presAssocID="{F9B7B40E-5211-4CE7-8EE8-7B9CCEE2B201}" presName="Name0" presStyleCnt="0">
        <dgm:presLayoutVars>
          <dgm:dir/>
          <dgm:animLvl val="lvl"/>
          <dgm:resizeHandles val="exact"/>
        </dgm:presLayoutVars>
      </dgm:prSet>
      <dgm:spPr/>
    </dgm:pt>
    <dgm:pt modelId="{A48B29C2-038C-446E-9F53-1CB741A54AFB}" type="pres">
      <dgm:prSet presAssocID="{64121309-CDB3-4499-85CF-8F60AF3CEF7B}" presName="Name8" presStyleCnt="0"/>
      <dgm:spPr/>
    </dgm:pt>
    <dgm:pt modelId="{80663C3D-ED10-41F6-9F17-1A26DF003372}" type="pres">
      <dgm:prSet presAssocID="{64121309-CDB3-4499-85CF-8F60AF3CEF7B}" presName="level" presStyleLbl="node1" presStyleIdx="0" presStyleCnt="5">
        <dgm:presLayoutVars>
          <dgm:chMax val="1"/>
          <dgm:bulletEnabled val="1"/>
        </dgm:presLayoutVars>
      </dgm:prSet>
      <dgm:spPr/>
    </dgm:pt>
    <dgm:pt modelId="{6D78198B-944B-4D89-AC0D-41513B2CCF7C}" type="pres">
      <dgm:prSet presAssocID="{64121309-CDB3-4499-85CF-8F60AF3CEF7B}" presName="levelTx" presStyleLbl="revTx" presStyleIdx="0" presStyleCnt="0">
        <dgm:presLayoutVars>
          <dgm:chMax val="1"/>
          <dgm:bulletEnabled val="1"/>
        </dgm:presLayoutVars>
      </dgm:prSet>
      <dgm:spPr/>
    </dgm:pt>
    <dgm:pt modelId="{0A35076A-CFEB-4CF5-8885-11C5ACE2BB7F}" type="pres">
      <dgm:prSet presAssocID="{FB0B68AC-F418-4082-8824-D2F7D20ECBBB}" presName="Name8" presStyleCnt="0"/>
      <dgm:spPr/>
    </dgm:pt>
    <dgm:pt modelId="{E3B4DE79-E036-48CD-8B54-C8F7AA1BB793}" type="pres">
      <dgm:prSet presAssocID="{FB0B68AC-F418-4082-8824-D2F7D20ECBBB}" presName="level" presStyleLbl="node1" presStyleIdx="1" presStyleCnt="5">
        <dgm:presLayoutVars>
          <dgm:chMax val="1"/>
          <dgm:bulletEnabled val="1"/>
        </dgm:presLayoutVars>
      </dgm:prSet>
      <dgm:spPr/>
    </dgm:pt>
    <dgm:pt modelId="{FD3BCA23-3FC6-4825-BE00-D6D1BB0022C6}" type="pres">
      <dgm:prSet presAssocID="{FB0B68AC-F418-4082-8824-D2F7D20ECBBB}" presName="levelTx" presStyleLbl="revTx" presStyleIdx="0" presStyleCnt="0">
        <dgm:presLayoutVars>
          <dgm:chMax val="1"/>
          <dgm:bulletEnabled val="1"/>
        </dgm:presLayoutVars>
      </dgm:prSet>
      <dgm:spPr/>
    </dgm:pt>
    <dgm:pt modelId="{CC78E8FB-3DA8-473D-A0B8-FC4AA2E5A5F8}" type="pres">
      <dgm:prSet presAssocID="{6D1A28AE-4509-46EE-A324-3C1866AA3256}" presName="Name8" presStyleCnt="0"/>
      <dgm:spPr/>
    </dgm:pt>
    <dgm:pt modelId="{CC0B14E4-4B45-4714-8AC6-D27C0C6242A6}" type="pres">
      <dgm:prSet presAssocID="{6D1A28AE-4509-46EE-A324-3C1866AA3256}" presName="level" presStyleLbl="node1" presStyleIdx="2" presStyleCnt="5">
        <dgm:presLayoutVars>
          <dgm:chMax val="1"/>
          <dgm:bulletEnabled val="1"/>
        </dgm:presLayoutVars>
      </dgm:prSet>
      <dgm:spPr/>
    </dgm:pt>
    <dgm:pt modelId="{826511C6-6CD2-480D-A25F-49AACD7D22A9}" type="pres">
      <dgm:prSet presAssocID="{6D1A28AE-4509-46EE-A324-3C1866AA3256}" presName="levelTx" presStyleLbl="revTx" presStyleIdx="0" presStyleCnt="0">
        <dgm:presLayoutVars>
          <dgm:chMax val="1"/>
          <dgm:bulletEnabled val="1"/>
        </dgm:presLayoutVars>
      </dgm:prSet>
      <dgm:spPr/>
    </dgm:pt>
    <dgm:pt modelId="{85110B72-E503-46E9-8251-26CE2F281559}" type="pres">
      <dgm:prSet presAssocID="{40195EC9-C755-4944-A9BC-ECEEB29386F7}" presName="Name8" presStyleCnt="0"/>
      <dgm:spPr/>
    </dgm:pt>
    <dgm:pt modelId="{DB370A4C-203F-42E1-9878-4A5E58158922}" type="pres">
      <dgm:prSet presAssocID="{40195EC9-C755-4944-A9BC-ECEEB29386F7}" presName="level" presStyleLbl="node1" presStyleIdx="3" presStyleCnt="5">
        <dgm:presLayoutVars>
          <dgm:chMax val="1"/>
          <dgm:bulletEnabled val="1"/>
        </dgm:presLayoutVars>
      </dgm:prSet>
      <dgm:spPr/>
    </dgm:pt>
    <dgm:pt modelId="{4E248208-5772-41AF-9098-281123747F03}" type="pres">
      <dgm:prSet presAssocID="{40195EC9-C755-4944-A9BC-ECEEB29386F7}" presName="levelTx" presStyleLbl="revTx" presStyleIdx="0" presStyleCnt="0">
        <dgm:presLayoutVars>
          <dgm:chMax val="1"/>
          <dgm:bulletEnabled val="1"/>
        </dgm:presLayoutVars>
      </dgm:prSet>
      <dgm:spPr/>
    </dgm:pt>
    <dgm:pt modelId="{830C87DD-B270-4AEF-A018-1222A308CCDE}" type="pres">
      <dgm:prSet presAssocID="{FF38DF1F-2461-4393-B32D-8BBF50DBE7EC}" presName="Name8" presStyleCnt="0"/>
      <dgm:spPr/>
    </dgm:pt>
    <dgm:pt modelId="{36215BC8-9BB4-4FB5-9A79-3DF24FE9AD51}" type="pres">
      <dgm:prSet presAssocID="{FF38DF1F-2461-4393-B32D-8BBF50DBE7EC}" presName="level" presStyleLbl="node1" presStyleIdx="4" presStyleCnt="5">
        <dgm:presLayoutVars>
          <dgm:chMax val="1"/>
          <dgm:bulletEnabled val="1"/>
        </dgm:presLayoutVars>
      </dgm:prSet>
      <dgm:spPr/>
    </dgm:pt>
    <dgm:pt modelId="{54555AFF-4CF3-4A57-90BC-6C73C9C8E781}" type="pres">
      <dgm:prSet presAssocID="{FF38DF1F-2461-4393-B32D-8BBF50DBE7EC}" presName="levelTx" presStyleLbl="revTx" presStyleIdx="0" presStyleCnt="0">
        <dgm:presLayoutVars>
          <dgm:chMax val="1"/>
          <dgm:bulletEnabled val="1"/>
        </dgm:presLayoutVars>
      </dgm:prSet>
      <dgm:spPr/>
    </dgm:pt>
  </dgm:ptLst>
  <dgm:cxnLst>
    <dgm:cxn modelId="{95FC5001-E295-4A58-9DB3-2A9E33C65102}" type="presOf" srcId="{FF38DF1F-2461-4393-B32D-8BBF50DBE7EC}" destId="{36215BC8-9BB4-4FB5-9A79-3DF24FE9AD51}" srcOrd="0" destOrd="0" presId="urn:microsoft.com/office/officeart/2005/8/layout/pyramid3"/>
    <dgm:cxn modelId="{CB531C0D-DFFC-4E3A-A340-514B198E7C3D}" type="presOf" srcId="{64121309-CDB3-4499-85CF-8F60AF3CEF7B}" destId="{6D78198B-944B-4D89-AC0D-41513B2CCF7C}" srcOrd="1" destOrd="0" presId="urn:microsoft.com/office/officeart/2005/8/layout/pyramid3"/>
    <dgm:cxn modelId="{AD273D29-B9F3-4605-8712-6341C38D39AB}" type="presOf" srcId="{FB0B68AC-F418-4082-8824-D2F7D20ECBBB}" destId="{E3B4DE79-E036-48CD-8B54-C8F7AA1BB793}" srcOrd="0" destOrd="0" presId="urn:microsoft.com/office/officeart/2005/8/layout/pyramid3"/>
    <dgm:cxn modelId="{CEA2A230-644C-4447-B1BC-D428DB9AC12B}" type="presOf" srcId="{40195EC9-C755-4944-A9BC-ECEEB29386F7}" destId="{4E248208-5772-41AF-9098-281123747F03}" srcOrd="1" destOrd="0" presId="urn:microsoft.com/office/officeart/2005/8/layout/pyramid3"/>
    <dgm:cxn modelId="{DE351474-9EAA-4138-B0CD-4D5CA0C8E408}" type="presOf" srcId="{6D1A28AE-4509-46EE-A324-3C1866AA3256}" destId="{CC0B14E4-4B45-4714-8AC6-D27C0C6242A6}" srcOrd="0" destOrd="0" presId="urn:microsoft.com/office/officeart/2005/8/layout/pyramid3"/>
    <dgm:cxn modelId="{B2C40158-28AC-4E51-8BA9-D3910FC3A529}" type="presOf" srcId="{40195EC9-C755-4944-A9BC-ECEEB29386F7}" destId="{DB370A4C-203F-42E1-9878-4A5E58158922}" srcOrd="0" destOrd="0" presId="urn:microsoft.com/office/officeart/2005/8/layout/pyramid3"/>
    <dgm:cxn modelId="{24290A81-9F98-4F4F-AE17-858CD23C0DDE}" srcId="{F9B7B40E-5211-4CE7-8EE8-7B9CCEE2B201}" destId="{FF38DF1F-2461-4393-B32D-8BBF50DBE7EC}" srcOrd="4" destOrd="0" parTransId="{A1C3E054-8379-4A90-82E9-0CDAAC74BF78}" sibTransId="{D3A0AD4B-2622-4B49-B838-14998BD8B6AE}"/>
    <dgm:cxn modelId="{954DCF8E-6B55-4050-92C3-F3308542B031}" type="presOf" srcId="{64121309-CDB3-4499-85CF-8F60AF3CEF7B}" destId="{80663C3D-ED10-41F6-9F17-1A26DF003372}" srcOrd="0" destOrd="0" presId="urn:microsoft.com/office/officeart/2005/8/layout/pyramid3"/>
    <dgm:cxn modelId="{AE07E79D-714A-4052-B7EA-BA837D35EAF6}" type="presOf" srcId="{FB0B68AC-F418-4082-8824-D2F7D20ECBBB}" destId="{FD3BCA23-3FC6-4825-BE00-D6D1BB0022C6}" srcOrd="1" destOrd="0" presId="urn:microsoft.com/office/officeart/2005/8/layout/pyramid3"/>
    <dgm:cxn modelId="{9BB79BA6-8E7B-4F0A-BAAE-68E7242A69BB}" srcId="{F9B7B40E-5211-4CE7-8EE8-7B9CCEE2B201}" destId="{64121309-CDB3-4499-85CF-8F60AF3CEF7B}" srcOrd="0" destOrd="0" parTransId="{4B829235-5B77-4D16-9390-917F3F3BD25B}" sibTransId="{6A4063B6-7587-4E27-9B51-9A1358660C14}"/>
    <dgm:cxn modelId="{F06ED0A9-4C0B-4970-8135-010ACF5BCC28}" type="presOf" srcId="{F9B7B40E-5211-4CE7-8EE8-7B9CCEE2B201}" destId="{558498D0-36F0-44B2-9C09-C0A993428D34}" srcOrd="0" destOrd="0" presId="urn:microsoft.com/office/officeart/2005/8/layout/pyramid3"/>
    <dgm:cxn modelId="{D94A11B2-5198-4FF0-9F47-0CC73CA1B440}" type="presOf" srcId="{6D1A28AE-4509-46EE-A324-3C1866AA3256}" destId="{826511C6-6CD2-480D-A25F-49AACD7D22A9}" srcOrd="1" destOrd="0" presId="urn:microsoft.com/office/officeart/2005/8/layout/pyramid3"/>
    <dgm:cxn modelId="{EC1040B3-83E8-4C8B-A607-E5CED017A76B}" srcId="{F9B7B40E-5211-4CE7-8EE8-7B9CCEE2B201}" destId="{FB0B68AC-F418-4082-8824-D2F7D20ECBBB}" srcOrd="1" destOrd="0" parTransId="{E929AA84-4CEE-43D0-869D-56F5B030B14F}" sibTransId="{96B38F6A-0374-4EB6-A168-A1941687DDE9}"/>
    <dgm:cxn modelId="{E3D201B7-DAC7-45EF-9F61-009E923CEC4F}" srcId="{F9B7B40E-5211-4CE7-8EE8-7B9CCEE2B201}" destId="{40195EC9-C755-4944-A9BC-ECEEB29386F7}" srcOrd="3" destOrd="0" parTransId="{752C6335-2DB8-49ED-9800-E13657E57C63}" sibTransId="{A3A2BDDA-BDA6-4186-809E-46D503511908}"/>
    <dgm:cxn modelId="{A78016D4-3B55-4A6F-A126-410F9120770D}" srcId="{F9B7B40E-5211-4CE7-8EE8-7B9CCEE2B201}" destId="{6D1A28AE-4509-46EE-A324-3C1866AA3256}" srcOrd="2" destOrd="0" parTransId="{711A4601-E96A-4D27-BEC0-9E51F47C099C}" sibTransId="{EAA75B68-4534-48A8-8AF7-B2E086F970D3}"/>
    <dgm:cxn modelId="{C4C8E7D9-3F27-4B0F-89A2-73F48DA7ACF0}" type="presOf" srcId="{FF38DF1F-2461-4393-B32D-8BBF50DBE7EC}" destId="{54555AFF-4CF3-4A57-90BC-6C73C9C8E781}" srcOrd="1" destOrd="0" presId="urn:microsoft.com/office/officeart/2005/8/layout/pyramid3"/>
    <dgm:cxn modelId="{590BA05A-1DE9-4DC1-840B-97C791F80488}" type="presParOf" srcId="{558498D0-36F0-44B2-9C09-C0A993428D34}" destId="{A48B29C2-038C-446E-9F53-1CB741A54AFB}" srcOrd="0" destOrd="0" presId="urn:microsoft.com/office/officeart/2005/8/layout/pyramid3"/>
    <dgm:cxn modelId="{31620A8E-FD16-4DBE-8A9E-6A7C096DDD31}" type="presParOf" srcId="{A48B29C2-038C-446E-9F53-1CB741A54AFB}" destId="{80663C3D-ED10-41F6-9F17-1A26DF003372}" srcOrd="0" destOrd="0" presId="urn:microsoft.com/office/officeart/2005/8/layout/pyramid3"/>
    <dgm:cxn modelId="{AF22D387-BF59-4646-A2C7-2E9A1A2D7F64}" type="presParOf" srcId="{A48B29C2-038C-446E-9F53-1CB741A54AFB}" destId="{6D78198B-944B-4D89-AC0D-41513B2CCF7C}" srcOrd="1" destOrd="0" presId="urn:microsoft.com/office/officeart/2005/8/layout/pyramid3"/>
    <dgm:cxn modelId="{C3891470-A55F-412D-9964-2C45A009456F}" type="presParOf" srcId="{558498D0-36F0-44B2-9C09-C0A993428D34}" destId="{0A35076A-CFEB-4CF5-8885-11C5ACE2BB7F}" srcOrd="1" destOrd="0" presId="urn:microsoft.com/office/officeart/2005/8/layout/pyramid3"/>
    <dgm:cxn modelId="{01BC0A91-170B-48E8-B92D-0B51F8D4464E}" type="presParOf" srcId="{0A35076A-CFEB-4CF5-8885-11C5ACE2BB7F}" destId="{E3B4DE79-E036-48CD-8B54-C8F7AA1BB793}" srcOrd="0" destOrd="0" presId="urn:microsoft.com/office/officeart/2005/8/layout/pyramid3"/>
    <dgm:cxn modelId="{35189B10-5C1A-4920-80CD-9EC5C4C162AF}" type="presParOf" srcId="{0A35076A-CFEB-4CF5-8885-11C5ACE2BB7F}" destId="{FD3BCA23-3FC6-4825-BE00-D6D1BB0022C6}" srcOrd="1" destOrd="0" presId="urn:microsoft.com/office/officeart/2005/8/layout/pyramid3"/>
    <dgm:cxn modelId="{376B3416-B04F-4C2C-93DE-B7361EBE8CD0}" type="presParOf" srcId="{558498D0-36F0-44B2-9C09-C0A993428D34}" destId="{CC78E8FB-3DA8-473D-A0B8-FC4AA2E5A5F8}" srcOrd="2" destOrd="0" presId="urn:microsoft.com/office/officeart/2005/8/layout/pyramid3"/>
    <dgm:cxn modelId="{A60CEB65-A0C4-45F4-8BAA-A80AC7A62F64}" type="presParOf" srcId="{CC78E8FB-3DA8-473D-A0B8-FC4AA2E5A5F8}" destId="{CC0B14E4-4B45-4714-8AC6-D27C0C6242A6}" srcOrd="0" destOrd="0" presId="urn:microsoft.com/office/officeart/2005/8/layout/pyramid3"/>
    <dgm:cxn modelId="{53E7EB95-B490-4CC8-B111-B874863BA479}" type="presParOf" srcId="{CC78E8FB-3DA8-473D-A0B8-FC4AA2E5A5F8}" destId="{826511C6-6CD2-480D-A25F-49AACD7D22A9}" srcOrd="1" destOrd="0" presId="urn:microsoft.com/office/officeart/2005/8/layout/pyramid3"/>
    <dgm:cxn modelId="{D1E7F606-D013-404E-BFD8-0902430518BA}" type="presParOf" srcId="{558498D0-36F0-44B2-9C09-C0A993428D34}" destId="{85110B72-E503-46E9-8251-26CE2F281559}" srcOrd="3" destOrd="0" presId="urn:microsoft.com/office/officeart/2005/8/layout/pyramid3"/>
    <dgm:cxn modelId="{46130B49-5042-4EDD-8A76-0EEAC876BD01}" type="presParOf" srcId="{85110B72-E503-46E9-8251-26CE2F281559}" destId="{DB370A4C-203F-42E1-9878-4A5E58158922}" srcOrd="0" destOrd="0" presId="urn:microsoft.com/office/officeart/2005/8/layout/pyramid3"/>
    <dgm:cxn modelId="{55BB3241-5A04-47B8-A374-1B77D584B938}" type="presParOf" srcId="{85110B72-E503-46E9-8251-26CE2F281559}" destId="{4E248208-5772-41AF-9098-281123747F03}" srcOrd="1" destOrd="0" presId="urn:microsoft.com/office/officeart/2005/8/layout/pyramid3"/>
    <dgm:cxn modelId="{41F21856-6B9D-40F7-96A7-2DBB2F873295}" type="presParOf" srcId="{558498D0-36F0-44B2-9C09-C0A993428D34}" destId="{830C87DD-B270-4AEF-A018-1222A308CCDE}" srcOrd="4" destOrd="0" presId="urn:microsoft.com/office/officeart/2005/8/layout/pyramid3"/>
    <dgm:cxn modelId="{70FE6B96-0ECE-4D1A-AF42-8A5300FDF538}" type="presParOf" srcId="{830C87DD-B270-4AEF-A018-1222A308CCDE}" destId="{36215BC8-9BB4-4FB5-9A79-3DF24FE9AD51}" srcOrd="0" destOrd="0" presId="urn:microsoft.com/office/officeart/2005/8/layout/pyramid3"/>
    <dgm:cxn modelId="{931EA2EB-144F-42EE-BCE5-81ED06FAA2EF}" type="presParOf" srcId="{830C87DD-B270-4AEF-A018-1222A308CCDE}" destId="{54555AFF-4CF3-4A57-90BC-6C73C9C8E781}"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B7B40E-5211-4CE7-8EE8-7B9CCEE2B201}" type="doc">
      <dgm:prSet loTypeId="urn:microsoft.com/office/officeart/2005/8/layout/pyramid3" loCatId="pyramid" qsTypeId="urn:microsoft.com/office/officeart/2005/8/quickstyle/simple1" qsCatId="simple" csTypeId="urn:microsoft.com/office/officeart/2005/8/colors/accent1_5" csCatId="accent1" phldr="1"/>
      <dgm:spPr/>
      <dgm:t>
        <a:bodyPr/>
        <a:lstStyle/>
        <a:p>
          <a:endParaRPr lang="en-GB"/>
        </a:p>
      </dgm:t>
    </dgm:pt>
    <dgm:pt modelId="{64121309-CDB3-4499-85CF-8F60AF3CEF7B}">
      <dgm:prSet phldrT="[Text]" phldr="0" custT="1"/>
      <dgm:spPr>
        <a:solidFill>
          <a:srgbClr val="FEF3DE"/>
        </a:solidFill>
      </dgm:spPr>
      <dgm:t>
        <a:bodyPr/>
        <a:lstStyle/>
        <a:p>
          <a:r>
            <a:rPr lang="en-GB" sz="4000" dirty="0"/>
            <a:t>Scan hits</a:t>
          </a:r>
        </a:p>
      </dgm:t>
    </dgm:pt>
    <dgm:pt modelId="{4B829235-5B77-4D16-9390-917F3F3BD25B}" type="parTrans" cxnId="{9BB79BA6-8E7B-4F0A-BAAE-68E7242A69BB}">
      <dgm:prSet/>
      <dgm:spPr/>
      <dgm:t>
        <a:bodyPr/>
        <a:lstStyle/>
        <a:p>
          <a:endParaRPr lang="en-GB" sz="1200"/>
        </a:p>
      </dgm:t>
    </dgm:pt>
    <dgm:pt modelId="{6A4063B6-7587-4E27-9B51-9A1358660C14}" type="sibTrans" cxnId="{9BB79BA6-8E7B-4F0A-BAAE-68E7242A69BB}">
      <dgm:prSet/>
      <dgm:spPr/>
      <dgm:t>
        <a:bodyPr/>
        <a:lstStyle/>
        <a:p>
          <a:endParaRPr lang="en-GB" sz="1200"/>
        </a:p>
      </dgm:t>
    </dgm:pt>
    <dgm:pt modelId="{6D1A28AE-4509-46EE-A324-3C1866AA3256}">
      <dgm:prSet phldrT="[Text]" phldr="0" custT="1"/>
      <dgm:spPr>
        <a:solidFill>
          <a:schemeClr val="accent1">
            <a:lumMod val="40000"/>
            <a:lumOff val="60000"/>
          </a:schemeClr>
        </a:solidFill>
      </dgm:spPr>
      <dgm:t>
        <a:bodyPr/>
        <a:lstStyle/>
        <a:p>
          <a:r>
            <a:rPr lang="en-GB" sz="4000" dirty="0"/>
            <a:t>Drivers</a:t>
          </a:r>
        </a:p>
      </dgm:t>
    </dgm:pt>
    <dgm:pt modelId="{711A4601-E96A-4D27-BEC0-9E51F47C099C}" type="parTrans" cxnId="{A78016D4-3B55-4A6F-A126-410F9120770D}">
      <dgm:prSet/>
      <dgm:spPr/>
      <dgm:t>
        <a:bodyPr/>
        <a:lstStyle/>
        <a:p>
          <a:endParaRPr lang="en-GB" sz="1200"/>
        </a:p>
      </dgm:t>
    </dgm:pt>
    <dgm:pt modelId="{EAA75B68-4534-48A8-8AF7-B2E086F970D3}" type="sibTrans" cxnId="{A78016D4-3B55-4A6F-A126-410F9120770D}">
      <dgm:prSet/>
      <dgm:spPr/>
      <dgm:t>
        <a:bodyPr/>
        <a:lstStyle/>
        <a:p>
          <a:endParaRPr lang="en-GB" sz="1200"/>
        </a:p>
      </dgm:t>
    </dgm:pt>
    <dgm:pt modelId="{FF38DF1F-2461-4393-B32D-8BBF50DBE7EC}">
      <dgm:prSet phldrT="[Text]" phldr="0" custT="1"/>
      <dgm:spPr>
        <a:solidFill>
          <a:schemeClr val="accent1">
            <a:hueOff val="0"/>
            <a:satOff val="0"/>
            <a:lumOff val="0"/>
          </a:schemeClr>
        </a:solidFill>
      </dgm:spPr>
      <dgm:t>
        <a:bodyPr/>
        <a:lstStyle/>
        <a:p>
          <a:endParaRPr lang="en-GB" sz="4000" dirty="0"/>
        </a:p>
      </dgm:t>
    </dgm:pt>
    <dgm:pt modelId="{A1C3E054-8379-4A90-82E9-0CDAAC74BF78}" type="parTrans" cxnId="{24290A81-9F98-4F4F-AE17-858CD23C0DDE}">
      <dgm:prSet/>
      <dgm:spPr/>
      <dgm:t>
        <a:bodyPr/>
        <a:lstStyle/>
        <a:p>
          <a:endParaRPr lang="en-GB" sz="1200"/>
        </a:p>
      </dgm:t>
    </dgm:pt>
    <dgm:pt modelId="{D3A0AD4B-2622-4B49-B838-14998BD8B6AE}" type="sibTrans" cxnId="{24290A81-9F98-4F4F-AE17-858CD23C0DDE}">
      <dgm:prSet/>
      <dgm:spPr/>
      <dgm:t>
        <a:bodyPr/>
        <a:lstStyle/>
        <a:p>
          <a:endParaRPr lang="en-GB" sz="1200"/>
        </a:p>
      </dgm:t>
    </dgm:pt>
    <dgm:pt modelId="{FB0B68AC-F418-4082-8824-D2F7D20ECBBB}">
      <dgm:prSet custT="1"/>
      <dgm:spPr>
        <a:solidFill>
          <a:schemeClr val="tx1"/>
        </a:solidFill>
      </dgm:spPr>
      <dgm:t>
        <a:bodyPr/>
        <a:lstStyle/>
        <a:p>
          <a:r>
            <a:rPr lang="en-GB" sz="4000" dirty="0">
              <a:solidFill>
                <a:schemeClr val="bg1"/>
              </a:solidFill>
            </a:rPr>
            <a:t>TIPPOs</a:t>
          </a:r>
        </a:p>
      </dgm:t>
    </dgm:pt>
    <dgm:pt modelId="{E929AA84-4CEE-43D0-869D-56F5B030B14F}" type="parTrans" cxnId="{EC1040B3-83E8-4C8B-A607-E5CED017A76B}">
      <dgm:prSet/>
      <dgm:spPr/>
      <dgm:t>
        <a:bodyPr/>
        <a:lstStyle/>
        <a:p>
          <a:endParaRPr lang="en-GB" sz="1200"/>
        </a:p>
      </dgm:t>
    </dgm:pt>
    <dgm:pt modelId="{96B38F6A-0374-4EB6-A168-A1941687DDE9}" type="sibTrans" cxnId="{EC1040B3-83E8-4C8B-A607-E5CED017A76B}">
      <dgm:prSet/>
      <dgm:spPr/>
      <dgm:t>
        <a:bodyPr/>
        <a:lstStyle/>
        <a:p>
          <a:endParaRPr lang="en-GB" sz="1200"/>
        </a:p>
      </dgm:t>
    </dgm:pt>
    <dgm:pt modelId="{40195EC9-C755-4944-A9BC-ECEEB29386F7}">
      <dgm:prSet custT="1"/>
      <dgm:spPr>
        <a:solidFill>
          <a:schemeClr val="accent1">
            <a:lumMod val="60000"/>
            <a:lumOff val="40000"/>
          </a:schemeClr>
        </a:solidFill>
      </dgm:spPr>
      <dgm:t>
        <a:bodyPr/>
        <a:lstStyle/>
        <a:p>
          <a:r>
            <a:rPr lang="en-GB" sz="4000"/>
            <a:t>Scenarios</a:t>
          </a:r>
        </a:p>
      </dgm:t>
    </dgm:pt>
    <dgm:pt modelId="{752C6335-2DB8-49ED-9800-E13657E57C63}" type="parTrans" cxnId="{E3D201B7-DAC7-45EF-9F61-009E923CEC4F}">
      <dgm:prSet/>
      <dgm:spPr/>
      <dgm:t>
        <a:bodyPr/>
        <a:lstStyle/>
        <a:p>
          <a:endParaRPr lang="en-GB" sz="1200"/>
        </a:p>
      </dgm:t>
    </dgm:pt>
    <dgm:pt modelId="{A3A2BDDA-BDA6-4186-809E-46D503511908}" type="sibTrans" cxnId="{E3D201B7-DAC7-45EF-9F61-009E923CEC4F}">
      <dgm:prSet/>
      <dgm:spPr/>
      <dgm:t>
        <a:bodyPr/>
        <a:lstStyle/>
        <a:p>
          <a:endParaRPr lang="en-GB" sz="1200"/>
        </a:p>
      </dgm:t>
    </dgm:pt>
    <dgm:pt modelId="{558498D0-36F0-44B2-9C09-C0A993428D34}" type="pres">
      <dgm:prSet presAssocID="{F9B7B40E-5211-4CE7-8EE8-7B9CCEE2B201}" presName="Name0" presStyleCnt="0">
        <dgm:presLayoutVars>
          <dgm:dir/>
          <dgm:animLvl val="lvl"/>
          <dgm:resizeHandles val="exact"/>
        </dgm:presLayoutVars>
      </dgm:prSet>
      <dgm:spPr/>
    </dgm:pt>
    <dgm:pt modelId="{A48B29C2-038C-446E-9F53-1CB741A54AFB}" type="pres">
      <dgm:prSet presAssocID="{64121309-CDB3-4499-85CF-8F60AF3CEF7B}" presName="Name8" presStyleCnt="0"/>
      <dgm:spPr/>
    </dgm:pt>
    <dgm:pt modelId="{80663C3D-ED10-41F6-9F17-1A26DF003372}" type="pres">
      <dgm:prSet presAssocID="{64121309-CDB3-4499-85CF-8F60AF3CEF7B}" presName="level" presStyleLbl="node1" presStyleIdx="0" presStyleCnt="5">
        <dgm:presLayoutVars>
          <dgm:chMax val="1"/>
          <dgm:bulletEnabled val="1"/>
        </dgm:presLayoutVars>
      </dgm:prSet>
      <dgm:spPr/>
    </dgm:pt>
    <dgm:pt modelId="{6D78198B-944B-4D89-AC0D-41513B2CCF7C}" type="pres">
      <dgm:prSet presAssocID="{64121309-CDB3-4499-85CF-8F60AF3CEF7B}" presName="levelTx" presStyleLbl="revTx" presStyleIdx="0" presStyleCnt="0">
        <dgm:presLayoutVars>
          <dgm:chMax val="1"/>
          <dgm:bulletEnabled val="1"/>
        </dgm:presLayoutVars>
      </dgm:prSet>
      <dgm:spPr/>
    </dgm:pt>
    <dgm:pt modelId="{0A35076A-CFEB-4CF5-8885-11C5ACE2BB7F}" type="pres">
      <dgm:prSet presAssocID="{FB0B68AC-F418-4082-8824-D2F7D20ECBBB}" presName="Name8" presStyleCnt="0"/>
      <dgm:spPr/>
    </dgm:pt>
    <dgm:pt modelId="{E3B4DE79-E036-48CD-8B54-C8F7AA1BB793}" type="pres">
      <dgm:prSet presAssocID="{FB0B68AC-F418-4082-8824-D2F7D20ECBBB}" presName="level" presStyleLbl="node1" presStyleIdx="1" presStyleCnt="5">
        <dgm:presLayoutVars>
          <dgm:chMax val="1"/>
          <dgm:bulletEnabled val="1"/>
        </dgm:presLayoutVars>
      </dgm:prSet>
      <dgm:spPr/>
    </dgm:pt>
    <dgm:pt modelId="{FD3BCA23-3FC6-4825-BE00-D6D1BB0022C6}" type="pres">
      <dgm:prSet presAssocID="{FB0B68AC-F418-4082-8824-D2F7D20ECBBB}" presName="levelTx" presStyleLbl="revTx" presStyleIdx="0" presStyleCnt="0">
        <dgm:presLayoutVars>
          <dgm:chMax val="1"/>
          <dgm:bulletEnabled val="1"/>
        </dgm:presLayoutVars>
      </dgm:prSet>
      <dgm:spPr/>
    </dgm:pt>
    <dgm:pt modelId="{CC78E8FB-3DA8-473D-A0B8-FC4AA2E5A5F8}" type="pres">
      <dgm:prSet presAssocID="{6D1A28AE-4509-46EE-A324-3C1866AA3256}" presName="Name8" presStyleCnt="0"/>
      <dgm:spPr/>
    </dgm:pt>
    <dgm:pt modelId="{CC0B14E4-4B45-4714-8AC6-D27C0C6242A6}" type="pres">
      <dgm:prSet presAssocID="{6D1A28AE-4509-46EE-A324-3C1866AA3256}" presName="level" presStyleLbl="node1" presStyleIdx="2" presStyleCnt="5">
        <dgm:presLayoutVars>
          <dgm:chMax val="1"/>
          <dgm:bulletEnabled val="1"/>
        </dgm:presLayoutVars>
      </dgm:prSet>
      <dgm:spPr/>
    </dgm:pt>
    <dgm:pt modelId="{826511C6-6CD2-480D-A25F-49AACD7D22A9}" type="pres">
      <dgm:prSet presAssocID="{6D1A28AE-4509-46EE-A324-3C1866AA3256}" presName="levelTx" presStyleLbl="revTx" presStyleIdx="0" presStyleCnt="0">
        <dgm:presLayoutVars>
          <dgm:chMax val="1"/>
          <dgm:bulletEnabled val="1"/>
        </dgm:presLayoutVars>
      </dgm:prSet>
      <dgm:spPr/>
    </dgm:pt>
    <dgm:pt modelId="{85110B72-E503-46E9-8251-26CE2F281559}" type="pres">
      <dgm:prSet presAssocID="{40195EC9-C755-4944-A9BC-ECEEB29386F7}" presName="Name8" presStyleCnt="0"/>
      <dgm:spPr/>
    </dgm:pt>
    <dgm:pt modelId="{DB370A4C-203F-42E1-9878-4A5E58158922}" type="pres">
      <dgm:prSet presAssocID="{40195EC9-C755-4944-A9BC-ECEEB29386F7}" presName="level" presStyleLbl="node1" presStyleIdx="3" presStyleCnt="5">
        <dgm:presLayoutVars>
          <dgm:chMax val="1"/>
          <dgm:bulletEnabled val="1"/>
        </dgm:presLayoutVars>
      </dgm:prSet>
      <dgm:spPr/>
    </dgm:pt>
    <dgm:pt modelId="{4E248208-5772-41AF-9098-281123747F03}" type="pres">
      <dgm:prSet presAssocID="{40195EC9-C755-4944-A9BC-ECEEB29386F7}" presName="levelTx" presStyleLbl="revTx" presStyleIdx="0" presStyleCnt="0">
        <dgm:presLayoutVars>
          <dgm:chMax val="1"/>
          <dgm:bulletEnabled val="1"/>
        </dgm:presLayoutVars>
      </dgm:prSet>
      <dgm:spPr/>
    </dgm:pt>
    <dgm:pt modelId="{830C87DD-B270-4AEF-A018-1222A308CCDE}" type="pres">
      <dgm:prSet presAssocID="{FF38DF1F-2461-4393-B32D-8BBF50DBE7EC}" presName="Name8" presStyleCnt="0"/>
      <dgm:spPr/>
    </dgm:pt>
    <dgm:pt modelId="{36215BC8-9BB4-4FB5-9A79-3DF24FE9AD51}" type="pres">
      <dgm:prSet presAssocID="{FF38DF1F-2461-4393-B32D-8BBF50DBE7EC}" presName="level" presStyleLbl="node1" presStyleIdx="4" presStyleCnt="5">
        <dgm:presLayoutVars>
          <dgm:chMax val="1"/>
          <dgm:bulletEnabled val="1"/>
        </dgm:presLayoutVars>
      </dgm:prSet>
      <dgm:spPr/>
    </dgm:pt>
    <dgm:pt modelId="{54555AFF-4CF3-4A57-90BC-6C73C9C8E781}" type="pres">
      <dgm:prSet presAssocID="{FF38DF1F-2461-4393-B32D-8BBF50DBE7EC}" presName="levelTx" presStyleLbl="revTx" presStyleIdx="0" presStyleCnt="0">
        <dgm:presLayoutVars>
          <dgm:chMax val="1"/>
          <dgm:bulletEnabled val="1"/>
        </dgm:presLayoutVars>
      </dgm:prSet>
      <dgm:spPr/>
    </dgm:pt>
  </dgm:ptLst>
  <dgm:cxnLst>
    <dgm:cxn modelId="{95FC5001-E295-4A58-9DB3-2A9E33C65102}" type="presOf" srcId="{FF38DF1F-2461-4393-B32D-8BBF50DBE7EC}" destId="{36215BC8-9BB4-4FB5-9A79-3DF24FE9AD51}" srcOrd="0" destOrd="0" presId="urn:microsoft.com/office/officeart/2005/8/layout/pyramid3"/>
    <dgm:cxn modelId="{CB531C0D-DFFC-4E3A-A340-514B198E7C3D}" type="presOf" srcId="{64121309-CDB3-4499-85CF-8F60AF3CEF7B}" destId="{6D78198B-944B-4D89-AC0D-41513B2CCF7C}" srcOrd="1" destOrd="0" presId="urn:microsoft.com/office/officeart/2005/8/layout/pyramid3"/>
    <dgm:cxn modelId="{AD273D29-B9F3-4605-8712-6341C38D39AB}" type="presOf" srcId="{FB0B68AC-F418-4082-8824-D2F7D20ECBBB}" destId="{E3B4DE79-E036-48CD-8B54-C8F7AA1BB793}" srcOrd="0" destOrd="0" presId="urn:microsoft.com/office/officeart/2005/8/layout/pyramid3"/>
    <dgm:cxn modelId="{CEA2A230-644C-4447-B1BC-D428DB9AC12B}" type="presOf" srcId="{40195EC9-C755-4944-A9BC-ECEEB29386F7}" destId="{4E248208-5772-41AF-9098-281123747F03}" srcOrd="1" destOrd="0" presId="urn:microsoft.com/office/officeart/2005/8/layout/pyramid3"/>
    <dgm:cxn modelId="{DE351474-9EAA-4138-B0CD-4D5CA0C8E408}" type="presOf" srcId="{6D1A28AE-4509-46EE-A324-3C1866AA3256}" destId="{CC0B14E4-4B45-4714-8AC6-D27C0C6242A6}" srcOrd="0" destOrd="0" presId="urn:microsoft.com/office/officeart/2005/8/layout/pyramid3"/>
    <dgm:cxn modelId="{B2C40158-28AC-4E51-8BA9-D3910FC3A529}" type="presOf" srcId="{40195EC9-C755-4944-A9BC-ECEEB29386F7}" destId="{DB370A4C-203F-42E1-9878-4A5E58158922}" srcOrd="0" destOrd="0" presId="urn:microsoft.com/office/officeart/2005/8/layout/pyramid3"/>
    <dgm:cxn modelId="{24290A81-9F98-4F4F-AE17-858CD23C0DDE}" srcId="{F9B7B40E-5211-4CE7-8EE8-7B9CCEE2B201}" destId="{FF38DF1F-2461-4393-B32D-8BBF50DBE7EC}" srcOrd="4" destOrd="0" parTransId="{A1C3E054-8379-4A90-82E9-0CDAAC74BF78}" sibTransId="{D3A0AD4B-2622-4B49-B838-14998BD8B6AE}"/>
    <dgm:cxn modelId="{954DCF8E-6B55-4050-92C3-F3308542B031}" type="presOf" srcId="{64121309-CDB3-4499-85CF-8F60AF3CEF7B}" destId="{80663C3D-ED10-41F6-9F17-1A26DF003372}" srcOrd="0" destOrd="0" presId="urn:microsoft.com/office/officeart/2005/8/layout/pyramid3"/>
    <dgm:cxn modelId="{AE07E79D-714A-4052-B7EA-BA837D35EAF6}" type="presOf" srcId="{FB0B68AC-F418-4082-8824-D2F7D20ECBBB}" destId="{FD3BCA23-3FC6-4825-BE00-D6D1BB0022C6}" srcOrd="1" destOrd="0" presId="urn:microsoft.com/office/officeart/2005/8/layout/pyramid3"/>
    <dgm:cxn modelId="{9BB79BA6-8E7B-4F0A-BAAE-68E7242A69BB}" srcId="{F9B7B40E-5211-4CE7-8EE8-7B9CCEE2B201}" destId="{64121309-CDB3-4499-85CF-8F60AF3CEF7B}" srcOrd="0" destOrd="0" parTransId="{4B829235-5B77-4D16-9390-917F3F3BD25B}" sibTransId="{6A4063B6-7587-4E27-9B51-9A1358660C14}"/>
    <dgm:cxn modelId="{F06ED0A9-4C0B-4970-8135-010ACF5BCC28}" type="presOf" srcId="{F9B7B40E-5211-4CE7-8EE8-7B9CCEE2B201}" destId="{558498D0-36F0-44B2-9C09-C0A993428D34}" srcOrd="0" destOrd="0" presId="urn:microsoft.com/office/officeart/2005/8/layout/pyramid3"/>
    <dgm:cxn modelId="{D94A11B2-5198-4FF0-9F47-0CC73CA1B440}" type="presOf" srcId="{6D1A28AE-4509-46EE-A324-3C1866AA3256}" destId="{826511C6-6CD2-480D-A25F-49AACD7D22A9}" srcOrd="1" destOrd="0" presId="urn:microsoft.com/office/officeart/2005/8/layout/pyramid3"/>
    <dgm:cxn modelId="{EC1040B3-83E8-4C8B-A607-E5CED017A76B}" srcId="{F9B7B40E-5211-4CE7-8EE8-7B9CCEE2B201}" destId="{FB0B68AC-F418-4082-8824-D2F7D20ECBBB}" srcOrd="1" destOrd="0" parTransId="{E929AA84-4CEE-43D0-869D-56F5B030B14F}" sibTransId="{96B38F6A-0374-4EB6-A168-A1941687DDE9}"/>
    <dgm:cxn modelId="{E3D201B7-DAC7-45EF-9F61-009E923CEC4F}" srcId="{F9B7B40E-5211-4CE7-8EE8-7B9CCEE2B201}" destId="{40195EC9-C755-4944-A9BC-ECEEB29386F7}" srcOrd="3" destOrd="0" parTransId="{752C6335-2DB8-49ED-9800-E13657E57C63}" sibTransId="{A3A2BDDA-BDA6-4186-809E-46D503511908}"/>
    <dgm:cxn modelId="{A78016D4-3B55-4A6F-A126-410F9120770D}" srcId="{F9B7B40E-5211-4CE7-8EE8-7B9CCEE2B201}" destId="{6D1A28AE-4509-46EE-A324-3C1866AA3256}" srcOrd="2" destOrd="0" parTransId="{711A4601-E96A-4D27-BEC0-9E51F47C099C}" sibTransId="{EAA75B68-4534-48A8-8AF7-B2E086F970D3}"/>
    <dgm:cxn modelId="{C4C8E7D9-3F27-4B0F-89A2-73F48DA7ACF0}" type="presOf" srcId="{FF38DF1F-2461-4393-B32D-8BBF50DBE7EC}" destId="{54555AFF-4CF3-4A57-90BC-6C73C9C8E781}" srcOrd="1" destOrd="0" presId="urn:microsoft.com/office/officeart/2005/8/layout/pyramid3"/>
    <dgm:cxn modelId="{590BA05A-1DE9-4DC1-840B-97C791F80488}" type="presParOf" srcId="{558498D0-36F0-44B2-9C09-C0A993428D34}" destId="{A48B29C2-038C-446E-9F53-1CB741A54AFB}" srcOrd="0" destOrd="0" presId="urn:microsoft.com/office/officeart/2005/8/layout/pyramid3"/>
    <dgm:cxn modelId="{31620A8E-FD16-4DBE-8A9E-6A7C096DDD31}" type="presParOf" srcId="{A48B29C2-038C-446E-9F53-1CB741A54AFB}" destId="{80663C3D-ED10-41F6-9F17-1A26DF003372}" srcOrd="0" destOrd="0" presId="urn:microsoft.com/office/officeart/2005/8/layout/pyramid3"/>
    <dgm:cxn modelId="{AF22D387-BF59-4646-A2C7-2E9A1A2D7F64}" type="presParOf" srcId="{A48B29C2-038C-446E-9F53-1CB741A54AFB}" destId="{6D78198B-944B-4D89-AC0D-41513B2CCF7C}" srcOrd="1" destOrd="0" presId="urn:microsoft.com/office/officeart/2005/8/layout/pyramid3"/>
    <dgm:cxn modelId="{C3891470-A55F-412D-9964-2C45A009456F}" type="presParOf" srcId="{558498D0-36F0-44B2-9C09-C0A993428D34}" destId="{0A35076A-CFEB-4CF5-8885-11C5ACE2BB7F}" srcOrd="1" destOrd="0" presId="urn:microsoft.com/office/officeart/2005/8/layout/pyramid3"/>
    <dgm:cxn modelId="{01BC0A91-170B-48E8-B92D-0B51F8D4464E}" type="presParOf" srcId="{0A35076A-CFEB-4CF5-8885-11C5ACE2BB7F}" destId="{E3B4DE79-E036-48CD-8B54-C8F7AA1BB793}" srcOrd="0" destOrd="0" presId="urn:microsoft.com/office/officeart/2005/8/layout/pyramid3"/>
    <dgm:cxn modelId="{35189B10-5C1A-4920-80CD-9EC5C4C162AF}" type="presParOf" srcId="{0A35076A-CFEB-4CF5-8885-11C5ACE2BB7F}" destId="{FD3BCA23-3FC6-4825-BE00-D6D1BB0022C6}" srcOrd="1" destOrd="0" presId="urn:microsoft.com/office/officeart/2005/8/layout/pyramid3"/>
    <dgm:cxn modelId="{376B3416-B04F-4C2C-93DE-B7361EBE8CD0}" type="presParOf" srcId="{558498D0-36F0-44B2-9C09-C0A993428D34}" destId="{CC78E8FB-3DA8-473D-A0B8-FC4AA2E5A5F8}" srcOrd="2" destOrd="0" presId="urn:microsoft.com/office/officeart/2005/8/layout/pyramid3"/>
    <dgm:cxn modelId="{A60CEB65-A0C4-45F4-8BAA-A80AC7A62F64}" type="presParOf" srcId="{CC78E8FB-3DA8-473D-A0B8-FC4AA2E5A5F8}" destId="{CC0B14E4-4B45-4714-8AC6-D27C0C6242A6}" srcOrd="0" destOrd="0" presId="urn:microsoft.com/office/officeart/2005/8/layout/pyramid3"/>
    <dgm:cxn modelId="{53E7EB95-B490-4CC8-B111-B874863BA479}" type="presParOf" srcId="{CC78E8FB-3DA8-473D-A0B8-FC4AA2E5A5F8}" destId="{826511C6-6CD2-480D-A25F-49AACD7D22A9}" srcOrd="1" destOrd="0" presId="urn:microsoft.com/office/officeart/2005/8/layout/pyramid3"/>
    <dgm:cxn modelId="{D1E7F606-D013-404E-BFD8-0902430518BA}" type="presParOf" srcId="{558498D0-36F0-44B2-9C09-C0A993428D34}" destId="{85110B72-E503-46E9-8251-26CE2F281559}" srcOrd="3" destOrd="0" presId="urn:microsoft.com/office/officeart/2005/8/layout/pyramid3"/>
    <dgm:cxn modelId="{46130B49-5042-4EDD-8A76-0EEAC876BD01}" type="presParOf" srcId="{85110B72-E503-46E9-8251-26CE2F281559}" destId="{DB370A4C-203F-42E1-9878-4A5E58158922}" srcOrd="0" destOrd="0" presId="urn:microsoft.com/office/officeart/2005/8/layout/pyramid3"/>
    <dgm:cxn modelId="{55BB3241-5A04-47B8-A374-1B77D584B938}" type="presParOf" srcId="{85110B72-E503-46E9-8251-26CE2F281559}" destId="{4E248208-5772-41AF-9098-281123747F03}" srcOrd="1" destOrd="0" presId="urn:microsoft.com/office/officeart/2005/8/layout/pyramid3"/>
    <dgm:cxn modelId="{41F21856-6B9D-40F7-96A7-2DBB2F873295}" type="presParOf" srcId="{558498D0-36F0-44B2-9C09-C0A993428D34}" destId="{830C87DD-B270-4AEF-A018-1222A308CCDE}" srcOrd="4" destOrd="0" presId="urn:microsoft.com/office/officeart/2005/8/layout/pyramid3"/>
    <dgm:cxn modelId="{70FE6B96-0ECE-4D1A-AF42-8A5300FDF538}" type="presParOf" srcId="{830C87DD-B270-4AEF-A018-1222A308CCDE}" destId="{36215BC8-9BB4-4FB5-9A79-3DF24FE9AD51}" srcOrd="0" destOrd="0" presId="urn:microsoft.com/office/officeart/2005/8/layout/pyramid3"/>
    <dgm:cxn modelId="{931EA2EB-144F-42EE-BCE5-81ED06FAA2EF}" type="presParOf" srcId="{830C87DD-B270-4AEF-A018-1222A308CCDE}" destId="{54555AFF-4CF3-4A57-90BC-6C73C9C8E781}"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B7B40E-5211-4CE7-8EE8-7B9CCEE2B201}" type="doc">
      <dgm:prSet loTypeId="urn:microsoft.com/office/officeart/2005/8/layout/pyramid3" loCatId="pyramid" qsTypeId="urn:microsoft.com/office/officeart/2005/8/quickstyle/simple1" qsCatId="simple" csTypeId="urn:microsoft.com/office/officeart/2005/8/colors/accent1_5" csCatId="accent1" phldr="1"/>
      <dgm:spPr/>
      <dgm:t>
        <a:bodyPr/>
        <a:lstStyle/>
        <a:p>
          <a:endParaRPr lang="en-GB"/>
        </a:p>
      </dgm:t>
    </dgm:pt>
    <dgm:pt modelId="{64121309-CDB3-4499-85CF-8F60AF3CEF7B}">
      <dgm:prSet phldrT="[Text]" phldr="0" custT="1"/>
      <dgm:spPr>
        <a:solidFill>
          <a:srgbClr val="FEF3DE"/>
        </a:solidFill>
      </dgm:spPr>
      <dgm:t>
        <a:bodyPr/>
        <a:lstStyle/>
        <a:p>
          <a:r>
            <a:rPr lang="en-GB" sz="4000" dirty="0"/>
            <a:t>Scan hits</a:t>
          </a:r>
        </a:p>
      </dgm:t>
    </dgm:pt>
    <dgm:pt modelId="{4B829235-5B77-4D16-9390-917F3F3BD25B}" type="parTrans" cxnId="{9BB79BA6-8E7B-4F0A-BAAE-68E7242A69BB}">
      <dgm:prSet/>
      <dgm:spPr/>
      <dgm:t>
        <a:bodyPr/>
        <a:lstStyle/>
        <a:p>
          <a:endParaRPr lang="en-GB" sz="1200"/>
        </a:p>
      </dgm:t>
    </dgm:pt>
    <dgm:pt modelId="{6A4063B6-7587-4E27-9B51-9A1358660C14}" type="sibTrans" cxnId="{9BB79BA6-8E7B-4F0A-BAAE-68E7242A69BB}">
      <dgm:prSet/>
      <dgm:spPr/>
      <dgm:t>
        <a:bodyPr/>
        <a:lstStyle/>
        <a:p>
          <a:endParaRPr lang="en-GB" sz="1200"/>
        </a:p>
      </dgm:t>
    </dgm:pt>
    <dgm:pt modelId="{6D1A28AE-4509-46EE-A324-3C1866AA3256}">
      <dgm:prSet phldrT="[Text]" phldr="0" custT="1"/>
      <dgm:spPr>
        <a:solidFill>
          <a:schemeClr val="tx1"/>
        </a:solidFill>
      </dgm:spPr>
      <dgm:t>
        <a:bodyPr/>
        <a:lstStyle/>
        <a:p>
          <a:r>
            <a:rPr lang="en-GB" sz="4000" dirty="0">
              <a:solidFill>
                <a:schemeClr val="bg1"/>
              </a:solidFill>
            </a:rPr>
            <a:t>Drivers</a:t>
          </a:r>
        </a:p>
      </dgm:t>
    </dgm:pt>
    <dgm:pt modelId="{711A4601-E96A-4D27-BEC0-9E51F47C099C}" type="parTrans" cxnId="{A78016D4-3B55-4A6F-A126-410F9120770D}">
      <dgm:prSet/>
      <dgm:spPr/>
      <dgm:t>
        <a:bodyPr/>
        <a:lstStyle/>
        <a:p>
          <a:endParaRPr lang="en-GB" sz="1200"/>
        </a:p>
      </dgm:t>
    </dgm:pt>
    <dgm:pt modelId="{EAA75B68-4534-48A8-8AF7-B2E086F970D3}" type="sibTrans" cxnId="{A78016D4-3B55-4A6F-A126-410F9120770D}">
      <dgm:prSet/>
      <dgm:spPr/>
      <dgm:t>
        <a:bodyPr/>
        <a:lstStyle/>
        <a:p>
          <a:endParaRPr lang="en-GB" sz="1200"/>
        </a:p>
      </dgm:t>
    </dgm:pt>
    <dgm:pt modelId="{FF38DF1F-2461-4393-B32D-8BBF50DBE7EC}">
      <dgm:prSet phldrT="[Text]" phldr="0" custT="1"/>
      <dgm:spPr>
        <a:solidFill>
          <a:schemeClr val="accent1">
            <a:hueOff val="0"/>
            <a:satOff val="0"/>
            <a:lumOff val="0"/>
          </a:schemeClr>
        </a:solidFill>
      </dgm:spPr>
      <dgm:t>
        <a:bodyPr/>
        <a:lstStyle/>
        <a:p>
          <a:endParaRPr lang="en-GB" sz="4000" dirty="0"/>
        </a:p>
      </dgm:t>
    </dgm:pt>
    <dgm:pt modelId="{A1C3E054-8379-4A90-82E9-0CDAAC74BF78}" type="parTrans" cxnId="{24290A81-9F98-4F4F-AE17-858CD23C0DDE}">
      <dgm:prSet/>
      <dgm:spPr/>
      <dgm:t>
        <a:bodyPr/>
        <a:lstStyle/>
        <a:p>
          <a:endParaRPr lang="en-GB" sz="1200"/>
        </a:p>
      </dgm:t>
    </dgm:pt>
    <dgm:pt modelId="{D3A0AD4B-2622-4B49-B838-14998BD8B6AE}" type="sibTrans" cxnId="{24290A81-9F98-4F4F-AE17-858CD23C0DDE}">
      <dgm:prSet/>
      <dgm:spPr/>
      <dgm:t>
        <a:bodyPr/>
        <a:lstStyle/>
        <a:p>
          <a:endParaRPr lang="en-GB" sz="1200"/>
        </a:p>
      </dgm:t>
    </dgm:pt>
    <dgm:pt modelId="{FB0B68AC-F418-4082-8824-D2F7D20ECBBB}">
      <dgm:prSet custT="1"/>
      <dgm:spPr>
        <a:solidFill>
          <a:schemeClr val="accent1">
            <a:lumMod val="20000"/>
            <a:lumOff val="80000"/>
          </a:schemeClr>
        </a:solidFill>
      </dgm:spPr>
      <dgm:t>
        <a:bodyPr/>
        <a:lstStyle/>
        <a:p>
          <a:r>
            <a:rPr lang="en-GB" sz="4000" dirty="0"/>
            <a:t>TIPPOs</a:t>
          </a:r>
        </a:p>
      </dgm:t>
    </dgm:pt>
    <dgm:pt modelId="{E929AA84-4CEE-43D0-869D-56F5B030B14F}" type="parTrans" cxnId="{EC1040B3-83E8-4C8B-A607-E5CED017A76B}">
      <dgm:prSet/>
      <dgm:spPr/>
      <dgm:t>
        <a:bodyPr/>
        <a:lstStyle/>
        <a:p>
          <a:endParaRPr lang="en-GB" sz="1200"/>
        </a:p>
      </dgm:t>
    </dgm:pt>
    <dgm:pt modelId="{96B38F6A-0374-4EB6-A168-A1941687DDE9}" type="sibTrans" cxnId="{EC1040B3-83E8-4C8B-A607-E5CED017A76B}">
      <dgm:prSet/>
      <dgm:spPr/>
      <dgm:t>
        <a:bodyPr/>
        <a:lstStyle/>
        <a:p>
          <a:endParaRPr lang="en-GB" sz="1200"/>
        </a:p>
      </dgm:t>
    </dgm:pt>
    <dgm:pt modelId="{40195EC9-C755-4944-A9BC-ECEEB29386F7}">
      <dgm:prSet custT="1"/>
      <dgm:spPr>
        <a:solidFill>
          <a:schemeClr val="accent1">
            <a:lumMod val="60000"/>
            <a:lumOff val="40000"/>
          </a:schemeClr>
        </a:solidFill>
      </dgm:spPr>
      <dgm:t>
        <a:bodyPr/>
        <a:lstStyle/>
        <a:p>
          <a:r>
            <a:rPr lang="en-GB" sz="4000"/>
            <a:t>Scenarios</a:t>
          </a:r>
        </a:p>
      </dgm:t>
    </dgm:pt>
    <dgm:pt modelId="{752C6335-2DB8-49ED-9800-E13657E57C63}" type="parTrans" cxnId="{E3D201B7-DAC7-45EF-9F61-009E923CEC4F}">
      <dgm:prSet/>
      <dgm:spPr/>
      <dgm:t>
        <a:bodyPr/>
        <a:lstStyle/>
        <a:p>
          <a:endParaRPr lang="en-GB" sz="1200"/>
        </a:p>
      </dgm:t>
    </dgm:pt>
    <dgm:pt modelId="{A3A2BDDA-BDA6-4186-809E-46D503511908}" type="sibTrans" cxnId="{E3D201B7-DAC7-45EF-9F61-009E923CEC4F}">
      <dgm:prSet/>
      <dgm:spPr/>
      <dgm:t>
        <a:bodyPr/>
        <a:lstStyle/>
        <a:p>
          <a:endParaRPr lang="en-GB" sz="1200"/>
        </a:p>
      </dgm:t>
    </dgm:pt>
    <dgm:pt modelId="{558498D0-36F0-44B2-9C09-C0A993428D34}" type="pres">
      <dgm:prSet presAssocID="{F9B7B40E-5211-4CE7-8EE8-7B9CCEE2B201}" presName="Name0" presStyleCnt="0">
        <dgm:presLayoutVars>
          <dgm:dir/>
          <dgm:animLvl val="lvl"/>
          <dgm:resizeHandles val="exact"/>
        </dgm:presLayoutVars>
      </dgm:prSet>
      <dgm:spPr/>
    </dgm:pt>
    <dgm:pt modelId="{A48B29C2-038C-446E-9F53-1CB741A54AFB}" type="pres">
      <dgm:prSet presAssocID="{64121309-CDB3-4499-85CF-8F60AF3CEF7B}" presName="Name8" presStyleCnt="0"/>
      <dgm:spPr/>
    </dgm:pt>
    <dgm:pt modelId="{80663C3D-ED10-41F6-9F17-1A26DF003372}" type="pres">
      <dgm:prSet presAssocID="{64121309-CDB3-4499-85CF-8F60AF3CEF7B}" presName="level" presStyleLbl="node1" presStyleIdx="0" presStyleCnt="5">
        <dgm:presLayoutVars>
          <dgm:chMax val="1"/>
          <dgm:bulletEnabled val="1"/>
        </dgm:presLayoutVars>
      </dgm:prSet>
      <dgm:spPr/>
    </dgm:pt>
    <dgm:pt modelId="{6D78198B-944B-4D89-AC0D-41513B2CCF7C}" type="pres">
      <dgm:prSet presAssocID="{64121309-CDB3-4499-85CF-8F60AF3CEF7B}" presName="levelTx" presStyleLbl="revTx" presStyleIdx="0" presStyleCnt="0">
        <dgm:presLayoutVars>
          <dgm:chMax val="1"/>
          <dgm:bulletEnabled val="1"/>
        </dgm:presLayoutVars>
      </dgm:prSet>
      <dgm:spPr/>
    </dgm:pt>
    <dgm:pt modelId="{0A35076A-CFEB-4CF5-8885-11C5ACE2BB7F}" type="pres">
      <dgm:prSet presAssocID="{FB0B68AC-F418-4082-8824-D2F7D20ECBBB}" presName="Name8" presStyleCnt="0"/>
      <dgm:spPr/>
    </dgm:pt>
    <dgm:pt modelId="{E3B4DE79-E036-48CD-8B54-C8F7AA1BB793}" type="pres">
      <dgm:prSet presAssocID="{FB0B68AC-F418-4082-8824-D2F7D20ECBBB}" presName="level" presStyleLbl="node1" presStyleIdx="1" presStyleCnt="5">
        <dgm:presLayoutVars>
          <dgm:chMax val="1"/>
          <dgm:bulletEnabled val="1"/>
        </dgm:presLayoutVars>
      </dgm:prSet>
      <dgm:spPr/>
    </dgm:pt>
    <dgm:pt modelId="{FD3BCA23-3FC6-4825-BE00-D6D1BB0022C6}" type="pres">
      <dgm:prSet presAssocID="{FB0B68AC-F418-4082-8824-D2F7D20ECBBB}" presName="levelTx" presStyleLbl="revTx" presStyleIdx="0" presStyleCnt="0">
        <dgm:presLayoutVars>
          <dgm:chMax val="1"/>
          <dgm:bulletEnabled val="1"/>
        </dgm:presLayoutVars>
      </dgm:prSet>
      <dgm:spPr/>
    </dgm:pt>
    <dgm:pt modelId="{CC78E8FB-3DA8-473D-A0B8-FC4AA2E5A5F8}" type="pres">
      <dgm:prSet presAssocID="{6D1A28AE-4509-46EE-A324-3C1866AA3256}" presName="Name8" presStyleCnt="0"/>
      <dgm:spPr/>
    </dgm:pt>
    <dgm:pt modelId="{CC0B14E4-4B45-4714-8AC6-D27C0C6242A6}" type="pres">
      <dgm:prSet presAssocID="{6D1A28AE-4509-46EE-A324-3C1866AA3256}" presName="level" presStyleLbl="node1" presStyleIdx="2" presStyleCnt="5">
        <dgm:presLayoutVars>
          <dgm:chMax val="1"/>
          <dgm:bulletEnabled val="1"/>
        </dgm:presLayoutVars>
      </dgm:prSet>
      <dgm:spPr/>
    </dgm:pt>
    <dgm:pt modelId="{826511C6-6CD2-480D-A25F-49AACD7D22A9}" type="pres">
      <dgm:prSet presAssocID="{6D1A28AE-4509-46EE-A324-3C1866AA3256}" presName="levelTx" presStyleLbl="revTx" presStyleIdx="0" presStyleCnt="0">
        <dgm:presLayoutVars>
          <dgm:chMax val="1"/>
          <dgm:bulletEnabled val="1"/>
        </dgm:presLayoutVars>
      </dgm:prSet>
      <dgm:spPr/>
    </dgm:pt>
    <dgm:pt modelId="{85110B72-E503-46E9-8251-26CE2F281559}" type="pres">
      <dgm:prSet presAssocID="{40195EC9-C755-4944-A9BC-ECEEB29386F7}" presName="Name8" presStyleCnt="0"/>
      <dgm:spPr/>
    </dgm:pt>
    <dgm:pt modelId="{DB370A4C-203F-42E1-9878-4A5E58158922}" type="pres">
      <dgm:prSet presAssocID="{40195EC9-C755-4944-A9BC-ECEEB29386F7}" presName="level" presStyleLbl="node1" presStyleIdx="3" presStyleCnt="5">
        <dgm:presLayoutVars>
          <dgm:chMax val="1"/>
          <dgm:bulletEnabled val="1"/>
        </dgm:presLayoutVars>
      </dgm:prSet>
      <dgm:spPr/>
    </dgm:pt>
    <dgm:pt modelId="{4E248208-5772-41AF-9098-281123747F03}" type="pres">
      <dgm:prSet presAssocID="{40195EC9-C755-4944-A9BC-ECEEB29386F7}" presName="levelTx" presStyleLbl="revTx" presStyleIdx="0" presStyleCnt="0">
        <dgm:presLayoutVars>
          <dgm:chMax val="1"/>
          <dgm:bulletEnabled val="1"/>
        </dgm:presLayoutVars>
      </dgm:prSet>
      <dgm:spPr/>
    </dgm:pt>
    <dgm:pt modelId="{830C87DD-B270-4AEF-A018-1222A308CCDE}" type="pres">
      <dgm:prSet presAssocID="{FF38DF1F-2461-4393-B32D-8BBF50DBE7EC}" presName="Name8" presStyleCnt="0"/>
      <dgm:spPr/>
    </dgm:pt>
    <dgm:pt modelId="{36215BC8-9BB4-4FB5-9A79-3DF24FE9AD51}" type="pres">
      <dgm:prSet presAssocID="{FF38DF1F-2461-4393-B32D-8BBF50DBE7EC}" presName="level" presStyleLbl="node1" presStyleIdx="4" presStyleCnt="5">
        <dgm:presLayoutVars>
          <dgm:chMax val="1"/>
          <dgm:bulletEnabled val="1"/>
        </dgm:presLayoutVars>
      </dgm:prSet>
      <dgm:spPr/>
    </dgm:pt>
    <dgm:pt modelId="{54555AFF-4CF3-4A57-90BC-6C73C9C8E781}" type="pres">
      <dgm:prSet presAssocID="{FF38DF1F-2461-4393-B32D-8BBF50DBE7EC}" presName="levelTx" presStyleLbl="revTx" presStyleIdx="0" presStyleCnt="0">
        <dgm:presLayoutVars>
          <dgm:chMax val="1"/>
          <dgm:bulletEnabled val="1"/>
        </dgm:presLayoutVars>
      </dgm:prSet>
      <dgm:spPr/>
    </dgm:pt>
  </dgm:ptLst>
  <dgm:cxnLst>
    <dgm:cxn modelId="{95FC5001-E295-4A58-9DB3-2A9E33C65102}" type="presOf" srcId="{FF38DF1F-2461-4393-B32D-8BBF50DBE7EC}" destId="{36215BC8-9BB4-4FB5-9A79-3DF24FE9AD51}" srcOrd="0" destOrd="0" presId="urn:microsoft.com/office/officeart/2005/8/layout/pyramid3"/>
    <dgm:cxn modelId="{CB531C0D-DFFC-4E3A-A340-514B198E7C3D}" type="presOf" srcId="{64121309-CDB3-4499-85CF-8F60AF3CEF7B}" destId="{6D78198B-944B-4D89-AC0D-41513B2CCF7C}" srcOrd="1" destOrd="0" presId="urn:microsoft.com/office/officeart/2005/8/layout/pyramid3"/>
    <dgm:cxn modelId="{AD273D29-B9F3-4605-8712-6341C38D39AB}" type="presOf" srcId="{FB0B68AC-F418-4082-8824-D2F7D20ECBBB}" destId="{E3B4DE79-E036-48CD-8B54-C8F7AA1BB793}" srcOrd="0" destOrd="0" presId="urn:microsoft.com/office/officeart/2005/8/layout/pyramid3"/>
    <dgm:cxn modelId="{CEA2A230-644C-4447-B1BC-D428DB9AC12B}" type="presOf" srcId="{40195EC9-C755-4944-A9BC-ECEEB29386F7}" destId="{4E248208-5772-41AF-9098-281123747F03}" srcOrd="1" destOrd="0" presId="urn:microsoft.com/office/officeart/2005/8/layout/pyramid3"/>
    <dgm:cxn modelId="{DE351474-9EAA-4138-B0CD-4D5CA0C8E408}" type="presOf" srcId="{6D1A28AE-4509-46EE-A324-3C1866AA3256}" destId="{CC0B14E4-4B45-4714-8AC6-D27C0C6242A6}" srcOrd="0" destOrd="0" presId="urn:microsoft.com/office/officeart/2005/8/layout/pyramid3"/>
    <dgm:cxn modelId="{B2C40158-28AC-4E51-8BA9-D3910FC3A529}" type="presOf" srcId="{40195EC9-C755-4944-A9BC-ECEEB29386F7}" destId="{DB370A4C-203F-42E1-9878-4A5E58158922}" srcOrd="0" destOrd="0" presId="urn:microsoft.com/office/officeart/2005/8/layout/pyramid3"/>
    <dgm:cxn modelId="{24290A81-9F98-4F4F-AE17-858CD23C0DDE}" srcId="{F9B7B40E-5211-4CE7-8EE8-7B9CCEE2B201}" destId="{FF38DF1F-2461-4393-B32D-8BBF50DBE7EC}" srcOrd="4" destOrd="0" parTransId="{A1C3E054-8379-4A90-82E9-0CDAAC74BF78}" sibTransId="{D3A0AD4B-2622-4B49-B838-14998BD8B6AE}"/>
    <dgm:cxn modelId="{954DCF8E-6B55-4050-92C3-F3308542B031}" type="presOf" srcId="{64121309-CDB3-4499-85CF-8F60AF3CEF7B}" destId="{80663C3D-ED10-41F6-9F17-1A26DF003372}" srcOrd="0" destOrd="0" presId="urn:microsoft.com/office/officeart/2005/8/layout/pyramid3"/>
    <dgm:cxn modelId="{AE07E79D-714A-4052-B7EA-BA837D35EAF6}" type="presOf" srcId="{FB0B68AC-F418-4082-8824-D2F7D20ECBBB}" destId="{FD3BCA23-3FC6-4825-BE00-D6D1BB0022C6}" srcOrd="1" destOrd="0" presId="urn:microsoft.com/office/officeart/2005/8/layout/pyramid3"/>
    <dgm:cxn modelId="{9BB79BA6-8E7B-4F0A-BAAE-68E7242A69BB}" srcId="{F9B7B40E-5211-4CE7-8EE8-7B9CCEE2B201}" destId="{64121309-CDB3-4499-85CF-8F60AF3CEF7B}" srcOrd="0" destOrd="0" parTransId="{4B829235-5B77-4D16-9390-917F3F3BD25B}" sibTransId="{6A4063B6-7587-4E27-9B51-9A1358660C14}"/>
    <dgm:cxn modelId="{F06ED0A9-4C0B-4970-8135-010ACF5BCC28}" type="presOf" srcId="{F9B7B40E-5211-4CE7-8EE8-7B9CCEE2B201}" destId="{558498D0-36F0-44B2-9C09-C0A993428D34}" srcOrd="0" destOrd="0" presId="urn:microsoft.com/office/officeart/2005/8/layout/pyramid3"/>
    <dgm:cxn modelId="{D94A11B2-5198-4FF0-9F47-0CC73CA1B440}" type="presOf" srcId="{6D1A28AE-4509-46EE-A324-3C1866AA3256}" destId="{826511C6-6CD2-480D-A25F-49AACD7D22A9}" srcOrd="1" destOrd="0" presId="urn:microsoft.com/office/officeart/2005/8/layout/pyramid3"/>
    <dgm:cxn modelId="{EC1040B3-83E8-4C8B-A607-E5CED017A76B}" srcId="{F9B7B40E-5211-4CE7-8EE8-7B9CCEE2B201}" destId="{FB0B68AC-F418-4082-8824-D2F7D20ECBBB}" srcOrd="1" destOrd="0" parTransId="{E929AA84-4CEE-43D0-869D-56F5B030B14F}" sibTransId="{96B38F6A-0374-4EB6-A168-A1941687DDE9}"/>
    <dgm:cxn modelId="{E3D201B7-DAC7-45EF-9F61-009E923CEC4F}" srcId="{F9B7B40E-5211-4CE7-8EE8-7B9CCEE2B201}" destId="{40195EC9-C755-4944-A9BC-ECEEB29386F7}" srcOrd="3" destOrd="0" parTransId="{752C6335-2DB8-49ED-9800-E13657E57C63}" sibTransId="{A3A2BDDA-BDA6-4186-809E-46D503511908}"/>
    <dgm:cxn modelId="{A78016D4-3B55-4A6F-A126-410F9120770D}" srcId="{F9B7B40E-5211-4CE7-8EE8-7B9CCEE2B201}" destId="{6D1A28AE-4509-46EE-A324-3C1866AA3256}" srcOrd="2" destOrd="0" parTransId="{711A4601-E96A-4D27-BEC0-9E51F47C099C}" sibTransId="{EAA75B68-4534-48A8-8AF7-B2E086F970D3}"/>
    <dgm:cxn modelId="{C4C8E7D9-3F27-4B0F-89A2-73F48DA7ACF0}" type="presOf" srcId="{FF38DF1F-2461-4393-B32D-8BBF50DBE7EC}" destId="{54555AFF-4CF3-4A57-90BC-6C73C9C8E781}" srcOrd="1" destOrd="0" presId="urn:microsoft.com/office/officeart/2005/8/layout/pyramid3"/>
    <dgm:cxn modelId="{590BA05A-1DE9-4DC1-840B-97C791F80488}" type="presParOf" srcId="{558498D0-36F0-44B2-9C09-C0A993428D34}" destId="{A48B29C2-038C-446E-9F53-1CB741A54AFB}" srcOrd="0" destOrd="0" presId="urn:microsoft.com/office/officeart/2005/8/layout/pyramid3"/>
    <dgm:cxn modelId="{31620A8E-FD16-4DBE-8A9E-6A7C096DDD31}" type="presParOf" srcId="{A48B29C2-038C-446E-9F53-1CB741A54AFB}" destId="{80663C3D-ED10-41F6-9F17-1A26DF003372}" srcOrd="0" destOrd="0" presId="urn:microsoft.com/office/officeart/2005/8/layout/pyramid3"/>
    <dgm:cxn modelId="{AF22D387-BF59-4646-A2C7-2E9A1A2D7F64}" type="presParOf" srcId="{A48B29C2-038C-446E-9F53-1CB741A54AFB}" destId="{6D78198B-944B-4D89-AC0D-41513B2CCF7C}" srcOrd="1" destOrd="0" presId="urn:microsoft.com/office/officeart/2005/8/layout/pyramid3"/>
    <dgm:cxn modelId="{C3891470-A55F-412D-9964-2C45A009456F}" type="presParOf" srcId="{558498D0-36F0-44B2-9C09-C0A993428D34}" destId="{0A35076A-CFEB-4CF5-8885-11C5ACE2BB7F}" srcOrd="1" destOrd="0" presId="urn:microsoft.com/office/officeart/2005/8/layout/pyramid3"/>
    <dgm:cxn modelId="{01BC0A91-170B-48E8-B92D-0B51F8D4464E}" type="presParOf" srcId="{0A35076A-CFEB-4CF5-8885-11C5ACE2BB7F}" destId="{E3B4DE79-E036-48CD-8B54-C8F7AA1BB793}" srcOrd="0" destOrd="0" presId="urn:microsoft.com/office/officeart/2005/8/layout/pyramid3"/>
    <dgm:cxn modelId="{35189B10-5C1A-4920-80CD-9EC5C4C162AF}" type="presParOf" srcId="{0A35076A-CFEB-4CF5-8885-11C5ACE2BB7F}" destId="{FD3BCA23-3FC6-4825-BE00-D6D1BB0022C6}" srcOrd="1" destOrd="0" presId="urn:microsoft.com/office/officeart/2005/8/layout/pyramid3"/>
    <dgm:cxn modelId="{376B3416-B04F-4C2C-93DE-B7361EBE8CD0}" type="presParOf" srcId="{558498D0-36F0-44B2-9C09-C0A993428D34}" destId="{CC78E8FB-3DA8-473D-A0B8-FC4AA2E5A5F8}" srcOrd="2" destOrd="0" presId="urn:microsoft.com/office/officeart/2005/8/layout/pyramid3"/>
    <dgm:cxn modelId="{A60CEB65-A0C4-45F4-8BAA-A80AC7A62F64}" type="presParOf" srcId="{CC78E8FB-3DA8-473D-A0B8-FC4AA2E5A5F8}" destId="{CC0B14E4-4B45-4714-8AC6-D27C0C6242A6}" srcOrd="0" destOrd="0" presId="urn:microsoft.com/office/officeart/2005/8/layout/pyramid3"/>
    <dgm:cxn modelId="{53E7EB95-B490-4CC8-B111-B874863BA479}" type="presParOf" srcId="{CC78E8FB-3DA8-473D-A0B8-FC4AA2E5A5F8}" destId="{826511C6-6CD2-480D-A25F-49AACD7D22A9}" srcOrd="1" destOrd="0" presId="urn:microsoft.com/office/officeart/2005/8/layout/pyramid3"/>
    <dgm:cxn modelId="{D1E7F606-D013-404E-BFD8-0902430518BA}" type="presParOf" srcId="{558498D0-36F0-44B2-9C09-C0A993428D34}" destId="{85110B72-E503-46E9-8251-26CE2F281559}" srcOrd="3" destOrd="0" presId="urn:microsoft.com/office/officeart/2005/8/layout/pyramid3"/>
    <dgm:cxn modelId="{46130B49-5042-4EDD-8A76-0EEAC876BD01}" type="presParOf" srcId="{85110B72-E503-46E9-8251-26CE2F281559}" destId="{DB370A4C-203F-42E1-9878-4A5E58158922}" srcOrd="0" destOrd="0" presId="urn:microsoft.com/office/officeart/2005/8/layout/pyramid3"/>
    <dgm:cxn modelId="{55BB3241-5A04-47B8-A374-1B77D584B938}" type="presParOf" srcId="{85110B72-E503-46E9-8251-26CE2F281559}" destId="{4E248208-5772-41AF-9098-281123747F03}" srcOrd="1" destOrd="0" presId="urn:microsoft.com/office/officeart/2005/8/layout/pyramid3"/>
    <dgm:cxn modelId="{41F21856-6B9D-40F7-96A7-2DBB2F873295}" type="presParOf" srcId="{558498D0-36F0-44B2-9C09-C0A993428D34}" destId="{830C87DD-B270-4AEF-A018-1222A308CCDE}" srcOrd="4" destOrd="0" presId="urn:microsoft.com/office/officeart/2005/8/layout/pyramid3"/>
    <dgm:cxn modelId="{70FE6B96-0ECE-4D1A-AF42-8A5300FDF538}" type="presParOf" srcId="{830C87DD-B270-4AEF-A018-1222A308CCDE}" destId="{36215BC8-9BB4-4FB5-9A79-3DF24FE9AD51}" srcOrd="0" destOrd="0" presId="urn:microsoft.com/office/officeart/2005/8/layout/pyramid3"/>
    <dgm:cxn modelId="{931EA2EB-144F-42EE-BCE5-81ED06FAA2EF}" type="presParOf" srcId="{830C87DD-B270-4AEF-A018-1222A308CCDE}" destId="{54555AFF-4CF3-4A57-90BC-6C73C9C8E781}"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B7B40E-5211-4CE7-8EE8-7B9CCEE2B201}" type="doc">
      <dgm:prSet loTypeId="urn:microsoft.com/office/officeart/2005/8/layout/pyramid3" loCatId="pyramid" qsTypeId="urn:microsoft.com/office/officeart/2005/8/quickstyle/simple1" qsCatId="simple" csTypeId="urn:microsoft.com/office/officeart/2005/8/colors/accent1_5" csCatId="accent1" phldr="1"/>
      <dgm:spPr/>
      <dgm:t>
        <a:bodyPr/>
        <a:lstStyle/>
        <a:p>
          <a:endParaRPr lang="en-GB"/>
        </a:p>
      </dgm:t>
    </dgm:pt>
    <dgm:pt modelId="{64121309-CDB3-4499-85CF-8F60AF3CEF7B}">
      <dgm:prSet phldrT="[Text]" phldr="0" custT="1"/>
      <dgm:spPr>
        <a:solidFill>
          <a:srgbClr val="FEF3DE"/>
        </a:solidFill>
      </dgm:spPr>
      <dgm:t>
        <a:bodyPr/>
        <a:lstStyle/>
        <a:p>
          <a:r>
            <a:rPr lang="en-GB" sz="4000" dirty="0"/>
            <a:t>Scan hits</a:t>
          </a:r>
        </a:p>
      </dgm:t>
    </dgm:pt>
    <dgm:pt modelId="{4B829235-5B77-4D16-9390-917F3F3BD25B}" type="parTrans" cxnId="{9BB79BA6-8E7B-4F0A-BAAE-68E7242A69BB}">
      <dgm:prSet/>
      <dgm:spPr/>
      <dgm:t>
        <a:bodyPr/>
        <a:lstStyle/>
        <a:p>
          <a:endParaRPr lang="en-GB" sz="1200"/>
        </a:p>
      </dgm:t>
    </dgm:pt>
    <dgm:pt modelId="{6A4063B6-7587-4E27-9B51-9A1358660C14}" type="sibTrans" cxnId="{9BB79BA6-8E7B-4F0A-BAAE-68E7242A69BB}">
      <dgm:prSet/>
      <dgm:spPr/>
      <dgm:t>
        <a:bodyPr/>
        <a:lstStyle/>
        <a:p>
          <a:endParaRPr lang="en-GB" sz="1200"/>
        </a:p>
      </dgm:t>
    </dgm:pt>
    <dgm:pt modelId="{6D1A28AE-4509-46EE-A324-3C1866AA3256}">
      <dgm:prSet phldrT="[Text]" phldr="0" custT="1"/>
      <dgm:spPr>
        <a:solidFill>
          <a:schemeClr val="accent1">
            <a:lumMod val="40000"/>
            <a:lumOff val="60000"/>
          </a:schemeClr>
        </a:solidFill>
      </dgm:spPr>
      <dgm:t>
        <a:bodyPr/>
        <a:lstStyle/>
        <a:p>
          <a:r>
            <a:rPr lang="en-GB" sz="4000" dirty="0"/>
            <a:t>Drivers</a:t>
          </a:r>
        </a:p>
      </dgm:t>
    </dgm:pt>
    <dgm:pt modelId="{711A4601-E96A-4D27-BEC0-9E51F47C099C}" type="parTrans" cxnId="{A78016D4-3B55-4A6F-A126-410F9120770D}">
      <dgm:prSet/>
      <dgm:spPr/>
      <dgm:t>
        <a:bodyPr/>
        <a:lstStyle/>
        <a:p>
          <a:endParaRPr lang="en-GB" sz="1200"/>
        </a:p>
      </dgm:t>
    </dgm:pt>
    <dgm:pt modelId="{EAA75B68-4534-48A8-8AF7-B2E086F970D3}" type="sibTrans" cxnId="{A78016D4-3B55-4A6F-A126-410F9120770D}">
      <dgm:prSet/>
      <dgm:spPr/>
      <dgm:t>
        <a:bodyPr/>
        <a:lstStyle/>
        <a:p>
          <a:endParaRPr lang="en-GB" sz="1200"/>
        </a:p>
      </dgm:t>
    </dgm:pt>
    <dgm:pt modelId="{FF38DF1F-2461-4393-B32D-8BBF50DBE7EC}">
      <dgm:prSet phldrT="[Text]" phldr="0" custT="1"/>
      <dgm:spPr>
        <a:solidFill>
          <a:schemeClr val="accent1">
            <a:hueOff val="0"/>
            <a:satOff val="0"/>
            <a:lumOff val="0"/>
          </a:schemeClr>
        </a:solidFill>
      </dgm:spPr>
      <dgm:t>
        <a:bodyPr/>
        <a:lstStyle/>
        <a:p>
          <a:endParaRPr lang="en-GB" sz="4000" dirty="0"/>
        </a:p>
      </dgm:t>
    </dgm:pt>
    <dgm:pt modelId="{A1C3E054-8379-4A90-82E9-0CDAAC74BF78}" type="parTrans" cxnId="{24290A81-9F98-4F4F-AE17-858CD23C0DDE}">
      <dgm:prSet/>
      <dgm:spPr/>
      <dgm:t>
        <a:bodyPr/>
        <a:lstStyle/>
        <a:p>
          <a:endParaRPr lang="en-GB" sz="1200"/>
        </a:p>
      </dgm:t>
    </dgm:pt>
    <dgm:pt modelId="{D3A0AD4B-2622-4B49-B838-14998BD8B6AE}" type="sibTrans" cxnId="{24290A81-9F98-4F4F-AE17-858CD23C0DDE}">
      <dgm:prSet/>
      <dgm:spPr/>
      <dgm:t>
        <a:bodyPr/>
        <a:lstStyle/>
        <a:p>
          <a:endParaRPr lang="en-GB" sz="1200"/>
        </a:p>
      </dgm:t>
    </dgm:pt>
    <dgm:pt modelId="{FB0B68AC-F418-4082-8824-D2F7D20ECBBB}">
      <dgm:prSet custT="1"/>
      <dgm:spPr>
        <a:solidFill>
          <a:schemeClr val="accent1">
            <a:lumMod val="20000"/>
            <a:lumOff val="80000"/>
          </a:schemeClr>
        </a:solidFill>
      </dgm:spPr>
      <dgm:t>
        <a:bodyPr/>
        <a:lstStyle/>
        <a:p>
          <a:r>
            <a:rPr lang="en-GB" sz="4000" dirty="0"/>
            <a:t>TIPPOs</a:t>
          </a:r>
        </a:p>
      </dgm:t>
    </dgm:pt>
    <dgm:pt modelId="{E929AA84-4CEE-43D0-869D-56F5B030B14F}" type="parTrans" cxnId="{EC1040B3-83E8-4C8B-A607-E5CED017A76B}">
      <dgm:prSet/>
      <dgm:spPr/>
      <dgm:t>
        <a:bodyPr/>
        <a:lstStyle/>
        <a:p>
          <a:endParaRPr lang="en-GB" sz="1200"/>
        </a:p>
      </dgm:t>
    </dgm:pt>
    <dgm:pt modelId="{96B38F6A-0374-4EB6-A168-A1941687DDE9}" type="sibTrans" cxnId="{EC1040B3-83E8-4C8B-A607-E5CED017A76B}">
      <dgm:prSet/>
      <dgm:spPr/>
      <dgm:t>
        <a:bodyPr/>
        <a:lstStyle/>
        <a:p>
          <a:endParaRPr lang="en-GB" sz="1200"/>
        </a:p>
      </dgm:t>
    </dgm:pt>
    <dgm:pt modelId="{40195EC9-C755-4944-A9BC-ECEEB29386F7}">
      <dgm:prSet custT="1"/>
      <dgm:spPr>
        <a:solidFill>
          <a:schemeClr val="tx1"/>
        </a:solidFill>
      </dgm:spPr>
      <dgm:t>
        <a:bodyPr/>
        <a:lstStyle/>
        <a:p>
          <a:r>
            <a:rPr lang="en-GB" sz="4000">
              <a:solidFill>
                <a:schemeClr val="bg1"/>
              </a:solidFill>
            </a:rPr>
            <a:t>Scenarios</a:t>
          </a:r>
        </a:p>
      </dgm:t>
    </dgm:pt>
    <dgm:pt modelId="{752C6335-2DB8-49ED-9800-E13657E57C63}" type="parTrans" cxnId="{E3D201B7-DAC7-45EF-9F61-009E923CEC4F}">
      <dgm:prSet/>
      <dgm:spPr/>
      <dgm:t>
        <a:bodyPr/>
        <a:lstStyle/>
        <a:p>
          <a:endParaRPr lang="en-GB" sz="1200"/>
        </a:p>
      </dgm:t>
    </dgm:pt>
    <dgm:pt modelId="{A3A2BDDA-BDA6-4186-809E-46D503511908}" type="sibTrans" cxnId="{E3D201B7-DAC7-45EF-9F61-009E923CEC4F}">
      <dgm:prSet/>
      <dgm:spPr/>
      <dgm:t>
        <a:bodyPr/>
        <a:lstStyle/>
        <a:p>
          <a:endParaRPr lang="en-GB" sz="1200"/>
        </a:p>
      </dgm:t>
    </dgm:pt>
    <dgm:pt modelId="{558498D0-36F0-44B2-9C09-C0A993428D34}" type="pres">
      <dgm:prSet presAssocID="{F9B7B40E-5211-4CE7-8EE8-7B9CCEE2B201}" presName="Name0" presStyleCnt="0">
        <dgm:presLayoutVars>
          <dgm:dir/>
          <dgm:animLvl val="lvl"/>
          <dgm:resizeHandles val="exact"/>
        </dgm:presLayoutVars>
      </dgm:prSet>
      <dgm:spPr/>
    </dgm:pt>
    <dgm:pt modelId="{A48B29C2-038C-446E-9F53-1CB741A54AFB}" type="pres">
      <dgm:prSet presAssocID="{64121309-CDB3-4499-85CF-8F60AF3CEF7B}" presName="Name8" presStyleCnt="0"/>
      <dgm:spPr/>
    </dgm:pt>
    <dgm:pt modelId="{80663C3D-ED10-41F6-9F17-1A26DF003372}" type="pres">
      <dgm:prSet presAssocID="{64121309-CDB3-4499-85CF-8F60AF3CEF7B}" presName="level" presStyleLbl="node1" presStyleIdx="0" presStyleCnt="5">
        <dgm:presLayoutVars>
          <dgm:chMax val="1"/>
          <dgm:bulletEnabled val="1"/>
        </dgm:presLayoutVars>
      </dgm:prSet>
      <dgm:spPr/>
    </dgm:pt>
    <dgm:pt modelId="{6D78198B-944B-4D89-AC0D-41513B2CCF7C}" type="pres">
      <dgm:prSet presAssocID="{64121309-CDB3-4499-85CF-8F60AF3CEF7B}" presName="levelTx" presStyleLbl="revTx" presStyleIdx="0" presStyleCnt="0">
        <dgm:presLayoutVars>
          <dgm:chMax val="1"/>
          <dgm:bulletEnabled val="1"/>
        </dgm:presLayoutVars>
      </dgm:prSet>
      <dgm:spPr/>
    </dgm:pt>
    <dgm:pt modelId="{0A35076A-CFEB-4CF5-8885-11C5ACE2BB7F}" type="pres">
      <dgm:prSet presAssocID="{FB0B68AC-F418-4082-8824-D2F7D20ECBBB}" presName="Name8" presStyleCnt="0"/>
      <dgm:spPr/>
    </dgm:pt>
    <dgm:pt modelId="{E3B4DE79-E036-48CD-8B54-C8F7AA1BB793}" type="pres">
      <dgm:prSet presAssocID="{FB0B68AC-F418-4082-8824-D2F7D20ECBBB}" presName="level" presStyleLbl="node1" presStyleIdx="1" presStyleCnt="5">
        <dgm:presLayoutVars>
          <dgm:chMax val="1"/>
          <dgm:bulletEnabled val="1"/>
        </dgm:presLayoutVars>
      </dgm:prSet>
      <dgm:spPr/>
    </dgm:pt>
    <dgm:pt modelId="{FD3BCA23-3FC6-4825-BE00-D6D1BB0022C6}" type="pres">
      <dgm:prSet presAssocID="{FB0B68AC-F418-4082-8824-D2F7D20ECBBB}" presName="levelTx" presStyleLbl="revTx" presStyleIdx="0" presStyleCnt="0">
        <dgm:presLayoutVars>
          <dgm:chMax val="1"/>
          <dgm:bulletEnabled val="1"/>
        </dgm:presLayoutVars>
      </dgm:prSet>
      <dgm:spPr/>
    </dgm:pt>
    <dgm:pt modelId="{CC78E8FB-3DA8-473D-A0B8-FC4AA2E5A5F8}" type="pres">
      <dgm:prSet presAssocID="{6D1A28AE-4509-46EE-A324-3C1866AA3256}" presName="Name8" presStyleCnt="0"/>
      <dgm:spPr/>
    </dgm:pt>
    <dgm:pt modelId="{CC0B14E4-4B45-4714-8AC6-D27C0C6242A6}" type="pres">
      <dgm:prSet presAssocID="{6D1A28AE-4509-46EE-A324-3C1866AA3256}" presName="level" presStyleLbl="node1" presStyleIdx="2" presStyleCnt="5">
        <dgm:presLayoutVars>
          <dgm:chMax val="1"/>
          <dgm:bulletEnabled val="1"/>
        </dgm:presLayoutVars>
      </dgm:prSet>
      <dgm:spPr/>
    </dgm:pt>
    <dgm:pt modelId="{826511C6-6CD2-480D-A25F-49AACD7D22A9}" type="pres">
      <dgm:prSet presAssocID="{6D1A28AE-4509-46EE-A324-3C1866AA3256}" presName="levelTx" presStyleLbl="revTx" presStyleIdx="0" presStyleCnt="0">
        <dgm:presLayoutVars>
          <dgm:chMax val="1"/>
          <dgm:bulletEnabled val="1"/>
        </dgm:presLayoutVars>
      </dgm:prSet>
      <dgm:spPr/>
    </dgm:pt>
    <dgm:pt modelId="{85110B72-E503-46E9-8251-26CE2F281559}" type="pres">
      <dgm:prSet presAssocID="{40195EC9-C755-4944-A9BC-ECEEB29386F7}" presName="Name8" presStyleCnt="0"/>
      <dgm:spPr/>
    </dgm:pt>
    <dgm:pt modelId="{DB370A4C-203F-42E1-9878-4A5E58158922}" type="pres">
      <dgm:prSet presAssocID="{40195EC9-C755-4944-A9BC-ECEEB29386F7}" presName="level" presStyleLbl="node1" presStyleIdx="3" presStyleCnt="5">
        <dgm:presLayoutVars>
          <dgm:chMax val="1"/>
          <dgm:bulletEnabled val="1"/>
        </dgm:presLayoutVars>
      </dgm:prSet>
      <dgm:spPr/>
    </dgm:pt>
    <dgm:pt modelId="{4E248208-5772-41AF-9098-281123747F03}" type="pres">
      <dgm:prSet presAssocID="{40195EC9-C755-4944-A9BC-ECEEB29386F7}" presName="levelTx" presStyleLbl="revTx" presStyleIdx="0" presStyleCnt="0">
        <dgm:presLayoutVars>
          <dgm:chMax val="1"/>
          <dgm:bulletEnabled val="1"/>
        </dgm:presLayoutVars>
      </dgm:prSet>
      <dgm:spPr/>
    </dgm:pt>
    <dgm:pt modelId="{830C87DD-B270-4AEF-A018-1222A308CCDE}" type="pres">
      <dgm:prSet presAssocID="{FF38DF1F-2461-4393-B32D-8BBF50DBE7EC}" presName="Name8" presStyleCnt="0"/>
      <dgm:spPr/>
    </dgm:pt>
    <dgm:pt modelId="{36215BC8-9BB4-4FB5-9A79-3DF24FE9AD51}" type="pres">
      <dgm:prSet presAssocID="{FF38DF1F-2461-4393-B32D-8BBF50DBE7EC}" presName="level" presStyleLbl="node1" presStyleIdx="4" presStyleCnt="5">
        <dgm:presLayoutVars>
          <dgm:chMax val="1"/>
          <dgm:bulletEnabled val="1"/>
        </dgm:presLayoutVars>
      </dgm:prSet>
      <dgm:spPr/>
    </dgm:pt>
    <dgm:pt modelId="{54555AFF-4CF3-4A57-90BC-6C73C9C8E781}" type="pres">
      <dgm:prSet presAssocID="{FF38DF1F-2461-4393-B32D-8BBF50DBE7EC}" presName="levelTx" presStyleLbl="revTx" presStyleIdx="0" presStyleCnt="0">
        <dgm:presLayoutVars>
          <dgm:chMax val="1"/>
          <dgm:bulletEnabled val="1"/>
        </dgm:presLayoutVars>
      </dgm:prSet>
      <dgm:spPr/>
    </dgm:pt>
  </dgm:ptLst>
  <dgm:cxnLst>
    <dgm:cxn modelId="{95FC5001-E295-4A58-9DB3-2A9E33C65102}" type="presOf" srcId="{FF38DF1F-2461-4393-B32D-8BBF50DBE7EC}" destId="{36215BC8-9BB4-4FB5-9A79-3DF24FE9AD51}" srcOrd="0" destOrd="0" presId="urn:microsoft.com/office/officeart/2005/8/layout/pyramid3"/>
    <dgm:cxn modelId="{CB531C0D-DFFC-4E3A-A340-514B198E7C3D}" type="presOf" srcId="{64121309-CDB3-4499-85CF-8F60AF3CEF7B}" destId="{6D78198B-944B-4D89-AC0D-41513B2CCF7C}" srcOrd="1" destOrd="0" presId="urn:microsoft.com/office/officeart/2005/8/layout/pyramid3"/>
    <dgm:cxn modelId="{AD273D29-B9F3-4605-8712-6341C38D39AB}" type="presOf" srcId="{FB0B68AC-F418-4082-8824-D2F7D20ECBBB}" destId="{E3B4DE79-E036-48CD-8B54-C8F7AA1BB793}" srcOrd="0" destOrd="0" presId="urn:microsoft.com/office/officeart/2005/8/layout/pyramid3"/>
    <dgm:cxn modelId="{CEA2A230-644C-4447-B1BC-D428DB9AC12B}" type="presOf" srcId="{40195EC9-C755-4944-A9BC-ECEEB29386F7}" destId="{4E248208-5772-41AF-9098-281123747F03}" srcOrd="1" destOrd="0" presId="urn:microsoft.com/office/officeart/2005/8/layout/pyramid3"/>
    <dgm:cxn modelId="{DE351474-9EAA-4138-B0CD-4D5CA0C8E408}" type="presOf" srcId="{6D1A28AE-4509-46EE-A324-3C1866AA3256}" destId="{CC0B14E4-4B45-4714-8AC6-D27C0C6242A6}" srcOrd="0" destOrd="0" presId="urn:microsoft.com/office/officeart/2005/8/layout/pyramid3"/>
    <dgm:cxn modelId="{B2C40158-28AC-4E51-8BA9-D3910FC3A529}" type="presOf" srcId="{40195EC9-C755-4944-A9BC-ECEEB29386F7}" destId="{DB370A4C-203F-42E1-9878-4A5E58158922}" srcOrd="0" destOrd="0" presId="urn:microsoft.com/office/officeart/2005/8/layout/pyramid3"/>
    <dgm:cxn modelId="{24290A81-9F98-4F4F-AE17-858CD23C0DDE}" srcId="{F9B7B40E-5211-4CE7-8EE8-7B9CCEE2B201}" destId="{FF38DF1F-2461-4393-B32D-8BBF50DBE7EC}" srcOrd="4" destOrd="0" parTransId="{A1C3E054-8379-4A90-82E9-0CDAAC74BF78}" sibTransId="{D3A0AD4B-2622-4B49-B838-14998BD8B6AE}"/>
    <dgm:cxn modelId="{954DCF8E-6B55-4050-92C3-F3308542B031}" type="presOf" srcId="{64121309-CDB3-4499-85CF-8F60AF3CEF7B}" destId="{80663C3D-ED10-41F6-9F17-1A26DF003372}" srcOrd="0" destOrd="0" presId="urn:microsoft.com/office/officeart/2005/8/layout/pyramid3"/>
    <dgm:cxn modelId="{AE07E79D-714A-4052-B7EA-BA837D35EAF6}" type="presOf" srcId="{FB0B68AC-F418-4082-8824-D2F7D20ECBBB}" destId="{FD3BCA23-3FC6-4825-BE00-D6D1BB0022C6}" srcOrd="1" destOrd="0" presId="urn:microsoft.com/office/officeart/2005/8/layout/pyramid3"/>
    <dgm:cxn modelId="{9BB79BA6-8E7B-4F0A-BAAE-68E7242A69BB}" srcId="{F9B7B40E-5211-4CE7-8EE8-7B9CCEE2B201}" destId="{64121309-CDB3-4499-85CF-8F60AF3CEF7B}" srcOrd="0" destOrd="0" parTransId="{4B829235-5B77-4D16-9390-917F3F3BD25B}" sibTransId="{6A4063B6-7587-4E27-9B51-9A1358660C14}"/>
    <dgm:cxn modelId="{F06ED0A9-4C0B-4970-8135-010ACF5BCC28}" type="presOf" srcId="{F9B7B40E-5211-4CE7-8EE8-7B9CCEE2B201}" destId="{558498D0-36F0-44B2-9C09-C0A993428D34}" srcOrd="0" destOrd="0" presId="urn:microsoft.com/office/officeart/2005/8/layout/pyramid3"/>
    <dgm:cxn modelId="{D94A11B2-5198-4FF0-9F47-0CC73CA1B440}" type="presOf" srcId="{6D1A28AE-4509-46EE-A324-3C1866AA3256}" destId="{826511C6-6CD2-480D-A25F-49AACD7D22A9}" srcOrd="1" destOrd="0" presId="urn:microsoft.com/office/officeart/2005/8/layout/pyramid3"/>
    <dgm:cxn modelId="{EC1040B3-83E8-4C8B-A607-E5CED017A76B}" srcId="{F9B7B40E-5211-4CE7-8EE8-7B9CCEE2B201}" destId="{FB0B68AC-F418-4082-8824-D2F7D20ECBBB}" srcOrd="1" destOrd="0" parTransId="{E929AA84-4CEE-43D0-869D-56F5B030B14F}" sibTransId="{96B38F6A-0374-4EB6-A168-A1941687DDE9}"/>
    <dgm:cxn modelId="{E3D201B7-DAC7-45EF-9F61-009E923CEC4F}" srcId="{F9B7B40E-5211-4CE7-8EE8-7B9CCEE2B201}" destId="{40195EC9-C755-4944-A9BC-ECEEB29386F7}" srcOrd="3" destOrd="0" parTransId="{752C6335-2DB8-49ED-9800-E13657E57C63}" sibTransId="{A3A2BDDA-BDA6-4186-809E-46D503511908}"/>
    <dgm:cxn modelId="{A78016D4-3B55-4A6F-A126-410F9120770D}" srcId="{F9B7B40E-5211-4CE7-8EE8-7B9CCEE2B201}" destId="{6D1A28AE-4509-46EE-A324-3C1866AA3256}" srcOrd="2" destOrd="0" parTransId="{711A4601-E96A-4D27-BEC0-9E51F47C099C}" sibTransId="{EAA75B68-4534-48A8-8AF7-B2E086F970D3}"/>
    <dgm:cxn modelId="{C4C8E7D9-3F27-4B0F-89A2-73F48DA7ACF0}" type="presOf" srcId="{FF38DF1F-2461-4393-B32D-8BBF50DBE7EC}" destId="{54555AFF-4CF3-4A57-90BC-6C73C9C8E781}" srcOrd="1" destOrd="0" presId="urn:microsoft.com/office/officeart/2005/8/layout/pyramid3"/>
    <dgm:cxn modelId="{590BA05A-1DE9-4DC1-840B-97C791F80488}" type="presParOf" srcId="{558498D0-36F0-44B2-9C09-C0A993428D34}" destId="{A48B29C2-038C-446E-9F53-1CB741A54AFB}" srcOrd="0" destOrd="0" presId="urn:microsoft.com/office/officeart/2005/8/layout/pyramid3"/>
    <dgm:cxn modelId="{31620A8E-FD16-4DBE-8A9E-6A7C096DDD31}" type="presParOf" srcId="{A48B29C2-038C-446E-9F53-1CB741A54AFB}" destId="{80663C3D-ED10-41F6-9F17-1A26DF003372}" srcOrd="0" destOrd="0" presId="urn:microsoft.com/office/officeart/2005/8/layout/pyramid3"/>
    <dgm:cxn modelId="{AF22D387-BF59-4646-A2C7-2E9A1A2D7F64}" type="presParOf" srcId="{A48B29C2-038C-446E-9F53-1CB741A54AFB}" destId="{6D78198B-944B-4D89-AC0D-41513B2CCF7C}" srcOrd="1" destOrd="0" presId="urn:microsoft.com/office/officeart/2005/8/layout/pyramid3"/>
    <dgm:cxn modelId="{C3891470-A55F-412D-9964-2C45A009456F}" type="presParOf" srcId="{558498D0-36F0-44B2-9C09-C0A993428D34}" destId="{0A35076A-CFEB-4CF5-8885-11C5ACE2BB7F}" srcOrd="1" destOrd="0" presId="urn:microsoft.com/office/officeart/2005/8/layout/pyramid3"/>
    <dgm:cxn modelId="{01BC0A91-170B-48E8-B92D-0B51F8D4464E}" type="presParOf" srcId="{0A35076A-CFEB-4CF5-8885-11C5ACE2BB7F}" destId="{E3B4DE79-E036-48CD-8B54-C8F7AA1BB793}" srcOrd="0" destOrd="0" presId="urn:microsoft.com/office/officeart/2005/8/layout/pyramid3"/>
    <dgm:cxn modelId="{35189B10-5C1A-4920-80CD-9EC5C4C162AF}" type="presParOf" srcId="{0A35076A-CFEB-4CF5-8885-11C5ACE2BB7F}" destId="{FD3BCA23-3FC6-4825-BE00-D6D1BB0022C6}" srcOrd="1" destOrd="0" presId="urn:microsoft.com/office/officeart/2005/8/layout/pyramid3"/>
    <dgm:cxn modelId="{376B3416-B04F-4C2C-93DE-B7361EBE8CD0}" type="presParOf" srcId="{558498D0-36F0-44B2-9C09-C0A993428D34}" destId="{CC78E8FB-3DA8-473D-A0B8-FC4AA2E5A5F8}" srcOrd="2" destOrd="0" presId="urn:microsoft.com/office/officeart/2005/8/layout/pyramid3"/>
    <dgm:cxn modelId="{A60CEB65-A0C4-45F4-8BAA-A80AC7A62F64}" type="presParOf" srcId="{CC78E8FB-3DA8-473D-A0B8-FC4AA2E5A5F8}" destId="{CC0B14E4-4B45-4714-8AC6-D27C0C6242A6}" srcOrd="0" destOrd="0" presId="urn:microsoft.com/office/officeart/2005/8/layout/pyramid3"/>
    <dgm:cxn modelId="{53E7EB95-B490-4CC8-B111-B874863BA479}" type="presParOf" srcId="{CC78E8FB-3DA8-473D-A0B8-FC4AA2E5A5F8}" destId="{826511C6-6CD2-480D-A25F-49AACD7D22A9}" srcOrd="1" destOrd="0" presId="urn:microsoft.com/office/officeart/2005/8/layout/pyramid3"/>
    <dgm:cxn modelId="{D1E7F606-D013-404E-BFD8-0902430518BA}" type="presParOf" srcId="{558498D0-36F0-44B2-9C09-C0A993428D34}" destId="{85110B72-E503-46E9-8251-26CE2F281559}" srcOrd="3" destOrd="0" presId="urn:microsoft.com/office/officeart/2005/8/layout/pyramid3"/>
    <dgm:cxn modelId="{46130B49-5042-4EDD-8A76-0EEAC876BD01}" type="presParOf" srcId="{85110B72-E503-46E9-8251-26CE2F281559}" destId="{DB370A4C-203F-42E1-9878-4A5E58158922}" srcOrd="0" destOrd="0" presId="urn:microsoft.com/office/officeart/2005/8/layout/pyramid3"/>
    <dgm:cxn modelId="{55BB3241-5A04-47B8-A374-1B77D584B938}" type="presParOf" srcId="{85110B72-E503-46E9-8251-26CE2F281559}" destId="{4E248208-5772-41AF-9098-281123747F03}" srcOrd="1" destOrd="0" presId="urn:microsoft.com/office/officeart/2005/8/layout/pyramid3"/>
    <dgm:cxn modelId="{41F21856-6B9D-40F7-96A7-2DBB2F873295}" type="presParOf" srcId="{558498D0-36F0-44B2-9C09-C0A993428D34}" destId="{830C87DD-B270-4AEF-A018-1222A308CCDE}" srcOrd="4" destOrd="0" presId="urn:microsoft.com/office/officeart/2005/8/layout/pyramid3"/>
    <dgm:cxn modelId="{70FE6B96-0ECE-4D1A-AF42-8A5300FDF538}" type="presParOf" srcId="{830C87DD-B270-4AEF-A018-1222A308CCDE}" destId="{36215BC8-9BB4-4FB5-9A79-3DF24FE9AD51}" srcOrd="0" destOrd="0" presId="urn:microsoft.com/office/officeart/2005/8/layout/pyramid3"/>
    <dgm:cxn modelId="{931EA2EB-144F-42EE-BCE5-81ED06FAA2EF}" type="presParOf" srcId="{830C87DD-B270-4AEF-A018-1222A308CCDE}" destId="{54555AFF-4CF3-4A57-90BC-6C73C9C8E781}"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63C3D-ED10-41F6-9F17-1A26DF003372}">
      <dsp:nvSpPr>
        <dsp:cNvPr id="0" name=""/>
        <dsp:cNvSpPr/>
      </dsp:nvSpPr>
      <dsp:spPr>
        <a:xfrm rot="10800000">
          <a:off x="0" y="0"/>
          <a:ext cx="11082337" cy="972185"/>
        </a:xfrm>
        <a:prstGeom prst="trapezoid">
          <a:avLst>
            <a:gd name="adj" fmla="val 113994"/>
          </a:avLst>
        </a:prstGeom>
        <a:solidFill>
          <a:srgbClr val="FEF3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t>Scan hits</a:t>
          </a:r>
        </a:p>
      </dsp:txBody>
      <dsp:txXfrm rot="-10800000">
        <a:off x="1939409" y="0"/>
        <a:ext cx="7203519" cy="972185"/>
      </dsp:txXfrm>
    </dsp:sp>
    <dsp:sp modelId="{E3B4DE79-E036-48CD-8B54-C8F7AA1BB793}">
      <dsp:nvSpPr>
        <dsp:cNvPr id="0" name=""/>
        <dsp:cNvSpPr/>
      </dsp:nvSpPr>
      <dsp:spPr>
        <a:xfrm rot="10800000">
          <a:off x="1108233" y="972185"/>
          <a:ext cx="8865870" cy="972185"/>
        </a:xfrm>
        <a:prstGeom prst="trapezoid">
          <a:avLst>
            <a:gd name="adj" fmla="val 113994"/>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t>TIPPOs</a:t>
          </a:r>
        </a:p>
      </dsp:txBody>
      <dsp:txXfrm rot="-10800000">
        <a:off x="2659761" y="972185"/>
        <a:ext cx="5762815" cy="972185"/>
      </dsp:txXfrm>
    </dsp:sp>
    <dsp:sp modelId="{CC0B14E4-4B45-4714-8AC6-D27C0C6242A6}">
      <dsp:nvSpPr>
        <dsp:cNvPr id="0" name=""/>
        <dsp:cNvSpPr/>
      </dsp:nvSpPr>
      <dsp:spPr>
        <a:xfrm rot="10800000">
          <a:off x="2216467" y="1944370"/>
          <a:ext cx="6649402" cy="972185"/>
        </a:xfrm>
        <a:prstGeom prst="trapezoid">
          <a:avLst>
            <a:gd name="adj" fmla="val 113994"/>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t>Drivers</a:t>
          </a:r>
        </a:p>
      </dsp:txBody>
      <dsp:txXfrm rot="-10800000">
        <a:off x="3380113" y="1944370"/>
        <a:ext cx="4322111" cy="972185"/>
      </dsp:txXfrm>
    </dsp:sp>
    <dsp:sp modelId="{DB370A4C-203F-42E1-9878-4A5E58158922}">
      <dsp:nvSpPr>
        <dsp:cNvPr id="0" name=""/>
        <dsp:cNvSpPr/>
      </dsp:nvSpPr>
      <dsp:spPr>
        <a:xfrm rot="10800000">
          <a:off x="3324701" y="2916555"/>
          <a:ext cx="4432935" cy="972185"/>
        </a:xfrm>
        <a:prstGeom prst="trapezoid">
          <a:avLst>
            <a:gd name="adj" fmla="val 113994"/>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t>Scenarios</a:t>
          </a:r>
        </a:p>
      </dsp:txBody>
      <dsp:txXfrm rot="-10800000">
        <a:off x="4100465" y="2916555"/>
        <a:ext cx="2881407" cy="972185"/>
      </dsp:txXfrm>
    </dsp:sp>
    <dsp:sp modelId="{36215BC8-9BB4-4FB5-9A79-3DF24FE9AD51}">
      <dsp:nvSpPr>
        <dsp:cNvPr id="0" name=""/>
        <dsp:cNvSpPr/>
      </dsp:nvSpPr>
      <dsp:spPr>
        <a:xfrm rot="10800000">
          <a:off x="4432935" y="3888740"/>
          <a:ext cx="2216467" cy="972185"/>
        </a:xfrm>
        <a:prstGeom prst="trapezoid">
          <a:avLst>
            <a:gd name="adj" fmla="val 113994"/>
          </a:avLst>
        </a:prstGeom>
        <a:solidFill>
          <a:schemeClr val="accent1">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GB" sz="4000" kern="1200" dirty="0"/>
        </a:p>
      </dsp:txBody>
      <dsp:txXfrm rot="-10800000">
        <a:off x="4432935" y="3888740"/>
        <a:ext cx="2216467" cy="9721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63C3D-ED10-41F6-9F17-1A26DF003372}">
      <dsp:nvSpPr>
        <dsp:cNvPr id="0" name=""/>
        <dsp:cNvSpPr/>
      </dsp:nvSpPr>
      <dsp:spPr>
        <a:xfrm rot="10800000">
          <a:off x="0" y="0"/>
          <a:ext cx="11082337" cy="972185"/>
        </a:xfrm>
        <a:prstGeom prst="trapezoid">
          <a:avLst>
            <a:gd name="adj" fmla="val 113994"/>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solidFill>
                <a:schemeClr val="bg1"/>
              </a:solidFill>
            </a:rPr>
            <a:t>Scan hits</a:t>
          </a:r>
        </a:p>
      </dsp:txBody>
      <dsp:txXfrm rot="-10800000">
        <a:off x="1939409" y="0"/>
        <a:ext cx="7203519" cy="972185"/>
      </dsp:txXfrm>
    </dsp:sp>
    <dsp:sp modelId="{E3B4DE79-E036-48CD-8B54-C8F7AA1BB793}">
      <dsp:nvSpPr>
        <dsp:cNvPr id="0" name=""/>
        <dsp:cNvSpPr/>
      </dsp:nvSpPr>
      <dsp:spPr>
        <a:xfrm rot="10800000">
          <a:off x="1108233" y="972185"/>
          <a:ext cx="8865870" cy="972185"/>
        </a:xfrm>
        <a:prstGeom prst="trapezoid">
          <a:avLst>
            <a:gd name="adj" fmla="val 113994"/>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t>TIPPOs</a:t>
          </a:r>
        </a:p>
      </dsp:txBody>
      <dsp:txXfrm rot="-10800000">
        <a:off x="2659761" y="972185"/>
        <a:ext cx="5762815" cy="972185"/>
      </dsp:txXfrm>
    </dsp:sp>
    <dsp:sp modelId="{CC0B14E4-4B45-4714-8AC6-D27C0C6242A6}">
      <dsp:nvSpPr>
        <dsp:cNvPr id="0" name=""/>
        <dsp:cNvSpPr/>
      </dsp:nvSpPr>
      <dsp:spPr>
        <a:xfrm rot="10800000">
          <a:off x="2216467" y="1944370"/>
          <a:ext cx="6649402" cy="972185"/>
        </a:xfrm>
        <a:prstGeom prst="trapezoid">
          <a:avLst>
            <a:gd name="adj" fmla="val 113994"/>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t>Drivers</a:t>
          </a:r>
        </a:p>
      </dsp:txBody>
      <dsp:txXfrm rot="-10800000">
        <a:off x="3380113" y="1944370"/>
        <a:ext cx="4322111" cy="972185"/>
      </dsp:txXfrm>
    </dsp:sp>
    <dsp:sp modelId="{DB370A4C-203F-42E1-9878-4A5E58158922}">
      <dsp:nvSpPr>
        <dsp:cNvPr id="0" name=""/>
        <dsp:cNvSpPr/>
      </dsp:nvSpPr>
      <dsp:spPr>
        <a:xfrm rot="10800000">
          <a:off x="3324701" y="2916555"/>
          <a:ext cx="4432935" cy="972185"/>
        </a:xfrm>
        <a:prstGeom prst="trapezoid">
          <a:avLst>
            <a:gd name="adj" fmla="val 113994"/>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t>Scenarios</a:t>
          </a:r>
        </a:p>
      </dsp:txBody>
      <dsp:txXfrm rot="-10800000">
        <a:off x="4100465" y="2916555"/>
        <a:ext cx="2881407" cy="972185"/>
      </dsp:txXfrm>
    </dsp:sp>
    <dsp:sp modelId="{36215BC8-9BB4-4FB5-9A79-3DF24FE9AD51}">
      <dsp:nvSpPr>
        <dsp:cNvPr id="0" name=""/>
        <dsp:cNvSpPr/>
      </dsp:nvSpPr>
      <dsp:spPr>
        <a:xfrm rot="10800000">
          <a:off x="4432935" y="3888740"/>
          <a:ext cx="2216467" cy="972185"/>
        </a:xfrm>
        <a:prstGeom prst="trapezoid">
          <a:avLst>
            <a:gd name="adj" fmla="val 113994"/>
          </a:avLst>
        </a:prstGeom>
        <a:solidFill>
          <a:schemeClr val="accent1">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GB" sz="4000" kern="1200" dirty="0"/>
        </a:p>
      </dsp:txBody>
      <dsp:txXfrm rot="-10800000">
        <a:off x="4432935" y="3888740"/>
        <a:ext cx="2216467" cy="9721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63C3D-ED10-41F6-9F17-1A26DF003372}">
      <dsp:nvSpPr>
        <dsp:cNvPr id="0" name=""/>
        <dsp:cNvSpPr/>
      </dsp:nvSpPr>
      <dsp:spPr>
        <a:xfrm rot="10800000">
          <a:off x="0" y="0"/>
          <a:ext cx="11082337" cy="972185"/>
        </a:xfrm>
        <a:prstGeom prst="trapezoid">
          <a:avLst>
            <a:gd name="adj" fmla="val 113994"/>
          </a:avLst>
        </a:prstGeom>
        <a:solidFill>
          <a:srgbClr val="FEF3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t>Scan hits</a:t>
          </a:r>
        </a:p>
      </dsp:txBody>
      <dsp:txXfrm rot="-10800000">
        <a:off x="1939409" y="0"/>
        <a:ext cx="7203519" cy="972185"/>
      </dsp:txXfrm>
    </dsp:sp>
    <dsp:sp modelId="{E3B4DE79-E036-48CD-8B54-C8F7AA1BB793}">
      <dsp:nvSpPr>
        <dsp:cNvPr id="0" name=""/>
        <dsp:cNvSpPr/>
      </dsp:nvSpPr>
      <dsp:spPr>
        <a:xfrm rot="10800000">
          <a:off x="1108233" y="972185"/>
          <a:ext cx="8865870" cy="972185"/>
        </a:xfrm>
        <a:prstGeom prst="trapezoid">
          <a:avLst>
            <a:gd name="adj" fmla="val 113994"/>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solidFill>
                <a:schemeClr val="bg1"/>
              </a:solidFill>
            </a:rPr>
            <a:t>TIPPOs</a:t>
          </a:r>
        </a:p>
      </dsp:txBody>
      <dsp:txXfrm rot="-10800000">
        <a:off x="2659761" y="972185"/>
        <a:ext cx="5762815" cy="972185"/>
      </dsp:txXfrm>
    </dsp:sp>
    <dsp:sp modelId="{CC0B14E4-4B45-4714-8AC6-D27C0C6242A6}">
      <dsp:nvSpPr>
        <dsp:cNvPr id="0" name=""/>
        <dsp:cNvSpPr/>
      </dsp:nvSpPr>
      <dsp:spPr>
        <a:xfrm rot="10800000">
          <a:off x="2216467" y="1944370"/>
          <a:ext cx="6649402" cy="972185"/>
        </a:xfrm>
        <a:prstGeom prst="trapezoid">
          <a:avLst>
            <a:gd name="adj" fmla="val 113994"/>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t>Drivers</a:t>
          </a:r>
        </a:p>
      </dsp:txBody>
      <dsp:txXfrm rot="-10800000">
        <a:off x="3380113" y="1944370"/>
        <a:ext cx="4322111" cy="972185"/>
      </dsp:txXfrm>
    </dsp:sp>
    <dsp:sp modelId="{DB370A4C-203F-42E1-9878-4A5E58158922}">
      <dsp:nvSpPr>
        <dsp:cNvPr id="0" name=""/>
        <dsp:cNvSpPr/>
      </dsp:nvSpPr>
      <dsp:spPr>
        <a:xfrm rot="10800000">
          <a:off x="3324701" y="2916555"/>
          <a:ext cx="4432935" cy="972185"/>
        </a:xfrm>
        <a:prstGeom prst="trapezoid">
          <a:avLst>
            <a:gd name="adj" fmla="val 113994"/>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t>Scenarios</a:t>
          </a:r>
        </a:p>
      </dsp:txBody>
      <dsp:txXfrm rot="-10800000">
        <a:off x="4100465" y="2916555"/>
        <a:ext cx="2881407" cy="972185"/>
      </dsp:txXfrm>
    </dsp:sp>
    <dsp:sp modelId="{36215BC8-9BB4-4FB5-9A79-3DF24FE9AD51}">
      <dsp:nvSpPr>
        <dsp:cNvPr id="0" name=""/>
        <dsp:cNvSpPr/>
      </dsp:nvSpPr>
      <dsp:spPr>
        <a:xfrm rot="10800000">
          <a:off x="4432935" y="3888740"/>
          <a:ext cx="2216467" cy="972185"/>
        </a:xfrm>
        <a:prstGeom prst="trapezoid">
          <a:avLst>
            <a:gd name="adj" fmla="val 113994"/>
          </a:avLst>
        </a:prstGeom>
        <a:solidFill>
          <a:schemeClr val="accent1">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GB" sz="4000" kern="1200" dirty="0"/>
        </a:p>
      </dsp:txBody>
      <dsp:txXfrm rot="-10800000">
        <a:off x="4432935" y="3888740"/>
        <a:ext cx="2216467" cy="9721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63C3D-ED10-41F6-9F17-1A26DF003372}">
      <dsp:nvSpPr>
        <dsp:cNvPr id="0" name=""/>
        <dsp:cNvSpPr/>
      </dsp:nvSpPr>
      <dsp:spPr>
        <a:xfrm rot="10800000">
          <a:off x="0" y="0"/>
          <a:ext cx="11082337" cy="972185"/>
        </a:xfrm>
        <a:prstGeom prst="trapezoid">
          <a:avLst>
            <a:gd name="adj" fmla="val 113994"/>
          </a:avLst>
        </a:prstGeom>
        <a:solidFill>
          <a:srgbClr val="FEF3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t>Scan hits</a:t>
          </a:r>
        </a:p>
      </dsp:txBody>
      <dsp:txXfrm rot="-10800000">
        <a:off x="1939409" y="0"/>
        <a:ext cx="7203519" cy="972185"/>
      </dsp:txXfrm>
    </dsp:sp>
    <dsp:sp modelId="{E3B4DE79-E036-48CD-8B54-C8F7AA1BB793}">
      <dsp:nvSpPr>
        <dsp:cNvPr id="0" name=""/>
        <dsp:cNvSpPr/>
      </dsp:nvSpPr>
      <dsp:spPr>
        <a:xfrm rot="10800000">
          <a:off x="1108233" y="972185"/>
          <a:ext cx="8865870" cy="972185"/>
        </a:xfrm>
        <a:prstGeom prst="trapezoid">
          <a:avLst>
            <a:gd name="adj" fmla="val 113994"/>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t>TIPPOs</a:t>
          </a:r>
        </a:p>
      </dsp:txBody>
      <dsp:txXfrm rot="-10800000">
        <a:off x="2659761" y="972185"/>
        <a:ext cx="5762815" cy="972185"/>
      </dsp:txXfrm>
    </dsp:sp>
    <dsp:sp modelId="{CC0B14E4-4B45-4714-8AC6-D27C0C6242A6}">
      <dsp:nvSpPr>
        <dsp:cNvPr id="0" name=""/>
        <dsp:cNvSpPr/>
      </dsp:nvSpPr>
      <dsp:spPr>
        <a:xfrm rot="10800000">
          <a:off x="2216467" y="1944370"/>
          <a:ext cx="6649402" cy="972185"/>
        </a:xfrm>
        <a:prstGeom prst="trapezoid">
          <a:avLst>
            <a:gd name="adj" fmla="val 113994"/>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solidFill>
                <a:schemeClr val="bg1"/>
              </a:solidFill>
            </a:rPr>
            <a:t>Drivers</a:t>
          </a:r>
        </a:p>
      </dsp:txBody>
      <dsp:txXfrm rot="-10800000">
        <a:off x="3380113" y="1944370"/>
        <a:ext cx="4322111" cy="972185"/>
      </dsp:txXfrm>
    </dsp:sp>
    <dsp:sp modelId="{DB370A4C-203F-42E1-9878-4A5E58158922}">
      <dsp:nvSpPr>
        <dsp:cNvPr id="0" name=""/>
        <dsp:cNvSpPr/>
      </dsp:nvSpPr>
      <dsp:spPr>
        <a:xfrm rot="10800000">
          <a:off x="3324701" y="2916555"/>
          <a:ext cx="4432935" cy="972185"/>
        </a:xfrm>
        <a:prstGeom prst="trapezoid">
          <a:avLst>
            <a:gd name="adj" fmla="val 113994"/>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t>Scenarios</a:t>
          </a:r>
        </a:p>
      </dsp:txBody>
      <dsp:txXfrm rot="-10800000">
        <a:off x="4100465" y="2916555"/>
        <a:ext cx="2881407" cy="972185"/>
      </dsp:txXfrm>
    </dsp:sp>
    <dsp:sp modelId="{36215BC8-9BB4-4FB5-9A79-3DF24FE9AD51}">
      <dsp:nvSpPr>
        <dsp:cNvPr id="0" name=""/>
        <dsp:cNvSpPr/>
      </dsp:nvSpPr>
      <dsp:spPr>
        <a:xfrm rot="10800000">
          <a:off x="4432935" y="3888740"/>
          <a:ext cx="2216467" cy="972185"/>
        </a:xfrm>
        <a:prstGeom prst="trapezoid">
          <a:avLst>
            <a:gd name="adj" fmla="val 113994"/>
          </a:avLst>
        </a:prstGeom>
        <a:solidFill>
          <a:schemeClr val="accent1">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GB" sz="4000" kern="1200" dirty="0"/>
        </a:p>
      </dsp:txBody>
      <dsp:txXfrm rot="-10800000">
        <a:off x="4432935" y="3888740"/>
        <a:ext cx="2216467" cy="9721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63C3D-ED10-41F6-9F17-1A26DF003372}">
      <dsp:nvSpPr>
        <dsp:cNvPr id="0" name=""/>
        <dsp:cNvSpPr/>
      </dsp:nvSpPr>
      <dsp:spPr>
        <a:xfrm rot="10800000">
          <a:off x="0" y="0"/>
          <a:ext cx="11082337" cy="972185"/>
        </a:xfrm>
        <a:prstGeom prst="trapezoid">
          <a:avLst>
            <a:gd name="adj" fmla="val 113994"/>
          </a:avLst>
        </a:prstGeom>
        <a:solidFill>
          <a:srgbClr val="FEF3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t>Scan hits</a:t>
          </a:r>
        </a:p>
      </dsp:txBody>
      <dsp:txXfrm rot="-10800000">
        <a:off x="1939409" y="0"/>
        <a:ext cx="7203519" cy="972185"/>
      </dsp:txXfrm>
    </dsp:sp>
    <dsp:sp modelId="{E3B4DE79-E036-48CD-8B54-C8F7AA1BB793}">
      <dsp:nvSpPr>
        <dsp:cNvPr id="0" name=""/>
        <dsp:cNvSpPr/>
      </dsp:nvSpPr>
      <dsp:spPr>
        <a:xfrm rot="10800000">
          <a:off x="1108233" y="972185"/>
          <a:ext cx="8865870" cy="972185"/>
        </a:xfrm>
        <a:prstGeom prst="trapezoid">
          <a:avLst>
            <a:gd name="adj" fmla="val 113994"/>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t>TIPPOs</a:t>
          </a:r>
        </a:p>
      </dsp:txBody>
      <dsp:txXfrm rot="-10800000">
        <a:off x="2659761" y="972185"/>
        <a:ext cx="5762815" cy="972185"/>
      </dsp:txXfrm>
    </dsp:sp>
    <dsp:sp modelId="{CC0B14E4-4B45-4714-8AC6-D27C0C6242A6}">
      <dsp:nvSpPr>
        <dsp:cNvPr id="0" name=""/>
        <dsp:cNvSpPr/>
      </dsp:nvSpPr>
      <dsp:spPr>
        <a:xfrm rot="10800000">
          <a:off x="2216467" y="1944370"/>
          <a:ext cx="6649402" cy="972185"/>
        </a:xfrm>
        <a:prstGeom prst="trapezoid">
          <a:avLst>
            <a:gd name="adj" fmla="val 113994"/>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t>Drivers</a:t>
          </a:r>
        </a:p>
      </dsp:txBody>
      <dsp:txXfrm rot="-10800000">
        <a:off x="3380113" y="1944370"/>
        <a:ext cx="4322111" cy="972185"/>
      </dsp:txXfrm>
    </dsp:sp>
    <dsp:sp modelId="{DB370A4C-203F-42E1-9878-4A5E58158922}">
      <dsp:nvSpPr>
        <dsp:cNvPr id="0" name=""/>
        <dsp:cNvSpPr/>
      </dsp:nvSpPr>
      <dsp:spPr>
        <a:xfrm rot="10800000">
          <a:off x="3324701" y="2916555"/>
          <a:ext cx="4432935" cy="972185"/>
        </a:xfrm>
        <a:prstGeom prst="trapezoid">
          <a:avLst>
            <a:gd name="adj" fmla="val 113994"/>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solidFill>
                <a:schemeClr val="bg1"/>
              </a:solidFill>
            </a:rPr>
            <a:t>Scenarios</a:t>
          </a:r>
        </a:p>
      </dsp:txBody>
      <dsp:txXfrm rot="-10800000">
        <a:off x="4100465" y="2916555"/>
        <a:ext cx="2881407" cy="972185"/>
      </dsp:txXfrm>
    </dsp:sp>
    <dsp:sp modelId="{36215BC8-9BB4-4FB5-9A79-3DF24FE9AD51}">
      <dsp:nvSpPr>
        <dsp:cNvPr id="0" name=""/>
        <dsp:cNvSpPr/>
      </dsp:nvSpPr>
      <dsp:spPr>
        <a:xfrm rot="10800000">
          <a:off x="4432935" y="3888740"/>
          <a:ext cx="2216467" cy="972185"/>
        </a:xfrm>
        <a:prstGeom prst="trapezoid">
          <a:avLst>
            <a:gd name="adj" fmla="val 113994"/>
          </a:avLst>
        </a:prstGeom>
        <a:solidFill>
          <a:schemeClr val="accent1">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GB" sz="4000" kern="1200" dirty="0"/>
        </a:p>
      </dsp:txBody>
      <dsp:txXfrm rot="-10800000">
        <a:off x="4432935" y="3888740"/>
        <a:ext cx="2216467" cy="972185"/>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492CC-5012-4355-A4BB-7897BD276117}" type="datetimeFigureOut">
              <a:rPr lang="en-GB" smtClean="0"/>
              <a:t>18/02/2026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9C666A-59F4-413C-817D-66F027DB5DB3}" type="slidenum">
              <a:rPr lang="en-GB" smtClean="0"/>
              <a:t>‹#›</a:t>
            </a:fld>
            <a:endParaRPr lang="en-GB"/>
          </a:p>
        </p:txBody>
      </p:sp>
    </p:spTree>
    <p:extLst>
      <p:ext uri="{BB962C8B-B14F-4D97-AF65-F5344CB8AC3E}">
        <p14:creationId xmlns:p14="http://schemas.microsoft.com/office/powerpoint/2010/main" val="2786025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Run sheet to come, but I envisage:</a:t>
            </a:r>
          </a:p>
          <a:p>
            <a:pPr fontAlgn="base"/>
            <a:r>
              <a:rPr lang="en-GB" sz="1200" b="0" i="0" kern="1200" dirty="0">
                <a:solidFill>
                  <a:schemeClr val="tx1"/>
                </a:solidFill>
                <a:effectLst/>
                <a:latin typeface="+mn-lt"/>
                <a:ea typeface="+mn-ea"/>
                <a:cs typeface="+mn-cs"/>
              </a:rPr>
              <a:t>1.30pm - Intro (HB)</a:t>
            </a:r>
          </a:p>
          <a:p>
            <a:pPr fontAlgn="base"/>
            <a:r>
              <a:rPr lang="en-GB" sz="1200" b="0" i="0" kern="1200" dirty="0">
                <a:solidFill>
                  <a:schemeClr val="tx1"/>
                </a:solidFill>
                <a:effectLst/>
                <a:latin typeface="+mn-lt"/>
                <a:ea typeface="+mn-ea"/>
                <a:cs typeface="+mn-cs"/>
              </a:rPr>
              <a:t>1.35pm - Dan Woods/We Communications - The Future of Communication (30-40 minutes inc. Q&amp;A) *</a:t>
            </a:r>
          </a:p>
          <a:p>
            <a:pPr fontAlgn="base"/>
            <a:r>
              <a:rPr lang="en-GB" sz="1200" b="0" i="0" kern="1200" dirty="0">
                <a:solidFill>
                  <a:schemeClr val="tx1"/>
                </a:solidFill>
                <a:effectLst/>
                <a:latin typeface="+mn-lt"/>
                <a:ea typeface="+mn-ea"/>
                <a:cs typeface="+mn-cs"/>
              </a:rPr>
              <a:t>2.15pm - Claire Routley/Legacy Futures - Research Methodology/Findings/Outcomes (30 mins)</a:t>
            </a:r>
          </a:p>
          <a:p>
            <a:pPr fontAlgn="base"/>
            <a:r>
              <a:rPr lang="en-GB" sz="1200" b="0" i="0" kern="1200" dirty="0">
                <a:solidFill>
                  <a:schemeClr val="tx1"/>
                </a:solidFill>
                <a:effectLst/>
                <a:latin typeface="+mn-lt"/>
                <a:ea typeface="+mn-ea"/>
                <a:cs typeface="+mn-cs"/>
              </a:rPr>
              <a:t>2.45pm - Afternoon tea break (15 mins)</a:t>
            </a:r>
          </a:p>
          <a:p>
            <a:pPr fontAlgn="base"/>
            <a:r>
              <a:rPr lang="en-GB" sz="1200" b="0" i="0" kern="1200" dirty="0">
                <a:solidFill>
                  <a:schemeClr val="tx1"/>
                </a:solidFill>
                <a:effectLst/>
                <a:latin typeface="+mn-lt"/>
                <a:ea typeface="+mn-ea"/>
                <a:cs typeface="+mn-cs"/>
              </a:rPr>
              <a:t>Claire Routley facilitates:</a:t>
            </a:r>
          </a:p>
          <a:p>
            <a:pPr fontAlgn="base"/>
            <a:r>
              <a:rPr lang="en-GB" sz="1200" b="0" i="0" kern="1200" dirty="0">
                <a:solidFill>
                  <a:schemeClr val="tx1"/>
                </a:solidFill>
                <a:effectLst/>
                <a:latin typeface="+mn-lt"/>
                <a:ea typeface="+mn-ea"/>
                <a:cs typeface="+mn-cs"/>
              </a:rPr>
              <a:t>3.00pm -  Workshopping the research for individual contexts/breakouts for those online (20-25 mins)</a:t>
            </a:r>
          </a:p>
          <a:p>
            <a:pPr fontAlgn="base"/>
            <a:r>
              <a:rPr lang="en-GB" sz="1200" b="0" i="0" kern="1200" dirty="0">
                <a:solidFill>
                  <a:schemeClr val="tx1"/>
                </a:solidFill>
                <a:effectLst/>
                <a:latin typeface="+mn-lt"/>
                <a:ea typeface="+mn-ea"/>
                <a:cs typeface="+mn-cs"/>
              </a:rPr>
              <a:t>3.25pm -  Feedback on workshopping and discussions/Chat comments (20-25 mins)</a:t>
            </a:r>
          </a:p>
          <a:p>
            <a:pPr fontAlgn="base"/>
            <a:r>
              <a:rPr lang="en-GB" sz="1200" b="0" i="0" kern="1200" dirty="0">
                <a:solidFill>
                  <a:schemeClr val="tx1"/>
                </a:solidFill>
                <a:effectLst/>
                <a:latin typeface="+mn-lt"/>
                <a:ea typeface="+mn-ea"/>
                <a:cs typeface="+mn-cs"/>
              </a:rPr>
              <a:t>3.50pm - Conclusion and follow ups</a:t>
            </a:r>
          </a:p>
          <a:p>
            <a:pPr fontAlgn="base"/>
            <a:r>
              <a:rPr lang="en-GB" sz="1200" b="0" i="0" kern="1200" dirty="0">
                <a:solidFill>
                  <a:schemeClr val="tx1"/>
                </a:solidFill>
                <a:effectLst/>
                <a:latin typeface="+mn-lt"/>
                <a:ea typeface="+mn-ea"/>
                <a:cs typeface="+mn-cs"/>
              </a:rPr>
              <a:t>3.55-4pm - Close (HB)</a:t>
            </a:r>
          </a:p>
          <a:p>
            <a:endParaRPr lang="en-GB" dirty="0"/>
          </a:p>
        </p:txBody>
      </p:sp>
      <p:sp>
        <p:nvSpPr>
          <p:cNvPr id="4" name="Slide Number Placeholder 3"/>
          <p:cNvSpPr>
            <a:spLocks noGrp="1"/>
          </p:cNvSpPr>
          <p:nvPr>
            <p:ph type="sldNum" sz="quarter" idx="5"/>
          </p:nvPr>
        </p:nvSpPr>
        <p:spPr/>
        <p:txBody>
          <a:bodyPr/>
          <a:lstStyle/>
          <a:p>
            <a:fld id="{229C666A-59F4-413C-817D-66F027DB5DB3}" type="slidenum">
              <a:rPr lang="en-GB" smtClean="0"/>
              <a:t>1</a:t>
            </a:fld>
            <a:endParaRPr lang="en-GB" dirty="0"/>
          </a:p>
        </p:txBody>
      </p:sp>
    </p:spTree>
    <p:extLst>
      <p:ext uri="{BB962C8B-B14F-4D97-AF65-F5344CB8AC3E}">
        <p14:creationId xmlns:p14="http://schemas.microsoft.com/office/powerpoint/2010/main" val="794790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9C666A-59F4-413C-817D-66F027DB5DB3}" type="slidenum">
              <a:rPr lang="en-GB" smtClean="0"/>
              <a:t>18</a:t>
            </a:fld>
            <a:endParaRPr lang="en-GB"/>
          </a:p>
        </p:txBody>
      </p:sp>
    </p:spTree>
    <p:extLst>
      <p:ext uri="{BB962C8B-B14F-4D97-AF65-F5344CB8AC3E}">
        <p14:creationId xmlns:p14="http://schemas.microsoft.com/office/powerpoint/2010/main" val="3153059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Open-mindedness – generally when planning out strategies, people think the future will be the same as today. Need to open our minds to the previously inconceivable</a:t>
            </a:r>
          </a:p>
          <a:p>
            <a:r>
              <a:rPr lang="en-GB" dirty="0"/>
              <a:t>Collaboration – safe place to discuss plausible visions of the future, acknowledge uncertainty. At Shell ‘they encouraged strategic conversations that went beyond the incremental, comfortable, and familiar progression customary in a consensus culture.’ Surfaced assumptions about the future</a:t>
            </a:r>
          </a:p>
        </p:txBody>
      </p:sp>
      <p:sp>
        <p:nvSpPr>
          <p:cNvPr id="4" name="Slide Number Placeholder 3"/>
          <p:cNvSpPr>
            <a:spLocks noGrp="1"/>
          </p:cNvSpPr>
          <p:nvPr>
            <p:ph type="sldNum" sz="quarter" idx="5"/>
          </p:nvPr>
        </p:nvSpPr>
        <p:spPr/>
        <p:txBody>
          <a:bodyPr/>
          <a:lstStyle/>
          <a:p>
            <a:fld id="{229C666A-59F4-413C-817D-66F027DB5DB3}" type="slidenum">
              <a:rPr lang="en-GB" smtClean="0"/>
              <a:t>24</a:t>
            </a:fld>
            <a:endParaRPr lang="en-GB"/>
          </a:p>
        </p:txBody>
      </p:sp>
    </p:spTree>
    <p:extLst>
      <p:ext uri="{BB962C8B-B14F-4D97-AF65-F5344CB8AC3E}">
        <p14:creationId xmlns:p14="http://schemas.microsoft.com/office/powerpoint/2010/main" val="616775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9C666A-59F4-413C-817D-66F027DB5DB3}" type="slidenum">
              <a:rPr lang="en-GB" smtClean="0"/>
              <a:t>25</a:t>
            </a:fld>
            <a:endParaRPr lang="en-GB"/>
          </a:p>
        </p:txBody>
      </p:sp>
    </p:spTree>
    <p:extLst>
      <p:ext uri="{BB962C8B-B14F-4D97-AF65-F5344CB8AC3E}">
        <p14:creationId xmlns:p14="http://schemas.microsoft.com/office/powerpoint/2010/main" val="289830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9C666A-59F4-413C-817D-66F027DB5DB3}" type="slidenum">
              <a:rPr lang="en-GB" smtClean="0"/>
              <a:t>26</a:t>
            </a:fld>
            <a:endParaRPr lang="en-GB"/>
          </a:p>
        </p:txBody>
      </p:sp>
    </p:spTree>
    <p:extLst>
      <p:ext uri="{BB962C8B-B14F-4D97-AF65-F5344CB8AC3E}">
        <p14:creationId xmlns:p14="http://schemas.microsoft.com/office/powerpoint/2010/main" val="1642710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9C666A-59F4-413C-817D-66F027DB5DB3}" type="slidenum">
              <a:rPr lang="en-GB" smtClean="0"/>
              <a:t>27</a:t>
            </a:fld>
            <a:endParaRPr lang="en-GB" dirty="0"/>
          </a:p>
        </p:txBody>
      </p:sp>
    </p:spTree>
    <p:extLst>
      <p:ext uri="{BB962C8B-B14F-4D97-AF65-F5344CB8AC3E}">
        <p14:creationId xmlns:p14="http://schemas.microsoft.com/office/powerpoint/2010/main" val="2989353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9C666A-59F4-413C-817D-66F027DB5DB3}" type="slidenum">
              <a:rPr lang="en-GB" smtClean="0"/>
              <a:t>3</a:t>
            </a:fld>
            <a:endParaRPr lang="en-GB"/>
          </a:p>
        </p:txBody>
      </p:sp>
    </p:spTree>
    <p:extLst>
      <p:ext uri="{BB962C8B-B14F-4D97-AF65-F5344CB8AC3E}">
        <p14:creationId xmlns:p14="http://schemas.microsoft.com/office/powerpoint/2010/main" val="2386325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9C666A-59F4-413C-817D-66F027DB5DB3}" type="slidenum">
              <a:rPr lang="en-GB" smtClean="0"/>
              <a:t>4</a:t>
            </a:fld>
            <a:endParaRPr lang="en-GB"/>
          </a:p>
        </p:txBody>
      </p:sp>
    </p:spTree>
    <p:extLst>
      <p:ext uri="{BB962C8B-B14F-4D97-AF65-F5344CB8AC3E}">
        <p14:creationId xmlns:p14="http://schemas.microsoft.com/office/powerpoint/2010/main" val="2752047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Maybe sometime in the next 5 years, we’ll all be attending events in the metaverse</a:t>
            </a:r>
          </a:p>
        </p:txBody>
      </p:sp>
      <p:sp>
        <p:nvSpPr>
          <p:cNvPr id="4" name="Slide Number Placeholder 3"/>
          <p:cNvSpPr>
            <a:spLocks noGrp="1"/>
          </p:cNvSpPr>
          <p:nvPr>
            <p:ph type="sldNum" sz="quarter" idx="5"/>
          </p:nvPr>
        </p:nvSpPr>
        <p:spPr/>
        <p:txBody>
          <a:bodyPr/>
          <a:lstStyle/>
          <a:p>
            <a:fld id="{229C666A-59F4-413C-817D-66F027DB5DB3}" type="slidenum">
              <a:rPr lang="en-GB" smtClean="0"/>
              <a:t>5</a:t>
            </a:fld>
            <a:endParaRPr lang="en-GB"/>
          </a:p>
        </p:txBody>
      </p:sp>
    </p:spTree>
    <p:extLst>
      <p:ext uri="{BB962C8B-B14F-4D97-AF65-F5344CB8AC3E}">
        <p14:creationId xmlns:p14="http://schemas.microsoft.com/office/powerpoint/2010/main" val="1667361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you imagine street fundraising in a decade’s time… Robot looks slightly terrifying – going to get lasered if you say no</a:t>
            </a:r>
          </a:p>
        </p:txBody>
      </p:sp>
      <p:sp>
        <p:nvSpPr>
          <p:cNvPr id="4" name="Slide Number Placeholder 3"/>
          <p:cNvSpPr>
            <a:spLocks noGrp="1"/>
          </p:cNvSpPr>
          <p:nvPr>
            <p:ph type="sldNum" sz="quarter" idx="5"/>
          </p:nvPr>
        </p:nvSpPr>
        <p:spPr/>
        <p:txBody>
          <a:bodyPr/>
          <a:lstStyle/>
          <a:p>
            <a:fld id="{229C666A-59F4-413C-817D-66F027DB5DB3}" type="slidenum">
              <a:rPr lang="en-GB" smtClean="0"/>
              <a:t>6</a:t>
            </a:fld>
            <a:endParaRPr lang="en-GB" dirty="0"/>
          </a:p>
        </p:txBody>
      </p:sp>
    </p:spTree>
    <p:extLst>
      <p:ext uri="{BB962C8B-B14F-4D97-AF65-F5344CB8AC3E}">
        <p14:creationId xmlns:p14="http://schemas.microsoft.com/office/powerpoint/2010/main" val="3159416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Maybe the next 15 years – we’ll be able to donate automatically using the chips in our brains</a:t>
            </a:r>
          </a:p>
        </p:txBody>
      </p:sp>
      <p:sp>
        <p:nvSpPr>
          <p:cNvPr id="4" name="Slide Number Placeholder 3"/>
          <p:cNvSpPr>
            <a:spLocks noGrp="1"/>
          </p:cNvSpPr>
          <p:nvPr>
            <p:ph type="sldNum" sz="quarter" idx="5"/>
          </p:nvPr>
        </p:nvSpPr>
        <p:spPr/>
        <p:txBody>
          <a:bodyPr/>
          <a:lstStyle/>
          <a:p>
            <a:fld id="{229C666A-59F4-413C-817D-66F027DB5DB3}" type="slidenum">
              <a:rPr lang="en-GB" smtClean="0"/>
              <a:t>7</a:t>
            </a:fld>
            <a:endParaRPr lang="en-GB"/>
          </a:p>
        </p:txBody>
      </p:sp>
    </p:spTree>
    <p:extLst>
      <p:ext uri="{BB962C8B-B14F-4D97-AF65-F5344CB8AC3E}">
        <p14:creationId xmlns:p14="http://schemas.microsoft.com/office/powerpoint/2010/main" val="1999239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9C666A-59F4-413C-817D-66F027DB5DB3}" type="slidenum">
              <a:rPr lang="en-GB" smtClean="0"/>
              <a:t>10</a:t>
            </a:fld>
            <a:endParaRPr lang="en-GB"/>
          </a:p>
        </p:txBody>
      </p:sp>
    </p:spTree>
    <p:extLst>
      <p:ext uri="{BB962C8B-B14F-4D97-AF65-F5344CB8AC3E}">
        <p14:creationId xmlns:p14="http://schemas.microsoft.com/office/powerpoint/2010/main" val="1377948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9C666A-59F4-413C-817D-66F027DB5DB3}" type="slidenum">
              <a:rPr lang="en-GB" smtClean="0"/>
              <a:t>16</a:t>
            </a:fld>
            <a:endParaRPr lang="en-GB"/>
          </a:p>
        </p:txBody>
      </p:sp>
    </p:spTree>
    <p:extLst>
      <p:ext uri="{BB962C8B-B14F-4D97-AF65-F5344CB8AC3E}">
        <p14:creationId xmlns:p14="http://schemas.microsoft.com/office/powerpoint/2010/main" val="1861446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5D986-DBFE-BE15-AD6A-0A908248B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6D9BCE-2425-6BDA-3503-2C6EEED6F9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E8AE21-36AE-2E8B-B95B-03DDE812BD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2F4AF6A-BD17-523C-9937-CAFCFA3CA793}"/>
              </a:ext>
            </a:extLst>
          </p:cNvPr>
          <p:cNvSpPr>
            <a:spLocks noGrp="1"/>
          </p:cNvSpPr>
          <p:nvPr>
            <p:ph type="sldNum" sz="quarter" idx="5"/>
          </p:nvPr>
        </p:nvSpPr>
        <p:spPr/>
        <p:txBody>
          <a:bodyPr/>
          <a:lstStyle/>
          <a:p>
            <a:fld id="{229C666A-59F4-413C-817D-66F027DB5DB3}" type="slidenum">
              <a:rPr lang="en-GB" smtClean="0"/>
              <a:t>17</a:t>
            </a:fld>
            <a:endParaRPr lang="en-GB"/>
          </a:p>
        </p:txBody>
      </p:sp>
    </p:spTree>
    <p:extLst>
      <p:ext uri="{BB962C8B-B14F-4D97-AF65-F5344CB8AC3E}">
        <p14:creationId xmlns:p14="http://schemas.microsoft.com/office/powerpoint/2010/main" val="2526539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mailto:hello@legacyfutures.com" TargetMode="External"/><Relationship Id="rId7" Type="http://schemas.openxmlformats.org/officeDocument/2006/relationships/image" Target="../media/image4.svg"/><Relationship Id="rId2" Type="http://schemas.openxmlformats.org/officeDocument/2006/relationships/hyperlink" Target="https://www.legacyfutures.com/" TargetMode="External"/><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hyperlink" Target="https://www.linkedin.com/company/legacy-foresight/"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28583C3-1186-7A43-8E3D-79D0B65BC15A}"/>
              </a:ext>
            </a:extLst>
          </p:cNvPr>
          <p:cNvCxnSpPr>
            <a:cxnSpLocks/>
          </p:cNvCxnSpPr>
          <p:nvPr userDrawn="1"/>
        </p:nvCxnSpPr>
        <p:spPr>
          <a:xfrm>
            <a:off x="550863" y="1402616"/>
            <a:ext cx="5440362"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8F205D7-3474-874E-2CB1-2D7BC6ED5BD9}"/>
              </a:ext>
            </a:extLst>
          </p:cNvPr>
          <p:cNvSpPr>
            <a:spLocks noGrp="1"/>
          </p:cNvSpPr>
          <p:nvPr>
            <p:ph type="ctrTitle"/>
          </p:nvPr>
        </p:nvSpPr>
        <p:spPr>
          <a:xfrm>
            <a:off x="550863" y="1539063"/>
            <a:ext cx="5440362" cy="1397414"/>
          </a:xfrm>
        </p:spPr>
        <p:txBody>
          <a:bodyPr anchor="t" anchorCtr="0">
            <a:noAutofit/>
          </a:bodyPr>
          <a:lstStyle>
            <a:lvl1pPr algn="l">
              <a:defRPr sz="4000">
                <a:solidFill>
                  <a:schemeClr val="tx1"/>
                </a:solidFill>
              </a:defRPr>
            </a:lvl1pPr>
          </a:lstStyle>
          <a:p>
            <a:r>
              <a:rPr lang="en-US" noProof="0"/>
              <a:t>Click to edit Master title style</a:t>
            </a:r>
            <a:endParaRPr lang="en-GB" noProof="0"/>
          </a:p>
        </p:txBody>
      </p:sp>
      <p:sp>
        <p:nvSpPr>
          <p:cNvPr id="4" name="Subtitle 2">
            <a:extLst>
              <a:ext uri="{FF2B5EF4-FFF2-40B4-BE49-F238E27FC236}">
                <a16:creationId xmlns:a16="http://schemas.microsoft.com/office/drawing/2014/main" id="{02995190-1AC9-AFF9-1576-E73454248E79}"/>
              </a:ext>
            </a:extLst>
          </p:cNvPr>
          <p:cNvSpPr>
            <a:spLocks noGrp="1"/>
          </p:cNvSpPr>
          <p:nvPr>
            <p:ph type="subTitle" idx="1" hasCustomPrompt="1"/>
          </p:nvPr>
        </p:nvSpPr>
        <p:spPr>
          <a:xfrm>
            <a:off x="550863" y="3154172"/>
            <a:ext cx="5440362" cy="724859"/>
          </a:xfrm>
        </p:spPr>
        <p:txBody>
          <a:bodyPr anchor="b" anchorCtr="0"/>
          <a:lstStyle>
            <a:lvl1pPr marL="0" indent="0" algn="l">
              <a:lnSpc>
                <a:spcPct val="102000"/>
              </a:lnSpc>
              <a:spcBef>
                <a:spcPts val="0"/>
              </a:spcBef>
              <a:buNone/>
              <a:defRPr sz="20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add subtitle and/or presenters</a:t>
            </a:r>
          </a:p>
        </p:txBody>
      </p:sp>
      <p:sp>
        <p:nvSpPr>
          <p:cNvPr id="5" name="Text Placeholder 9">
            <a:extLst>
              <a:ext uri="{FF2B5EF4-FFF2-40B4-BE49-F238E27FC236}">
                <a16:creationId xmlns:a16="http://schemas.microsoft.com/office/drawing/2014/main" id="{0574B475-5A1D-C5A7-E710-FEBD06AAEC71}"/>
              </a:ext>
            </a:extLst>
          </p:cNvPr>
          <p:cNvSpPr>
            <a:spLocks noGrp="1"/>
          </p:cNvSpPr>
          <p:nvPr>
            <p:ph type="body" sz="quarter" idx="13" hasCustomPrompt="1"/>
          </p:nvPr>
        </p:nvSpPr>
        <p:spPr>
          <a:xfrm>
            <a:off x="550863" y="6151381"/>
            <a:ext cx="5440362" cy="195444"/>
          </a:xfrm>
        </p:spPr>
        <p:txBody>
          <a:bodyPr anchor="b" anchorCtr="0"/>
          <a:lstStyle>
            <a:lvl1pPr>
              <a:spcBef>
                <a:spcPts val="0"/>
              </a:spcBef>
              <a:buNone/>
              <a:defRPr sz="1200" cap="all" baseline="0">
                <a:solidFill>
                  <a:schemeClr val="tx2"/>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noProof="0"/>
              <a:t>CLICK TO ADD DATE </a:t>
            </a:r>
            <a:r>
              <a:rPr lang="en-GB" noProof="0" err="1"/>
              <a:t>and/OR</a:t>
            </a:r>
            <a:r>
              <a:rPr lang="en-GB" noProof="0"/>
              <a:t> CONFIDENTIAL Status </a:t>
            </a:r>
          </a:p>
        </p:txBody>
      </p:sp>
      <p:pic>
        <p:nvPicPr>
          <p:cNvPr id="32" name="Graphic 31">
            <a:extLst>
              <a:ext uri="{FF2B5EF4-FFF2-40B4-BE49-F238E27FC236}">
                <a16:creationId xmlns:a16="http://schemas.microsoft.com/office/drawing/2014/main" id="{5D0D0E41-9395-7420-F72A-5135724EDB2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r="27736" b="34902"/>
          <a:stretch/>
        </p:blipFill>
        <p:spPr>
          <a:xfrm>
            <a:off x="7055849" y="1838325"/>
            <a:ext cx="5136152" cy="5019675"/>
          </a:xfrm>
          <a:prstGeom prst="rect">
            <a:avLst/>
          </a:prstGeom>
        </p:spPr>
      </p:pic>
      <p:pic>
        <p:nvPicPr>
          <p:cNvPr id="9" name="Graphic 8">
            <a:extLst>
              <a:ext uri="{FF2B5EF4-FFF2-40B4-BE49-F238E27FC236}">
                <a16:creationId xmlns:a16="http://schemas.microsoft.com/office/drawing/2014/main" id="{28F7F18E-6173-03DD-5DDF-9EF629B8615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63538" y="569820"/>
            <a:ext cx="1677600" cy="935851"/>
          </a:xfrm>
          <a:prstGeom prst="rect">
            <a:avLst/>
          </a:prstGeom>
        </p:spPr>
      </p:pic>
    </p:spTree>
    <p:extLst>
      <p:ext uri="{BB962C8B-B14F-4D97-AF65-F5344CB8AC3E}">
        <p14:creationId xmlns:p14="http://schemas.microsoft.com/office/powerpoint/2010/main" val="668576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
        <p:nvSpPr>
          <p:cNvPr id="5" name="Footer">
            <a:extLst>
              <a:ext uri="{FF2B5EF4-FFF2-40B4-BE49-F238E27FC236}">
                <a16:creationId xmlns:a16="http://schemas.microsoft.com/office/drawing/2014/main" id="{1DD40F49-1587-4C6F-9BEF-B5725C31073F}"/>
              </a:ext>
            </a:extLst>
          </p:cNvPr>
          <p:cNvSpPr>
            <a:spLocks noGrp="1"/>
          </p:cNvSpPr>
          <p:nvPr>
            <p:ph type="ftr" sz="quarter" idx="15"/>
          </p:nvPr>
        </p:nvSpPr>
        <p:spPr/>
        <p:txBody>
          <a:bodyPr/>
          <a:lstStyle/>
          <a:p>
            <a:r>
              <a:rPr lang="en-GB"/>
              <a:t>Future of Stewardship</a:t>
            </a:r>
            <a:endParaRPr lang="en-GB" dirty="0"/>
          </a:p>
        </p:txBody>
      </p:sp>
    </p:spTree>
    <p:extLst>
      <p:ext uri="{BB962C8B-B14F-4D97-AF65-F5344CB8AC3E}">
        <p14:creationId xmlns:p14="http://schemas.microsoft.com/office/powerpoint/2010/main" val="1406618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ntent - Picture">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a:xfrm>
            <a:off x="559050" y="289424"/>
            <a:ext cx="5432175" cy="467820"/>
          </a:xfrm>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5432174" cy="357188"/>
          </a:xfrm>
        </p:spPr>
        <p:txBody>
          <a:bodyPr/>
          <a:lstStyle>
            <a:lvl1pPr marL="0" indent="0">
              <a:buNone/>
              <a:defRPr/>
            </a:lvl1pPr>
          </a:lstStyle>
          <a:p>
            <a:pPr lvl="0"/>
            <a:r>
              <a:rPr lang="en-GB" dirty="0"/>
              <a:t>Click to add subtitle</a:t>
            </a:r>
          </a:p>
        </p:txBody>
      </p:sp>
      <p:sp>
        <p:nvSpPr>
          <p:cNvPr id="12" name="Content 1">
            <a:extLst>
              <a:ext uri="{FF2B5EF4-FFF2-40B4-BE49-F238E27FC236}">
                <a16:creationId xmlns:a16="http://schemas.microsoft.com/office/drawing/2014/main" id="{3E52655F-3A3C-2584-215D-C530F4F97F0B}"/>
              </a:ext>
            </a:extLst>
          </p:cNvPr>
          <p:cNvSpPr>
            <a:spLocks noGrp="1"/>
          </p:cNvSpPr>
          <p:nvPr>
            <p:ph sz="quarter" idx="17"/>
          </p:nvPr>
        </p:nvSpPr>
        <p:spPr>
          <a:xfrm>
            <a:off x="558800" y="1438552"/>
            <a:ext cx="5230159"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Picture Placeholder 5">
            <a:extLst>
              <a:ext uri="{FF2B5EF4-FFF2-40B4-BE49-F238E27FC236}">
                <a16:creationId xmlns:a16="http://schemas.microsoft.com/office/drawing/2014/main" id="{7062ADFF-FB25-F4E0-8040-26BF08506E5C}"/>
              </a:ext>
            </a:extLst>
          </p:cNvPr>
          <p:cNvSpPr>
            <a:spLocks noGrp="1"/>
          </p:cNvSpPr>
          <p:nvPr>
            <p:ph type="pic" sz="quarter" idx="18"/>
          </p:nvPr>
        </p:nvSpPr>
        <p:spPr>
          <a:xfrm>
            <a:off x="6197600" y="0"/>
            <a:ext cx="5994400" cy="6858000"/>
          </a:xfrm>
          <a:solidFill>
            <a:schemeClr val="bg1">
              <a:lumMod val="95000"/>
            </a:schemeClr>
          </a:solidFill>
        </p:spPr>
        <p:txBody>
          <a:bodyPr lIns="108000" tIns="3780000" rIns="108000" bIns="108000"/>
          <a:lstStyle>
            <a:lvl1pPr marL="0" indent="0" algn="ctr">
              <a:buNone/>
              <a:defRPr/>
            </a:lvl1pPr>
          </a:lstStyle>
          <a:p>
            <a:r>
              <a:rPr lang="en-US"/>
              <a:t>Click icon to add picture</a:t>
            </a:r>
            <a:endParaRPr lang="en-GB" dirty="0"/>
          </a:p>
        </p:txBody>
      </p:sp>
      <p:sp>
        <p:nvSpPr>
          <p:cNvPr id="3" name="Footer Placeholder 2">
            <a:extLst>
              <a:ext uri="{FF2B5EF4-FFF2-40B4-BE49-F238E27FC236}">
                <a16:creationId xmlns:a16="http://schemas.microsoft.com/office/drawing/2014/main" id="{B345A75D-3E63-DB7B-AE1A-DA1A486B581B}"/>
              </a:ext>
            </a:extLst>
          </p:cNvPr>
          <p:cNvSpPr>
            <a:spLocks noGrp="1"/>
          </p:cNvSpPr>
          <p:nvPr>
            <p:ph type="ftr" sz="quarter" idx="20"/>
          </p:nvPr>
        </p:nvSpPr>
        <p:spPr/>
        <p:txBody>
          <a:bodyPr/>
          <a:lstStyle/>
          <a:p>
            <a:r>
              <a:rPr lang="en-GB"/>
              <a:t>Future of Stewardship</a:t>
            </a:r>
            <a:endParaRPr lang="en-GB" dirty="0"/>
          </a:p>
        </p:txBody>
      </p:sp>
    </p:spTree>
    <p:extLst>
      <p:ext uri="{BB962C8B-B14F-4D97-AF65-F5344CB8AC3E}">
        <p14:creationId xmlns:p14="http://schemas.microsoft.com/office/powerpoint/2010/main" val="1915928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ntent Tint - Picture">
    <p:bg>
      <p:bgPr>
        <a:solidFill>
          <a:schemeClr val="bg2"/>
        </a:solidFill>
        <a:effectLst/>
      </p:bgPr>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a:xfrm>
            <a:off x="559050" y="289424"/>
            <a:ext cx="5432175" cy="467820"/>
          </a:xfrm>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5432174" cy="357188"/>
          </a:xfrm>
        </p:spPr>
        <p:txBody>
          <a:bodyPr/>
          <a:lstStyle>
            <a:lvl1pPr marL="0" indent="0">
              <a:buNone/>
              <a:defRPr/>
            </a:lvl1pPr>
          </a:lstStyle>
          <a:p>
            <a:pPr lvl="0"/>
            <a:r>
              <a:rPr lang="en-GB" dirty="0"/>
              <a:t>Click to add subtitle</a:t>
            </a:r>
          </a:p>
        </p:txBody>
      </p:sp>
      <p:sp>
        <p:nvSpPr>
          <p:cNvPr id="12" name="Content 1">
            <a:extLst>
              <a:ext uri="{FF2B5EF4-FFF2-40B4-BE49-F238E27FC236}">
                <a16:creationId xmlns:a16="http://schemas.microsoft.com/office/drawing/2014/main" id="{3E52655F-3A3C-2584-215D-C530F4F97F0B}"/>
              </a:ext>
            </a:extLst>
          </p:cNvPr>
          <p:cNvSpPr>
            <a:spLocks noGrp="1"/>
          </p:cNvSpPr>
          <p:nvPr>
            <p:ph sz="quarter" idx="17"/>
          </p:nvPr>
        </p:nvSpPr>
        <p:spPr>
          <a:xfrm>
            <a:off x="558800" y="1438552"/>
            <a:ext cx="5230159"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Picture Placeholder 5">
            <a:extLst>
              <a:ext uri="{FF2B5EF4-FFF2-40B4-BE49-F238E27FC236}">
                <a16:creationId xmlns:a16="http://schemas.microsoft.com/office/drawing/2014/main" id="{7062ADFF-FB25-F4E0-8040-26BF08506E5C}"/>
              </a:ext>
            </a:extLst>
          </p:cNvPr>
          <p:cNvSpPr>
            <a:spLocks noGrp="1"/>
          </p:cNvSpPr>
          <p:nvPr>
            <p:ph type="pic" sz="quarter" idx="18"/>
          </p:nvPr>
        </p:nvSpPr>
        <p:spPr>
          <a:xfrm>
            <a:off x="6197600" y="0"/>
            <a:ext cx="5994400" cy="6858000"/>
          </a:xfrm>
          <a:solidFill>
            <a:schemeClr val="bg1">
              <a:lumMod val="95000"/>
            </a:schemeClr>
          </a:solidFill>
        </p:spPr>
        <p:txBody>
          <a:bodyPr lIns="108000" tIns="3780000" rIns="108000" bIns="108000"/>
          <a:lstStyle>
            <a:lvl1pPr marL="0" indent="0" algn="ctr">
              <a:buNone/>
              <a:defRPr/>
            </a:lvl1pPr>
          </a:lstStyle>
          <a:p>
            <a:r>
              <a:rPr lang="en-US"/>
              <a:t>Click icon to add picture</a:t>
            </a:r>
            <a:endParaRPr lang="en-GB" dirty="0"/>
          </a:p>
        </p:txBody>
      </p:sp>
      <p:sp>
        <p:nvSpPr>
          <p:cNvPr id="3" name="Footer Placeholder 2">
            <a:extLst>
              <a:ext uri="{FF2B5EF4-FFF2-40B4-BE49-F238E27FC236}">
                <a16:creationId xmlns:a16="http://schemas.microsoft.com/office/drawing/2014/main" id="{B345A75D-3E63-DB7B-AE1A-DA1A486B581B}"/>
              </a:ext>
            </a:extLst>
          </p:cNvPr>
          <p:cNvSpPr>
            <a:spLocks noGrp="1"/>
          </p:cNvSpPr>
          <p:nvPr>
            <p:ph type="ftr" sz="quarter" idx="20"/>
          </p:nvPr>
        </p:nvSpPr>
        <p:spPr/>
        <p:txBody>
          <a:bodyPr/>
          <a:lstStyle/>
          <a:p>
            <a:r>
              <a:rPr lang="en-GB"/>
              <a:t>Future of Stewardship</a:t>
            </a:r>
            <a:endParaRPr lang="en-GB" dirty="0"/>
          </a:p>
        </p:txBody>
      </p:sp>
    </p:spTree>
    <p:extLst>
      <p:ext uri="{BB962C8B-B14F-4D97-AF65-F5344CB8AC3E}">
        <p14:creationId xmlns:p14="http://schemas.microsoft.com/office/powerpoint/2010/main" val="3039712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ntent - Picture Roun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982C4CF-C11C-86BF-9C83-99B456F8D3D7}"/>
              </a:ext>
            </a:extLst>
          </p:cNvPr>
          <p:cNvSpPr>
            <a:spLocks noGrp="1"/>
          </p:cNvSpPr>
          <p:nvPr>
            <p:ph type="pic" sz="quarter" idx="18"/>
          </p:nvPr>
        </p:nvSpPr>
        <p:spPr>
          <a:xfrm>
            <a:off x="7107238" y="2016580"/>
            <a:ext cx="5084762" cy="4841420"/>
          </a:xfrm>
          <a:custGeom>
            <a:avLst/>
            <a:gdLst>
              <a:gd name="connsiteX0" fmla="*/ 2936081 w 5084762"/>
              <a:gd name="connsiteY0" fmla="*/ 0 h 4841420"/>
              <a:gd name="connsiteX1" fmla="*/ 5012204 w 5084762"/>
              <a:gd name="connsiteY1" fmla="*/ 859958 h 4841420"/>
              <a:gd name="connsiteX2" fmla="*/ 5084762 w 5084762"/>
              <a:gd name="connsiteY2" fmla="*/ 939792 h 4841420"/>
              <a:gd name="connsiteX3" fmla="*/ 5084762 w 5084762"/>
              <a:gd name="connsiteY3" fmla="*/ 4841420 h 4841420"/>
              <a:gd name="connsiteX4" fmla="*/ 704739 w 5084762"/>
              <a:gd name="connsiteY4" fmla="*/ 4841420 h 4841420"/>
              <a:gd name="connsiteX5" fmla="*/ 670458 w 5084762"/>
              <a:gd name="connsiteY5" fmla="*/ 4803702 h 4841420"/>
              <a:gd name="connsiteX6" fmla="*/ 0 w 5084762"/>
              <a:gd name="connsiteY6" fmla="*/ 2936081 h 4841420"/>
              <a:gd name="connsiteX7" fmla="*/ 2936081 w 5084762"/>
              <a:gd name="connsiteY7" fmla="*/ 0 h 484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4762" h="4841420">
                <a:moveTo>
                  <a:pt x="2936081" y="0"/>
                </a:moveTo>
                <a:cubicBezTo>
                  <a:pt x="3746858" y="0"/>
                  <a:pt x="4480878" y="328632"/>
                  <a:pt x="5012204" y="859958"/>
                </a:cubicBezTo>
                <a:lnTo>
                  <a:pt x="5084762" y="939792"/>
                </a:lnTo>
                <a:lnTo>
                  <a:pt x="5084762" y="4841420"/>
                </a:lnTo>
                <a:lnTo>
                  <a:pt x="704739" y="4841420"/>
                </a:lnTo>
                <a:lnTo>
                  <a:pt x="670458" y="4803702"/>
                </a:lnTo>
                <a:cubicBezTo>
                  <a:pt x="251609" y="4296174"/>
                  <a:pt x="0" y="3645511"/>
                  <a:pt x="0" y="2936081"/>
                </a:cubicBezTo>
                <a:cubicBezTo>
                  <a:pt x="0" y="1314528"/>
                  <a:pt x="1314528" y="0"/>
                  <a:pt x="2936081" y="0"/>
                </a:cubicBezTo>
                <a:close/>
              </a:path>
            </a:pathLst>
          </a:custGeom>
          <a:solidFill>
            <a:schemeClr val="bg1">
              <a:lumMod val="95000"/>
            </a:schemeClr>
          </a:solidFill>
        </p:spPr>
        <p:txBody>
          <a:bodyPr wrap="square" lIns="108000" tIns="3780000" rIns="108000" bIns="108000">
            <a:noAutofit/>
          </a:bodyPr>
          <a:lstStyle>
            <a:lvl1pPr marL="0" indent="0" algn="ctr">
              <a:buNone/>
              <a:defRPr/>
            </a:lvl1pPr>
          </a:lstStyle>
          <a:p>
            <a:r>
              <a:rPr lang="en-US"/>
              <a:t>Click icon to add picture</a:t>
            </a:r>
            <a:endParaRPr lang="en-GB" dirty="0"/>
          </a:p>
        </p:txBody>
      </p:sp>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a:xfrm>
            <a:off x="559050" y="289424"/>
            <a:ext cx="5432175" cy="467820"/>
          </a:xfrm>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5432174" cy="357188"/>
          </a:xfrm>
        </p:spPr>
        <p:txBody>
          <a:bodyPr/>
          <a:lstStyle>
            <a:lvl1pPr marL="0" indent="0">
              <a:buNone/>
              <a:defRPr/>
            </a:lvl1pPr>
          </a:lstStyle>
          <a:p>
            <a:pPr lvl="0"/>
            <a:r>
              <a:rPr lang="en-GB" dirty="0"/>
              <a:t>Click to add subtitle</a:t>
            </a:r>
          </a:p>
        </p:txBody>
      </p:sp>
      <p:sp>
        <p:nvSpPr>
          <p:cNvPr id="12" name="Content 1">
            <a:extLst>
              <a:ext uri="{FF2B5EF4-FFF2-40B4-BE49-F238E27FC236}">
                <a16:creationId xmlns:a16="http://schemas.microsoft.com/office/drawing/2014/main" id="{3E52655F-3A3C-2584-215D-C530F4F97F0B}"/>
              </a:ext>
            </a:extLst>
          </p:cNvPr>
          <p:cNvSpPr>
            <a:spLocks noGrp="1"/>
          </p:cNvSpPr>
          <p:nvPr>
            <p:ph sz="quarter" idx="17"/>
          </p:nvPr>
        </p:nvSpPr>
        <p:spPr>
          <a:xfrm>
            <a:off x="558800" y="1438552"/>
            <a:ext cx="6282871"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ooter Placeholder 2">
            <a:extLst>
              <a:ext uri="{FF2B5EF4-FFF2-40B4-BE49-F238E27FC236}">
                <a16:creationId xmlns:a16="http://schemas.microsoft.com/office/drawing/2014/main" id="{B345A75D-3E63-DB7B-AE1A-DA1A486B581B}"/>
              </a:ext>
            </a:extLst>
          </p:cNvPr>
          <p:cNvSpPr>
            <a:spLocks noGrp="1"/>
          </p:cNvSpPr>
          <p:nvPr>
            <p:ph type="ftr" sz="quarter" idx="20"/>
          </p:nvPr>
        </p:nvSpPr>
        <p:spPr/>
        <p:txBody>
          <a:bodyPr/>
          <a:lstStyle/>
          <a:p>
            <a:r>
              <a:rPr lang="en-GB"/>
              <a:t>Future of Stewardship</a:t>
            </a:r>
            <a:endParaRPr lang="en-GB" dirty="0"/>
          </a:p>
        </p:txBody>
      </p:sp>
    </p:spTree>
    <p:extLst>
      <p:ext uri="{BB962C8B-B14F-4D97-AF65-F5344CB8AC3E}">
        <p14:creationId xmlns:p14="http://schemas.microsoft.com/office/powerpoint/2010/main" val="2955752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12" name="Content 1">
            <a:extLst>
              <a:ext uri="{FF2B5EF4-FFF2-40B4-BE49-F238E27FC236}">
                <a16:creationId xmlns:a16="http://schemas.microsoft.com/office/drawing/2014/main" id="{3E52655F-3A3C-2584-215D-C530F4F97F0B}"/>
              </a:ext>
            </a:extLst>
          </p:cNvPr>
          <p:cNvSpPr>
            <a:spLocks noGrp="1"/>
          </p:cNvSpPr>
          <p:nvPr>
            <p:ph sz="quarter" idx="17"/>
          </p:nvPr>
        </p:nvSpPr>
        <p:spPr>
          <a:xfrm>
            <a:off x="558800" y="1438552"/>
            <a:ext cx="5432425"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Content 2">
            <a:extLst>
              <a:ext uri="{FF2B5EF4-FFF2-40B4-BE49-F238E27FC236}">
                <a16:creationId xmlns:a16="http://schemas.microsoft.com/office/drawing/2014/main" id="{2F0E5F17-0C7D-3DF6-8E92-C43B14EF254C}"/>
              </a:ext>
            </a:extLst>
          </p:cNvPr>
          <p:cNvSpPr>
            <a:spLocks noGrp="1"/>
          </p:cNvSpPr>
          <p:nvPr>
            <p:ph sz="quarter" idx="18"/>
          </p:nvPr>
        </p:nvSpPr>
        <p:spPr>
          <a:xfrm>
            <a:off x="6204634" y="1438552"/>
            <a:ext cx="5432425"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
        <p:nvSpPr>
          <p:cNvPr id="5" name="Footer">
            <a:extLst>
              <a:ext uri="{FF2B5EF4-FFF2-40B4-BE49-F238E27FC236}">
                <a16:creationId xmlns:a16="http://schemas.microsoft.com/office/drawing/2014/main" id="{1DD40F49-1587-4C6F-9BEF-B5725C31073F}"/>
              </a:ext>
            </a:extLst>
          </p:cNvPr>
          <p:cNvSpPr>
            <a:spLocks noGrp="1"/>
          </p:cNvSpPr>
          <p:nvPr>
            <p:ph type="ftr" sz="quarter" idx="15"/>
          </p:nvPr>
        </p:nvSpPr>
        <p:spPr/>
        <p:txBody>
          <a:bodyPr/>
          <a:lstStyle/>
          <a:p>
            <a:r>
              <a:rPr lang="en-GB"/>
              <a:t>Future of Stewardship</a:t>
            </a:r>
            <a:endParaRPr lang="en-GB" dirty="0"/>
          </a:p>
        </p:txBody>
      </p:sp>
    </p:spTree>
    <p:extLst>
      <p:ext uri="{BB962C8B-B14F-4D97-AF65-F5344CB8AC3E}">
        <p14:creationId xmlns:p14="http://schemas.microsoft.com/office/powerpoint/2010/main" val="2785257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 Source">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12" name="Content 1">
            <a:extLst>
              <a:ext uri="{FF2B5EF4-FFF2-40B4-BE49-F238E27FC236}">
                <a16:creationId xmlns:a16="http://schemas.microsoft.com/office/drawing/2014/main" id="{3E52655F-3A3C-2584-215D-C530F4F97F0B}"/>
              </a:ext>
            </a:extLst>
          </p:cNvPr>
          <p:cNvSpPr>
            <a:spLocks noGrp="1"/>
          </p:cNvSpPr>
          <p:nvPr>
            <p:ph sz="quarter" idx="17"/>
          </p:nvPr>
        </p:nvSpPr>
        <p:spPr>
          <a:xfrm>
            <a:off x="558800" y="1438552"/>
            <a:ext cx="5432425" cy="4611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ource 1">
            <a:extLst>
              <a:ext uri="{FF2B5EF4-FFF2-40B4-BE49-F238E27FC236}">
                <a16:creationId xmlns:a16="http://schemas.microsoft.com/office/drawing/2014/main" id="{20737DC4-F695-81C2-9258-67ED18590645}"/>
              </a:ext>
            </a:extLst>
          </p:cNvPr>
          <p:cNvSpPr>
            <a:spLocks noGrp="1"/>
          </p:cNvSpPr>
          <p:nvPr>
            <p:ph type="body" sz="quarter" idx="18" hasCustomPrompt="1"/>
          </p:nvPr>
        </p:nvSpPr>
        <p:spPr>
          <a:xfrm>
            <a:off x="569914" y="6177776"/>
            <a:ext cx="5421312" cy="131703"/>
          </a:xfrm>
        </p:spPr>
        <p:txBody>
          <a:bodyPr wrap="square">
            <a:spAutoFit/>
          </a:bodyPr>
          <a:lstStyle>
            <a:lvl1pPr marL="0" indent="0" algn="l">
              <a:spcBef>
                <a:spcPts val="0"/>
              </a:spcBef>
              <a:buNone/>
              <a:defRPr sz="900">
                <a:solidFill>
                  <a:schemeClr val="tx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dirty="0"/>
              <a:t>Add source</a:t>
            </a:r>
          </a:p>
        </p:txBody>
      </p:sp>
      <p:sp>
        <p:nvSpPr>
          <p:cNvPr id="3" name="Content 2">
            <a:extLst>
              <a:ext uri="{FF2B5EF4-FFF2-40B4-BE49-F238E27FC236}">
                <a16:creationId xmlns:a16="http://schemas.microsoft.com/office/drawing/2014/main" id="{E30D04C0-379A-1B04-7767-CC173A5CAF61}"/>
              </a:ext>
            </a:extLst>
          </p:cNvPr>
          <p:cNvSpPr>
            <a:spLocks noGrp="1"/>
          </p:cNvSpPr>
          <p:nvPr>
            <p:ph sz="quarter" idx="19"/>
          </p:nvPr>
        </p:nvSpPr>
        <p:spPr>
          <a:xfrm>
            <a:off x="6208713" y="1438552"/>
            <a:ext cx="5432425" cy="4611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ource 2">
            <a:extLst>
              <a:ext uri="{FF2B5EF4-FFF2-40B4-BE49-F238E27FC236}">
                <a16:creationId xmlns:a16="http://schemas.microsoft.com/office/drawing/2014/main" id="{3FD79F11-72C5-767A-D242-2CD6BE51AFFB}"/>
              </a:ext>
            </a:extLst>
          </p:cNvPr>
          <p:cNvSpPr>
            <a:spLocks noGrp="1"/>
          </p:cNvSpPr>
          <p:nvPr>
            <p:ph type="body" sz="quarter" idx="20" hasCustomPrompt="1"/>
          </p:nvPr>
        </p:nvSpPr>
        <p:spPr>
          <a:xfrm>
            <a:off x="6197600" y="6177776"/>
            <a:ext cx="5421312" cy="131703"/>
          </a:xfrm>
        </p:spPr>
        <p:txBody>
          <a:bodyPr wrap="square">
            <a:spAutoFit/>
          </a:bodyPr>
          <a:lstStyle>
            <a:lvl1pPr marL="0" indent="0" algn="l">
              <a:spcBef>
                <a:spcPts val="0"/>
              </a:spcBef>
              <a:buNone/>
              <a:defRPr sz="900">
                <a:solidFill>
                  <a:schemeClr val="tx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dirty="0"/>
              <a:t>Add source</a:t>
            </a:r>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
        <p:nvSpPr>
          <p:cNvPr id="5" name="Footer">
            <a:extLst>
              <a:ext uri="{FF2B5EF4-FFF2-40B4-BE49-F238E27FC236}">
                <a16:creationId xmlns:a16="http://schemas.microsoft.com/office/drawing/2014/main" id="{1DD40F49-1587-4C6F-9BEF-B5725C31073F}"/>
              </a:ext>
            </a:extLst>
          </p:cNvPr>
          <p:cNvSpPr>
            <a:spLocks noGrp="1"/>
          </p:cNvSpPr>
          <p:nvPr>
            <p:ph type="ftr" sz="quarter" idx="15"/>
          </p:nvPr>
        </p:nvSpPr>
        <p:spPr/>
        <p:txBody>
          <a:bodyPr/>
          <a:lstStyle/>
          <a:p>
            <a:r>
              <a:rPr lang="en-GB"/>
              <a:t>Future of Stewardship</a:t>
            </a:r>
            <a:endParaRPr lang="en-GB" dirty="0"/>
          </a:p>
        </p:txBody>
      </p:sp>
    </p:spTree>
    <p:extLst>
      <p:ext uri="{BB962C8B-B14F-4D97-AF65-F5344CB8AC3E}">
        <p14:creationId xmlns:p14="http://schemas.microsoft.com/office/powerpoint/2010/main" val="916727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 Comparison">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3" name="Text Placeholder 2">
            <a:extLst>
              <a:ext uri="{FF2B5EF4-FFF2-40B4-BE49-F238E27FC236}">
                <a16:creationId xmlns:a16="http://schemas.microsoft.com/office/drawing/2014/main" id="{8EB1EB88-3AB2-7DB7-5205-04C613799A6A}"/>
              </a:ext>
            </a:extLst>
          </p:cNvPr>
          <p:cNvSpPr>
            <a:spLocks noGrp="1"/>
          </p:cNvSpPr>
          <p:nvPr>
            <p:ph type="body" idx="1"/>
          </p:nvPr>
        </p:nvSpPr>
        <p:spPr>
          <a:xfrm>
            <a:off x="558800" y="1431926"/>
            <a:ext cx="5432425" cy="357188"/>
          </a:xfrm>
        </p:spPr>
        <p:txBody>
          <a:bodyPr/>
          <a:lstStyle>
            <a:lvl1pPr marL="0" indent="0">
              <a:buNone/>
              <a:defRPr>
                <a:latin typeface="+mn-lt"/>
              </a:defRPr>
            </a:lvl1pPr>
          </a:lstStyle>
          <a:p>
            <a:pPr lvl="0"/>
            <a:r>
              <a:rPr lang="en-US"/>
              <a:t>Click to edit Master text styles</a:t>
            </a:r>
          </a:p>
        </p:txBody>
      </p:sp>
      <p:sp>
        <p:nvSpPr>
          <p:cNvPr id="12" name="Content 1">
            <a:extLst>
              <a:ext uri="{FF2B5EF4-FFF2-40B4-BE49-F238E27FC236}">
                <a16:creationId xmlns:a16="http://schemas.microsoft.com/office/drawing/2014/main" id="{3E52655F-3A3C-2584-215D-C530F4F97F0B}"/>
              </a:ext>
            </a:extLst>
          </p:cNvPr>
          <p:cNvSpPr>
            <a:spLocks noGrp="1"/>
          </p:cNvSpPr>
          <p:nvPr>
            <p:ph sz="quarter" idx="17"/>
          </p:nvPr>
        </p:nvSpPr>
        <p:spPr>
          <a:xfrm>
            <a:off x="558800" y="1990165"/>
            <a:ext cx="5432425" cy="40594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ource 1">
            <a:extLst>
              <a:ext uri="{FF2B5EF4-FFF2-40B4-BE49-F238E27FC236}">
                <a16:creationId xmlns:a16="http://schemas.microsoft.com/office/drawing/2014/main" id="{9FAA09BF-01FE-A37C-DCBF-9A67147388A1}"/>
              </a:ext>
            </a:extLst>
          </p:cNvPr>
          <p:cNvSpPr>
            <a:spLocks noGrp="1"/>
          </p:cNvSpPr>
          <p:nvPr>
            <p:ph type="body" sz="quarter" idx="21" hasCustomPrompt="1"/>
          </p:nvPr>
        </p:nvSpPr>
        <p:spPr>
          <a:xfrm>
            <a:off x="569914" y="6177776"/>
            <a:ext cx="5421312" cy="131703"/>
          </a:xfrm>
        </p:spPr>
        <p:txBody>
          <a:bodyPr wrap="square">
            <a:spAutoFit/>
          </a:bodyPr>
          <a:lstStyle>
            <a:lvl1pPr marL="0" indent="0" algn="l">
              <a:spcBef>
                <a:spcPts val="0"/>
              </a:spcBef>
              <a:buNone/>
              <a:defRPr sz="900">
                <a:solidFill>
                  <a:schemeClr val="tx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dirty="0"/>
              <a:t>Add source</a:t>
            </a:r>
          </a:p>
        </p:txBody>
      </p:sp>
      <p:sp>
        <p:nvSpPr>
          <p:cNvPr id="6" name="Text Placeholder 4">
            <a:extLst>
              <a:ext uri="{FF2B5EF4-FFF2-40B4-BE49-F238E27FC236}">
                <a16:creationId xmlns:a16="http://schemas.microsoft.com/office/drawing/2014/main" id="{7A2C4DFE-EBD8-71B3-63D0-42EDAE80D11C}"/>
              </a:ext>
            </a:extLst>
          </p:cNvPr>
          <p:cNvSpPr>
            <a:spLocks noGrp="1"/>
          </p:cNvSpPr>
          <p:nvPr>
            <p:ph type="body" sz="quarter" idx="3"/>
          </p:nvPr>
        </p:nvSpPr>
        <p:spPr>
          <a:xfrm>
            <a:off x="6197600" y="1431926"/>
            <a:ext cx="5443538" cy="357188"/>
          </a:xfrm>
        </p:spPr>
        <p:txBody>
          <a:bodyPr/>
          <a:lstStyle>
            <a:lvl1pPr marL="0" indent="0">
              <a:buNone/>
              <a:defRPr>
                <a:latin typeface="+mn-lt"/>
              </a:defRPr>
            </a:lvl1pPr>
          </a:lstStyle>
          <a:p>
            <a:pPr lvl="0"/>
            <a:r>
              <a:rPr lang="en-US"/>
              <a:t>Click to edit Master text styles</a:t>
            </a:r>
          </a:p>
        </p:txBody>
      </p:sp>
      <p:sp>
        <p:nvSpPr>
          <p:cNvPr id="2" name="Content 2">
            <a:extLst>
              <a:ext uri="{FF2B5EF4-FFF2-40B4-BE49-F238E27FC236}">
                <a16:creationId xmlns:a16="http://schemas.microsoft.com/office/drawing/2014/main" id="{2F0E5F17-0C7D-3DF6-8E92-C43B14EF254C}"/>
              </a:ext>
            </a:extLst>
          </p:cNvPr>
          <p:cNvSpPr>
            <a:spLocks noGrp="1"/>
          </p:cNvSpPr>
          <p:nvPr>
            <p:ph sz="quarter" idx="18"/>
          </p:nvPr>
        </p:nvSpPr>
        <p:spPr>
          <a:xfrm>
            <a:off x="6197600" y="1990165"/>
            <a:ext cx="5432425" cy="40594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ource 2">
            <a:extLst>
              <a:ext uri="{FF2B5EF4-FFF2-40B4-BE49-F238E27FC236}">
                <a16:creationId xmlns:a16="http://schemas.microsoft.com/office/drawing/2014/main" id="{102AE555-0BE5-DFD2-A3C6-ABE827224B33}"/>
              </a:ext>
            </a:extLst>
          </p:cNvPr>
          <p:cNvSpPr>
            <a:spLocks noGrp="1"/>
          </p:cNvSpPr>
          <p:nvPr>
            <p:ph type="body" sz="quarter" idx="20" hasCustomPrompt="1"/>
          </p:nvPr>
        </p:nvSpPr>
        <p:spPr>
          <a:xfrm>
            <a:off x="6197600" y="6177776"/>
            <a:ext cx="5421312" cy="131703"/>
          </a:xfrm>
        </p:spPr>
        <p:txBody>
          <a:bodyPr wrap="square">
            <a:spAutoFit/>
          </a:bodyPr>
          <a:lstStyle>
            <a:lvl1pPr marL="0" indent="0" algn="l">
              <a:spcBef>
                <a:spcPts val="0"/>
              </a:spcBef>
              <a:buNone/>
              <a:defRPr sz="900">
                <a:solidFill>
                  <a:schemeClr val="tx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dirty="0"/>
              <a:t>Add source</a:t>
            </a:r>
          </a:p>
        </p:txBody>
      </p:sp>
      <p:sp>
        <p:nvSpPr>
          <p:cNvPr id="5" name="Footer">
            <a:extLst>
              <a:ext uri="{FF2B5EF4-FFF2-40B4-BE49-F238E27FC236}">
                <a16:creationId xmlns:a16="http://schemas.microsoft.com/office/drawing/2014/main" id="{1DD40F49-1587-4C6F-9BEF-B5725C31073F}"/>
              </a:ext>
            </a:extLst>
          </p:cNvPr>
          <p:cNvSpPr>
            <a:spLocks noGrp="1"/>
          </p:cNvSpPr>
          <p:nvPr>
            <p:ph type="ftr" sz="quarter" idx="15"/>
          </p:nvPr>
        </p:nvSpPr>
        <p:spPr/>
        <p:txBody>
          <a:bodyPr/>
          <a:lstStyle/>
          <a:p>
            <a:r>
              <a:rPr lang="en-GB"/>
              <a:t>Future of Stewardship</a:t>
            </a:r>
            <a:endParaRPr lang="en-GB" dirty="0"/>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Tree>
    <p:extLst>
      <p:ext uri="{BB962C8B-B14F-4D97-AF65-F5344CB8AC3E}">
        <p14:creationId xmlns:p14="http://schemas.microsoft.com/office/powerpoint/2010/main" val="387544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 Border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12" name="Content 1">
            <a:extLst>
              <a:ext uri="{FF2B5EF4-FFF2-40B4-BE49-F238E27FC236}">
                <a16:creationId xmlns:a16="http://schemas.microsoft.com/office/drawing/2014/main" id="{3E52655F-3A3C-2584-215D-C530F4F97F0B}"/>
              </a:ext>
            </a:extLst>
          </p:cNvPr>
          <p:cNvSpPr>
            <a:spLocks noGrp="1"/>
          </p:cNvSpPr>
          <p:nvPr>
            <p:ph sz="quarter" idx="17"/>
          </p:nvPr>
        </p:nvSpPr>
        <p:spPr>
          <a:xfrm>
            <a:off x="558800" y="1438552"/>
            <a:ext cx="5432425" cy="4860000"/>
          </a:xfrm>
          <a:ln>
            <a:solidFill>
              <a:schemeClr val="accent1"/>
            </a:solidFill>
          </a:ln>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Content 2">
            <a:extLst>
              <a:ext uri="{FF2B5EF4-FFF2-40B4-BE49-F238E27FC236}">
                <a16:creationId xmlns:a16="http://schemas.microsoft.com/office/drawing/2014/main" id="{2F0E5F17-0C7D-3DF6-8E92-C43B14EF254C}"/>
              </a:ext>
            </a:extLst>
          </p:cNvPr>
          <p:cNvSpPr>
            <a:spLocks noGrp="1"/>
          </p:cNvSpPr>
          <p:nvPr>
            <p:ph sz="quarter" idx="18"/>
          </p:nvPr>
        </p:nvSpPr>
        <p:spPr>
          <a:xfrm>
            <a:off x="6197600" y="1438552"/>
            <a:ext cx="5432425" cy="4860000"/>
          </a:xfrm>
          <a:ln>
            <a:solidFill>
              <a:schemeClr val="accent1"/>
            </a:solidFill>
          </a:ln>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
        <p:nvSpPr>
          <p:cNvPr id="5" name="Footer">
            <a:extLst>
              <a:ext uri="{FF2B5EF4-FFF2-40B4-BE49-F238E27FC236}">
                <a16:creationId xmlns:a16="http://schemas.microsoft.com/office/drawing/2014/main" id="{1DD40F49-1587-4C6F-9BEF-B5725C31073F}"/>
              </a:ext>
            </a:extLst>
          </p:cNvPr>
          <p:cNvSpPr>
            <a:spLocks noGrp="1"/>
          </p:cNvSpPr>
          <p:nvPr>
            <p:ph type="ftr" sz="quarter" idx="15"/>
          </p:nvPr>
        </p:nvSpPr>
        <p:spPr/>
        <p:txBody>
          <a:bodyPr/>
          <a:lstStyle/>
          <a:p>
            <a:r>
              <a:rPr lang="en-GB"/>
              <a:t>Future of Stewardship</a:t>
            </a:r>
            <a:endParaRPr lang="en-GB" dirty="0"/>
          </a:p>
        </p:txBody>
      </p:sp>
    </p:spTree>
    <p:extLst>
      <p:ext uri="{BB962C8B-B14F-4D97-AF65-F5344CB8AC3E}">
        <p14:creationId xmlns:p14="http://schemas.microsoft.com/office/powerpoint/2010/main" val="983719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 Side Panel">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a:xfrm>
            <a:off x="559051" y="289424"/>
            <a:ext cx="7094816" cy="467820"/>
          </a:xfrm>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7094815" cy="357188"/>
          </a:xfrm>
        </p:spPr>
        <p:txBody>
          <a:bodyPr/>
          <a:lstStyle>
            <a:lvl1pPr marL="0" indent="0">
              <a:buNone/>
              <a:defRPr/>
            </a:lvl1pPr>
          </a:lstStyle>
          <a:p>
            <a:pPr lvl="0"/>
            <a:r>
              <a:rPr lang="en-GB" dirty="0"/>
              <a:t>Click to add subtitle</a:t>
            </a:r>
          </a:p>
        </p:txBody>
      </p:sp>
      <p:sp>
        <p:nvSpPr>
          <p:cNvPr id="3" name="Rectangle 2">
            <a:extLst>
              <a:ext uri="{FF2B5EF4-FFF2-40B4-BE49-F238E27FC236}">
                <a16:creationId xmlns:a16="http://schemas.microsoft.com/office/drawing/2014/main" id="{83949BF4-AA27-F4E2-FF75-29FC06A9A512}"/>
              </a:ext>
            </a:extLst>
          </p:cNvPr>
          <p:cNvSpPr/>
          <p:nvPr userDrawn="1"/>
        </p:nvSpPr>
        <p:spPr>
          <a:xfrm>
            <a:off x="7872413" y="0"/>
            <a:ext cx="4319587"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ontent 1">
            <a:extLst>
              <a:ext uri="{FF2B5EF4-FFF2-40B4-BE49-F238E27FC236}">
                <a16:creationId xmlns:a16="http://schemas.microsoft.com/office/drawing/2014/main" id="{3E52655F-3A3C-2584-215D-C530F4F97F0B}"/>
              </a:ext>
            </a:extLst>
          </p:cNvPr>
          <p:cNvSpPr>
            <a:spLocks noGrp="1"/>
          </p:cNvSpPr>
          <p:nvPr>
            <p:ph sz="quarter" idx="17"/>
          </p:nvPr>
        </p:nvSpPr>
        <p:spPr>
          <a:xfrm>
            <a:off x="558801" y="1438552"/>
            <a:ext cx="6904318"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Content 2">
            <a:extLst>
              <a:ext uri="{FF2B5EF4-FFF2-40B4-BE49-F238E27FC236}">
                <a16:creationId xmlns:a16="http://schemas.microsoft.com/office/drawing/2014/main" id="{2F0E5F17-0C7D-3DF6-8E92-C43B14EF254C}"/>
              </a:ext>
            </a:extLst>
          </p:cNvPr>
          <p:cNvSpPr>
            <a:spLocks noGrp="1"/>
          </p:cNvSpPr>
          <p:nvPr>
            <p:ph sz="quarter" idx="18"/>
          </p:nvPr>
        </p:nvSpPr>
        <p:spPr>
          <a:xfrm>
            <a:off x="8078788" y="1438552"/>
            <a:ext cx="3551237"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a:extLst>
              <a:ext uri="{FF2B5EF4-FFF2-40B4-BE49-F238E27FC236}">
                <a16:creationId xmlns:a16="http://schemas.microsoft.com/office/drawing/2014/main" id="{0B13AF84-44A5-930E-5B5A-2816B62B4304}"/>
              </a:ext>
            </a:extLst>
          </p:cNvPr>
          <p:cNvSpPr txBox="1"/>
          <p:nvPr userDrawn="1"/>
        </p:nvSpPr>
        <p:spPr>
          <a:xfrm>
            <a:off x="11262088" y="6468773"/>
            <a:ext cx="379050" cy="215197"/>
          </a:xfrm>
          <a:prstGeom prst="rect">
            <a:avLst/>
          </a:prstGeom>
          <a:noFill/>
          <a:ln>
            <a:noFill/>
          </a:ln>
        </p:spPr>
        <p:txBody>
          <a:bodyPr wrap="square" lIns="0" tIns="0" rIns="0" bIns="0" rtlCol="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79017D-4930-40A6-9E49-07E438561B51}" type="slidenum">
              <a:rPr lang="en-GB" sz="900" smtClean="0"/>
              <a:pPr marL="0" marR="0" lvl="0" indent="0" algn="r" defTabSz="914400" rtl="0" eaLnBrk="1" fontAlgn="auto" latinLnBrk="0" hangingPunct="1">
                <a:lnSpc>
                  <a:spcPct val="100000"/>
                </a:lnSpc>
                <a:spcBef>
                  <a:spcPts val="0"/>
                </a:spcBef>
                <a:spcAft>
                  <a:spcPts val="0"/>
                </a:spcAft>
                <a:buClrTx/>
                <a:buSzTx/>
                <a:buFontTx/>
                <a:buNone/>
                <a:tabLst/>
                <a:defRPr/>
              </a:pPr>
              <a:t>‹#›</a:t>
            </a:fld>
            <a:endParaRPr lang="en-GB" sz="900" dirty="0"/>
          </a:p>
        </p:txBody>
      </p:sp>
      <p:sp>
        <p:nvSpPr>
          <p:cNvPr id="13" name="Footer Placeholder">
            <a:extLst>
              <a:ext uri="{FF2B5EF4-FFF2-40B4-BE49-F238E27FC236}">
                <a16:creationId xmlns:a16="http://schemas.microsoft.com/office/drawing/2014/main" id="{29B5A7C8-2078-1F05-5F3B-BFB21E585AA8}"/>
              </a:ext>
            </a:extLst>
          </p:cNvPr>
          <p:cNvSpPr>
            <a:spLocks noGrp="1"/>
          </p:cNvSpPr>
          <p:nvPr>
            <p:ph type="ftr" sz="quarter" idx="3"/>
          </p:nvPr>
        </p:nvSpPr>
        <p:spPr>
          <a:xfrm>
            <a:off x="1498210" y="6465439"/>
            <a:ext cx="6155656" cy="215197"/>
          </a:xfrm>
          <a:prstGeom prst="rect">
            <a:avLst/>
          </a:prstGeom>
        </p:spPr>
        <p:txBody>
          <a:bodyPr vert="horz" lIns="0" tIns="0" rIns="0" bIns="0" rtlCol="0" anchor="b" anchorCtr="0"/>
          <a:lstStyle>
            <a:lvl1pPr algn="l">
              <a:defRPr sz="900">
                <a:solidFill>
                  <a:schemeClr val="tx1"/>
                </a:solidFill>
              </a:defRPr>
            </a:lvl1pPr>
          </a:lstStyle>
          <a:p>
            <a:r>
              <a:rPr lang="en-GB"/>
              <a:t>Future of Stewardship</a:t>
            </a:r>
            <a:endParaRPr lang="en-GB" dirty="0"/>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Tree>
    <p:extLst>
      <p:ext uri="{BB962C8B-B14F-4D97-AF65-F5344CB8AC3E}">
        <p14:creationId xmlns:p14="http://schemas.microsoft.com/office/powerpoint/2010/main" val="3480566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 Dark Side Panel">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a:xfrm>
            <a:off x="559051" y="289424"/>
            <a:ext cx="7094816" cy="467820"/>
          </a:xfrm>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7094815" cy="357188"/>
          </a:xfrm>
        </p:spPr>
        <p:txBody>
          <a:bodyPr/>
          <a:lstStyle>
            <a:lvl1pPr marL="0" indent="0">
              <a:buNone/>
              <a:defRPr/>
            </a:lvl1pPr>
          </a:lstStyle>
          <a:p>
            <a:pPr lvl="0"/>
            <a:r>
              <a:rPr lang="en-GB" dirty="0"/>
              <a:t>Click to add subtitle</a:t>
            </a:r>
          </a:p>
        </p:txBody>
      </p:sp>
      <p:sp>
        <p:nvSpPr>
          <p:cNvPr id="12" name="Content 1">
            <a:extLst>
              <a:ext uri="{FF2B5EF4-FFF2-40B4-BE49-F238E27FC236}">
                <a16:creationId xmlns:a16="http://schemas.microsoft.com/office/drawing/2014/main" id="{3E52655F-3A3C-2584-215D-C530F4F97F0B}"/>
              </a:ext>
            </a:extLst>
          </p:cNvPr>
          <p:cNvSpPr>
            <a:spLocks noGrp="1"/>
          </p:cNvSpPr>
          <p:nvPr>
            <p:ph sz="quarter" idx="17"/>
          </p:nvPr>
        </p:nvSpPr>
        <p:spPr>
          <a:xfrm>
            <a:off x="558801" y="1438552"/>
            <a:ext cx="6904318"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Content 2">
            <a:extLst>
              <a:ext uri="{FF2B5EF4-FFF2-40B4-BE49-F238E27FC236}">
                <a16:creationId xmlns:a16="http://schemas.microsoft.com/office/drawing/2014/main" id="{2F0E5F17-0C7D-3DF6-8E92-C43B14EF254C}"/>
              </a:ext>
            </a:extLst>
          </p:cNvPr>
          <p:cNvSpPr>
            <a:spLocks noGrp="1"/>
          </p:cNvSpPr>
          <p:nvPr>
            <p:ph sz="quarter" idx="18"/>
          </p:nvPr>
        </p:nvSpPr>
        <p:spPr>
          <a:xfrm>
            <a:off x="8078788" y="1438552"/>
            <a:ext cx="3551237" cy="486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Rectangle 2">
            <a:extLst>
              <a:ext uri="{FF2B5EF4-FFF2-40B4-BE49-F238E27FC236}">
                <a16:creationId xmlns:a16="http://schemas.microsoft.com/office/drawing/2014/main" id="{83949BF4-AA27-F4E2-FF75-29FC06A9A512}"/>
              </a:ext>
            </a:extLst>
          </p:cNvPr>
          <p:cNvSpPr/>
          <p:nvPr userDrawn="1"/>
        </p:nvSpPr>
        <p:spPr>
          <a:xfrm>
            <a:off x="7872413" y="0"/>
            <a:ext cx="431958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a:extLst>
              <a:ext uri="{FF2B5EF4-FFF2-40B4-BE49-F238E27FC236}">
                <a16:creationId xmlns:a16="http://schemas.microsoft.com/office/drawing/2014/main" id="{0B13AF84-44A5-930E-5B5A-2816B62B4304}"/>
              </a:ext>
            </a:extLst>
          </p:cNvPr>
          <p:cNvSpPr txBox="1"/>
          <p:nvPr userDrawn="1"/>
        </p:nvSpPr>
        <p:spPr>
          <a:xfrm>
            <a:off x="11262088" y="6468773"/>
            <a:ext cx="379050" cy="215197"/>
          </a:xfrm>
          <a:prstGeom prst="rect">
            <a:avLst/>
          </a:prstGeom>
          <a:noFill/>
          <a:ln>
            <a:noFill/>
          </a:ln>
        </p:spPr>
        <p:txBody>
          <a:bodyPr wrap="square" lIns="0" tIns="0" rIns="0" bIns="0" rtlCol="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79017D-4930-40A6-9E49-07E438561B51}" type="slidenum">
              <a:rPr lang="en-GB" sz="900"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GB" sz="900" dirty="0">
              <a:solidFill>
                <a:schemeClr val="bg1"/>
              </a:solidFill>
            </a:endParaRPr>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lvl1pPr>
              <a:defRPr>
                <a:solidFill>
                  <a:schemeClr val="bg1"/>
                </a:solidFill>
              </a:defRPr>
            </a:lvl1pPr>
          </a:lstStyle>
          <a:p>
            <a:endParaRPr lang="en-GB" dirty="0"/>
          </a:p>
        </p:txBody>
      </p:sp>
      <p:sp>
        <p:nvSpPr>
          <p:cNvPr id="13" name="Footer Placeholder">
            <a:extLst>
              <a:ext uri="{FF2B5EF4-FFF2-40B4-BE49-F238E27FC236}">
                <a16:creationId xmlns:a16="http://schemas.microsoft.com/office/drawing/2014/main" id="{29B5A7C8-2078-1F05-5F3B-BFB21E585AA8}"/>
              </a:ext>
            </a:extLst>
          </p:cNvPr>
          <p:cNvSpPr>
            <a:spLocks noGrp="1"/>
          </p:cNvSpPr>
          <p:nvPr>
            <p:ph type="ftr" sz="quarter" idx="3"/>
          </p:nvPr>
        </p:nvSpPr>
        <p:spPr>
          <a:xfrm>
            <a:off x="1498210" y="6465439"/>
            <a:ext cx="6155656" cy="215197"/>
          </a:xfrm>
          <a:prstGeom prst="rect">
            <a:avLst/>
          </a:prstGeom>
        </p:spPr>
        <p:txBody>
          <a:bodyPr vert="horz" lIns="0" tIns="0" rIns="0" bIns="0" rtlCol="0" anchor="b" anchorCtr="0"/>
          <a:lstStyle>
            <a:lvl1pPr algn="l">
              <a:defRPr sz="900">
                <a:solidFill>
                  <a:schemeClr val="tx1"/>
                </a:solidFill>
              </a:defRPr>
            </a:lvl1pPr>
          </a:lstStyle>
          <a:p>
            <a:r>
              <a:rPr lang="en-GB"/>
              <a:t>Future of Stewardship</a:t>
            </a:r>
            <a:endParaRPr lang="en-GB" dirty="0"/>
          </a:p>
        </p:txBody>
      </p:sp>
    </p:spTree>
    <p:extLst>
      <p:ext uri="{BB962C8B-B14F-4D97-AF65-F5344CB8AC3E}">
        <p14:creationId xmlns:p14="http://schemas.microsoft.com/office/powerpoint/2010/main" val="3481005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Tint">
    <p:bg>
      <p:bgPr>
        <a:solidFill>
          <a:schemeClr val="tx2">
            <a:lumMod val="20000"/>
            <a:lumOff val="80000"/>
          </a:schemeClr>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2ED37FA-5370-223D-AC5D-33400FDB602A}"/>
              </a:ext>
            </a:extLst>
          </p:cNvPr>
          <p:cNvCxnSpPr>
            <a:cxnSpLocks/>
          </p:cNvCxnSpPr>
          <p:nvPr userDrawn="1"/>
        </p:nvCxnSpPr>
        <p:spPr>
          <a:xfrm>
            <a:off x="550863" y="1402616"/>
            <a:ext cx="5440362"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49064BF3-FA58-4C92-6A0D-0DB38084A435}"/>
              </a:ext>
            </a:extLst>
          </p:cNvPr>
          <p:cNvSpPr>
            <a:spLocks noGrp="1"/>
          </p:cNvSpPr>
          <p:nvPr>
            <p:ph type="ctrTitle"/>
          </p:nvPr>
        </p:nvSpPr>
        <p:spPr>
          <a:xfrm>
            <a:off x="550863" y="1539063"/>
            <a:ext cx="5440362" cy="1397414"/>
          </a:xfrm>
        </p:spPr>
        <p:txBody>
          <a:bodyPr anchor="t" anchorCtr="0">
            <a:noAutofit/>
          </a:bodyPr>
          <a:lstStyle>
            <a:lvl1pPr algn="l">
              <a:defRPr sz="4000">
                <a:solidFill>
                  <a:schemeClr val="tx1"/>
                </a:solidFill>
              </a:defRPr>
            </a:lvl1pPr>
          </a:lstStyle>
          <a:p>
            <a:r>
              <a:rPr lang="en-US" noProof="0"/>
              <a:t>Click to edit Master title style</a:t>
            </a:r>
            <a:endParaRPr lang="en-GB" noProof="0"/>
          </a:p>
        </p:txBody>
      </p:sp>
      <p:sp>
        <p:nvSpPr>
          <p:cNvPr id="13" name="Subtitle 2">
            <a:extLst>
              <a:ext uri="{FF2B5EF4-FFF2-40B4-BE49-F238E27FC236}">
                <a16:creationId xmlns:a16="http://schemas.microsoft.com/office/drawing/2014/main" id="{6AB7DA6E-BEAC-5409-4C93-1560F89A00C2}"/>
              </a:ext>
            </a:extLst>
          </p:cNvPr>
          <p:cNvSpPr>
            <a:spLocks noGrp="1"/>
          </p:cNvSpPr>
          <p:nvPr>
            <p:ph type="subTitle" idx="1" hasCustomPrompt="1"/>
          </p:nvPr>
        </p:nvSpPr>
        <p:spPr>
          <a:xfrm>
            <a:off x="550863" y="3154172"/>
            <a:ext cx="5440362" cy="724859"/>
          </a:xfrm>
        </p:spPr>
        <p:txBody>
          <a:bodyPr anchor="b" anchorCtr="0"/>
          <a:lstStyle>
            <a:lvl1pPr marL="0" indent="0" algn="l">
              <a:lnSpc>
                <a:spcPct val="102000"/>
              </a:lnSpc>
              <a:spcBef>
                <a:spcPts val="0"/>
              </a:spcBef>
              <a:buNone/>
              <a:defRPr sz="20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add subtitle and/or presenters</a:t>
            </a:r>
          </a:p>
        </p:txBody>
      </p:sp>
      <p:sp>
        <p:nvSpPr>
          <p:cNvPr id="14" name="Text Placeholder 9">
            <a:extLst>
              <a:ext uri="{FF2B5EF4-FFF2-40B4-BE49-F238E27FC236}">
                <a16:creationId xmlns:a16="http://schemas.microsoft.com/office/drawing/2014/main" id="{48BEFA5A-0C5F-8178-A246-5CE5D8573C57}"/>
              </a:ext>
            </a:extLst>
          </p:cNvPr>
          <p:cNvSpPr>
            <a:spLocks noGrp="1"/>
          </p:cNvSpPr>
          <p:nvPr>
            <p:ph type="body" sz="quarter" idx="13" hasCustomPrompt="1"/>
          </p:nvPr>
        </p:nvSpPr>
        <p:spPr>
          <a:xfrm>
            <a:off x="550863" y="6151381"/>
            <a:ext cx="5440362" cy="195444"/>
          </a:xfrm>
        </p:spPr>
        <p:txBody>
          <a:bodyPr anchor="b" anchorCtr="0"/>
          <a:lstStyle>
            <a:lvl1pPr>
              <a:spcBef>
                <a:spcPts val="0"/>
              </a:spcBef>
              <a:buNone/>
              <a:defRPr sz="1200" cap="all" baseline="0">
                <a:solidFill>
                  <a:schemeClr val="tx2"/>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a:t>CLICK TO ADD DATE </a:t>
            </a:r>
            <a:r>
              <a:rPr lang="en-GB" err="1"/>
              <a:t>and/OR</a:t>
            </a:r>
            <a:r>
              <a:rPr lang="en-GB"/>
              <a:t> CONFIDENTIAL Status </a:t>
            </a:r>
          </a:p>
        </p:txBody>
      </p:sp>
      <p:pic>
        <p:nvPicPr>
          <p:cNvPr id="2" name="Graphic 1">
            <a:extLst>
              <a:ext uri="{FF2B5EF4-FFF2-40B4-BE49-F238E27FC236}">
                <a16:creationId xmlns:a16="http://schemas.microsoft.com/office/drawing/2014/main" id="{9BD95F6F-286A-D306-8516-816F6936E1D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r="27736" b="34902"/>
          <a:stretch/>
        </p:blipFill>
        <p:spPr>
          <a:xfrm>
            <a:off x="7055849" y="1838325"/>
            <a:ext cx="5136152" cy="5019675"/>
          </a:xfrm>
          <a:prstGeom prst="rect">
            <a:avLst/>
          </a:prstGeom>
        </p:spPr>
      </p:pic>
      <p:pic>
        <p:nvPicPr>
          <p:cNvPr id="3" name="Graphic 2">
            <a:extLst>
              <a:ext uri="{FF2B5EF4-FFF2-40B4-BE49-F238E27FC236}">
                <a16:creationId xmlns:a16="http://schemas.microsoft.com/office/drawing/2014/main" id="{B29D5253-8621-73F0-5279-82146E04D037}"/>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63538" y="569820"/>
            <a:ext cx="1677600" cy="935851"/>
          </a:xfrm>
          <a:prstGeom prst="rect">
            <a:avLst/>
          </a:prstGeom>
        </p:spPr>
      </p:pic>
    </p:spTree>
    <p:extLst>
      <p:ext uri="{BB962C8B-B14F-4D97-AF65-F5344CB8AC3E}">
        <p14:creationId xmlns:p14="http://schemas.microsoft.com/office/powerpoint/2010/main" val="5138772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12" name="Content 1">
            <a:extLst>
              <a:ext uri="{FF2B5EF4-FFF2-40B4-BE49-F238E27FC236}">
                <a16:creationId xmlns:a16="http://schemas.microsoft.com/office/drawing/2014/main" id="{3E52655F-3A3C-2584-215D-C530F4F97F0B}"/>
              </a:ext>
            </a:extLst>
          </p:cNvPr>
          <p:cNvSpPr>
            <a:spLocks noGrp="1"/>
          </p:cNvSpPr>
          <p:nvPr>
            <p:ph sz="quarter" idx="17"/>
          </p:nvPr>
        </p:nvSpPr>
        <p:spPr>
          <a:xfrm>
            <a:off x="558801" y="1438552"/>
            <a:ext cx="3551238"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Content 2">
            <a:extLst>
              <a:ext uri="{FF2B5EF4-FFF2-40B4-BE49-F238E27FC236}">
                <a16:creationId xmlns:a16="http://schemas.microsoft.com/office/drawing/2014/main" id="{2F0E5F17-0C7D-3DF6-8E92-C43B14EF254C}"/>
              </a:ext>
            </a:extLst>
          </p:cNvPr>
          <p:cNvSpPr>
            <a:spLocks noGrp="1"/>
          </p:cNvSpPr>
          <p:nvPr>
            <p:ph sz="quarter" idx="18"/>
          </p:nvPr>
        </p:nvSpPr>
        <p:spPr>
          <a:xfrm>
            <a:off x="4326559" y="1438552"/>
            <a:ext cx="3545853"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3">
            <a:extLst>
              <a:ext uri="{FF2B5EF4-FFF2-40B4-BE49-F238E27FC236}">
                <a16:creationId xmlns:a16="http://schemas.microsoft.com/office/drawing/2014/main" id="{47E598F5-321D-887E-9E17-8CEA700B1BB0}"/>
              </a:ext>
            </a:extLst>
          </p:cNvPr>
          <p:cNvSpPr>
            <a:spLocks noGrp="1"/>
          </p:cNvSpPr>
          <p:nvPr>
            <p:ph sz="quarter" idx="19"/>
          </p:nvPr>
        </p:nvSpPr>
        <p:spPr>
          <a:xfrm>
            <a:off x="8088932" y="1438552"/>
            <a:ext cx="3545853"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
        <p:nvSpPr>
          <p:cNvPr id="5" name="Footer">
            <a:extLst>
              <a:ext uri="{FF2B5EF4-FFF2-40B4-BE49-F238E27FC236}">
                <a16:creationId xmlns:a16="http://schemas.microsoft.com/office/drawing/2014/main" id="{1DD40F49-1587-4C6F-9BEF-B5725C31073F}"/>
              </a:ext>
            </a:extLst>
          </p:cNvPr>
          <p:cNvSpPr>
            <a:spLocks noGrp="1"/>
          </p:cNvSpPr>
          <p:nvPr>
            <p:ph type="ftr" sz="quarter" idx="15"/>
          </p:nvPr>
        </p:nvSpPr>
        <p:spPr/>
        <p:txBody>
          <a:bodyPr/>
          <a:lstStyle/>
          <a:p>
            <a:r>
              <a:rPr lang="en-GB"/>
              <a:t>Future of Stewardship</a:t>
            </a:r>
            <a:endParaRPr lang="en-GB" dirty="0"/>
          </a:p>
        </p:txBody>
      </p:sp>
    </p:spTree>
    <p:extLst>
      <p:ext uri="{BB962C8B-B14F-4D97-AF65-F5344CB8AC3E}">
        <p14:creationId xmlns:p14="http://schemas.microsoft.com/office/powerpoint/2010/main" val="2411675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12" name="Content 1">
            <a:extLst>
              <a:ext uri="{FF2B5EF4-FFF2-40B4-BE49-F238E27FC236}">
                <a16:creationId xmlns:a16="http://schemas.microsoft.com/office/drawing/2014/main" id="{3E52655F-3A3C-2584-215D-C530F4F97F0B}"/>
              </a:ext>
            </a:extLst>
          </p:cNvPr>
          <p:cNvSpPr>
            <a:spLocks noGrp="1"/>
          </p:cNvSpPr>
          <p:nvPr>
            <p:ph sz="quarter" idx="17"/>
          </p:nvPr>
        </p:nvSpPr>
        <p:spPr>
          <a:xfrm>
            <a:off x="558801" y="1438552"/>
            <a:ext cx="5432424" cy="2325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Content 2">
            <a:extLst>
              <a:ext uri="{FF2B5EF4-FFF2-40B4-BE49-F238E27FC236}">
                <a16:creationId xmlns:a16="http://schemas.microsoft.com/office/drawing/2014/main" id="{2F0E5F17-0C7D-3DF6-8E92-C43B14EF254C}"/>
              </a:ext>
            </a:extLst>
          </p:cNvPr>
          <p:cNvSpPr>
            <a:spLocks noGrp="1"/>
          </p:cNvSpPr>
          <p:nvPr>
            <p:ph sz="quarter" idx="18"/>
          </p:nvPr>
        </p:nvSpPr>
        <p:spPr>
          <a:xfrm>
            <a:off x="6197600" y="1438552"/>
            <a:ext cx="5443538" cy="2325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3">
            <a:extLst>
              <a:ext uri="{FF2B5EF4-FFF2-40B4-BE49-F238E27FC236}">
                <a16:creationId xmlns:a16="http://schemas.microsoft.com/office/drawing/2014/main" id="{47E598F5-321D-887E-9E17-8CEA700B1BB0}"/>
              </a:ext>
            </a:extLst>
          </p:cNvPr>
          <p:cNvSpPr>
            <a:spLocks noGrp="1"/>
          </p:cNvSpPr>
          <p:nvPr>
            <p:ph sz="quarter" idx="19"/>
          </p:nvPr>
        </p:nvSpPr>
        <p:spPr>
          <a:xfrm>
            <a:off x="558801" y="3975100"/>
            <a:ext cx="5427040" cy="2323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4">
            <a:extLst>
              <a:ext uri="{FF2B5EF4-FFF2-40B4-BE49-F238E27FC236}">
                <a16:creationId xmlns:a16="http://schemas.microsoft.com/office/drawing/2014/main" id="{BB319899-0226-1D00-40F5-7597C285DFC4}"/>
              </a:ext>
            </a:extLst>
          </p:cNvPr>
          <p:cNvSpPr>
            <a:spLocks noGrp="1"/>
          </p:cNvSpPr>
          <p:nvPr>
            <p:ph sz="quarter" idx="20"/>
          </p:nvPr>
        </p:nvSpPr>
        <p:spPr>
          <a:xfrm>
            <a:off x="6204260" y="3975100"/>
            <a:ext cx="5427040" cy="2323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
        <p:nvSpPr>
          <p:cNvPr id="5" name="Footer">
            <a:extLst>
              <a:ext uri="{FF2B5EF4-FFF2-40B4-BE49-F238E27FC236}">
                <a16:creationId xmlns:a16="http://schemas.microsoft.com/office/drawing/2014/main" id="{1DD40F49-1587-4C6F-9BEF-B5725C31073F}"/>
              </a:ext>
            </a:extLst>
          </p:cNvPr>
          <p:cNvSpPr>
            <a:spLocks noGrp="1"/>
          </p:cNvSpPr>
          <p:nvPr>
            <p:ph type="ftr" sz="quarter" idx="15"/>
          </p:nvPr>
        </p:nvSpPr>
        <p:spPr/>
        <p:txBody>
          <a:bodyPr/>
          <a:lstStyle/>
          <a:p>
            <a:r>
              <a:rPr lang="en-GB"/>
              <a:t>Future of Stewardship</a:t>
            </a:r>
            <a:endParaRPr lang="en-GB" dirty="0"/>
          </a:p>
        </p:txBody>
      </p:sp>
    </p:spTree>
    <p:extLst>
      <p:ext uri="{BB962C8B-B14F-4D97-AF65-F5344CB8AC3E}">
        <p14:creationId xmlns:p14="http://schemas.microsoft.com/office/powerpoint/2010/main" val="1032451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shboard">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12" name="Content 1">
            <a:extLst>
              <a:ext uri="{FF2B5EF4-FFF2-40B4-BE49-F238E27FC236}">
                <a16:creationId xmlns:a16="http://schemas.microsoft.com/office/drawing/2014/main" id="{3E52655F-3A3C-2584-215D-C530F4F97F0B}"/>
              </a:ext>
            </a:extLst>
          </p:cNvPr>
          <p:cNvSpPr>
            <a:spLocks noGrp="1"/>
          </p:cNvSpPr>
          <p:nvPr>
            <p:ph sz="quarter" idx="17"/>
          </p:nvPr>
        </p:nvSpPr>
        <p:spPr>
          <a:xfrm>
            <a:off x="558800" y="1438552"/>
            <a:ext cx="2214000" cy="2214000"/>
          </a:xfrm>
          <a:solidFill>
            <a:schemeClr val="accent1">
              <a:lumMod val="20000"/>
              <a:lumOff val="80000"/>
            </a:schemeClr>
          </a:solidFill>
        </p:spPr>
        <p:txBody>
          <a:bodyPr lIns="72000" tIns="72000" rIns="72000" bIns="72000"/>
          <a:lstStyle>
            <a:lvl1pPr marL="180975" indent="-180975">
              <a:defRPr sz="1600"/>
            </a:lvl1pPr>
            <a:lvl2pPr marL="355600" indent="-174625">
              <a:defRPr sz="1600"/>
            </a:lvl2pPr>
            <a:lvl3pPr marL="538163" indent="-182563">
              <a:defRPr sz="1600"/>
            </a:lvl3pPr>
            <a:lvl4pPr marL="719138" indent="-180975">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1">
            <a:extLst>
              <a:ext uri="{FF2B5EF4-FFF2-40B4-BE49-F238E27FC236}">
                <a16:creationId xmlns:a16="http://schemas.microsoft.com/office/drawing/2014/main" id="{4F3F8D3B-3952-35B3-2A2C-5C2550022A76}"/>
              </a:ext>
            </a:extLst>
          </p:cNvPr>
          <p:cNvSpPr>
            <a:spLocks noGrp="1"/>
          </p:cNvSpPr>
          <p:nvPr>
            <p:ph sz="quarter" idx="18"/>
          </p:nvPr>
        </p:nvSpPr>
        <p:spPr>
          <a:xfrm>
            <a:off x="2775885" y="1438552"/>
            <a:ext cx="2214000" cy="2214000"/>
          </a:xfrm>
          <a:solidFill>
            <a:schemeClr val="accent1">
              <a:lumMod val="20000"/>
              <a:lumOff val="80000"/>
              <a:alpha val="44000"/>
            </a:schemeClr>
          </a:solidFill>
        </p:spPr>
        <p:txBody>
          <a:bodyPr lIns="72000" tIns="72000" rIns="72000" bIns="72000"/>
          <a:lstStyle>
            <a:lvl1pPr marL="180975" indent="-180975">
              <a:defRPr sz="1600"/>
            </a:lvl1pPr>
            <a:lvl2pPr marL="355600" indent="-174625">
              <a:defRPr sz="1600"/>
            </a:lvl2pPr>
            <a:lvl3pPr marL="538163" indent="-182563">
              <a:defRPr sz="1600"/>
            </a:lvl3pPr>
            <a:lvl4pPr marL="719138" indent="-180975">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Content 1">
            <a:extLst>
              <a:ext uri="{FF2B5EF4-FFF2-40B4-BE49-F238E27FC236}">
                <a16:creationId xmlns:a16="http://schemas.microsoft.com/office/drawing/2014/main" id="{0489F967-3F94-1DE9-E658-C1283669C37A}"/>
              </a:ext>
            </a:extLst>
          </p:cNvPr>
          <p:cNvSpPr>
            <a:spLocks noGrp="1"/>
          </p:cNvSpPr>
          <p:nvPr>
            <p:ph sz="quarter" idx="19"/>
          </p:nvPr>
        </p:nvSpPr>
        <p:spPr>
          <a:xfrm>
            <a:off x="4989885" y="1438552"/>
            <a:ext cx="2214000" cy="2214000"/>
          </a:xfrm>
          <a:solidFill>
            <a:schemeClr val="accent1">
              <a:lumMod val="20000"/>
              <a:lumOff val="80000"/>
            </a:schemeClr>
          </a:solidFill>
        </p:spPr>
        <p:txBody>
          <a:bodyPr lIns="72000" tIns="72000" rIns="72000" bIns="72000"/>
          <a:lstStyle>
            <a:lvl1pPr marL="180975" indent="-180975">
              <a:defRPr sz="1600"/>
            </a:lvl1pPr>
            <a:lvl2pPr marL="355600" indent="-174625">
              <a:defRPr sz="1600"/>
            </a:lvl2pPr>
            <a:lvl3pPr marL="538163" indent="-182563">
              <a:defRPr sz="1600"/>
            </a:lvl3pPr>
            <a:lvl4pPr marL="719138" indent="-180975">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1">
            <a:extLst>
              <a:ext uri="{FF2B5EF4-FFF2-40B4-BE49-F238E27FC236}">
                <a16:creationId xmlns:a16="http://schemas.microsoft.com/office/drawing/2014/main" id="{E2AADD9A-1037-EE63-EB9A-AA4A92E9A097}"/>
              </a:ext>
            </a:extLst>
          </p:cNvPr>
          <p:cNvSpPr>
            <a:spLocks noGrp="1"/>
          </p:cNvSpPr>
          <p:nvPr>
            <p:ph sz="quarter" idx="20"/>
          </p:nvPr>
        </p:nvSpPr>
        <p:spPr>
          <a:xfrm>
            <a:off x="7206970" y="1438552"/>
            <a:ext cx="2214000" cy="2214000"/>
          </a:xfrm>
          <a:solidFill>
            <a:schemeClr val="accent1">
              <a:lumMod val="20000"/>
              <a:lumOff val="80000"/>
              <a:alpha val="44000"/>
            </a:schemeClr>
          </a:solidFill>
        </p:spPr>
        <p:txBody>
          <a:bodyPr lIns="72000" tIns="72000" rIns="72000" bIns="72000"/>
          <a:lstStyle>
            <a:lvl1pPr marL="180975" indent="-180975">
              <a:defRPr sz="1600"/>
            </a:lvl1pPr>
            <a:lvl2pPr marL="355600" indent="-174625">
              <a:defRPr sz="1600"/>
            </a:lvl2pPr>
            <a:lvl3pPr marL="538163" indent="-182563">
              <a:defRPr sz="1600"/>
            </a:lvl3pPr>
            <a:lvl4pPr marL="719138" indent="-180975">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1">
            <a:extLst>
              <a:ext uri="{FF2B5EF4-FFF2-40B4-BE49-F238E27FC236}">
                <a16:creationId xmlns:a16="http://schemas.microsoft.com/office/drawing/2014/main" id="{5743C982-CEAD-A11E-D916-FFBF02329EA6}"/>
              </a:ext>
            </a:extLst>
          </p:cNvPr>
          <p:cNvSpPr>
            <a:spLocks noGrp="1"/>
          </p:cNvSpPr>
          <p:nvPr>
            <p:ph sz="quarter" idx="21"/>
          </p:nvPr>
        </p:nvSpPr>
        <p:spPr>
          <a:xfrm>
            <a:off x="9424055" y="1438552"/>
            <a:ext cx="2214000" cy="2214000"/>
          </a:xfrm>
          <a:solidFill>
            <a:schemeClr val="accent1">
              <a:lumMod val="20000"/>
              <a:lumOff val="80000"/>
            </a:schemeClr>
          </a:solidFill>
        </p:spPr>
        <p:txBody>
          <a:bodyPr lIns="72000" tIns="72000" rIns="72000" bIns="72000"/>
          <a:lstStyle>
            <a:lvl1pPr marL="180975" indent="-180975">
              <a:defRPr sz="1600"/>
            </a:lvl1pPr>
            <a:lvl2pPr marL="355600" indent="-174625">
              <a:defRPr sz="1600"/>
            </a:lvl2pPr>
            <a:lvl3pPr marL="538163" indent="-182563">
              <a:defRPr sz="1600"/>
            </a:lvl3pPr>
            <a:lvl4pPr marL="719138" indent="-180975">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1">
            <a:extLst>
              <a:ext uri="{FF2B5EF4-FFF2-40B4-BE49-F238E27FC236}">
                <a16:creationId xmlns:a16="http://schemas.microsoft.com/office/drawing/2014/main" id="{F2A015F9-E903-17CD-0CFE-43601A833902}"/>
              </a:ext>
            </a:extLst>
          </p:cNvPr>
          <p:cNvSpPr>
            <a:spLocks noGrp="1"/>
          </p:cNvSpPr>
          <p:nvPr>
            <p:ph sz="quarter" idx="23"/>
          </p:nvPr>
        </p:nvSpPr>
        <p:spPr>
          <a:xfrm>
            <a:off x="561885" y="3652269"/>
            <a:ext cx="2214000" cy="2214000"/>
          </a:xfrm>
          <a:solidFill>
            <a:schemeClr val="accent1">
              <a:lumMod val="20000"/>
              <a:lumOff val="80000"/>
              <a:alpha val="44000"/>
            </a:schemeClr>
          </a:solidFill>
        </p:spPr>
        <p:txBody>
          <a:bodyPr lIns="72000" tIns="72000" rIns="72000" bIns="72000"/>
          <a:lstStyle>
            <a:lvl1pPr marL="180975" indent="-180975">
              <a:defRPr sz="1600"/>
            </a:lvl1pPr>
            <a:lvl2pPr marL="355600" indent="-174625">
              <a:defRPr sz="1600"/>
            </a:lvl2pPr>
            <a:lvl3pPr marL="538163" indent="-182563">
              <a:defRPr sz="1600"/>
            </a:lvl3pPr>
            <a:lvl4pPr marL="719138" indent="-180975">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1">
            <a:extLst>
              <a:ext uri="{FF2B5EF4-FFF2-40B4-BE49-F238E27FC236}">
                <a16:creationId xmlns:a16="http://schemas.microsoft.com/office/drawing/2014/main" id="{DBDD4EB4-0FFB-A05E-9B03-B72647FA6876}"/>
              </a:ext>
            </a:extLst>
          </p:cNvPr>
          <p:cNvSpPr>
            <a:spLocks noGrp="1"/>
          </p:cNvSpPr>
          <p:nvPr>
            <p:ph sz="quarter" idx="24"/>
          </p:nvPr>
        </p:nvSpPr>
        <p:spPr>
          <a:xfrm>
            <a:off x="2775885" y="3652269"/>
            <a:ext cx="2214000" cy="2214000"/>
          </a:xfrm>
          <a:solidFill>
            <a:schemeClr val="accent1">
              <a:lumMod val="20000"/>
              <a:lumOff val="80000"/>
            </a:schemeClr>
          </a:solidFill>
        </p:spPr>
        <p:txBody>
          <a:bodyPr lIns="72000" tIns="72000" rIns="72000" bIns="72000"/>
          <a:lstStyle>
            <a:lvl1pPr marL="180975" indent="-180975">
              <a:defRPr sz="1600"/>
            </a:lvl1pPr>
            <a:lvl2pPr marL="355600" indent="-174625">
              <a:defRPr sz="1600"/>
            </a:lvl2pPr>
            <a:lvl3pPr marL="538163" indent="-182563">
              <a:defRPr sz="1600"/>
            </a:lvl3pPr>
            <a:lvl4pPr marL="719138" indent="-180975">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1">
            <a:extLst>
              <a:ext uri="{FF2B5EF4-FFF2-40B4-BE49-F238E27FC236}">
                <a16:creationId xmlns:a16="http://schemas.microsoft.com/office/drawing/2014/main" id="{6F4D5A38-4732-787F-DF6C-8C459AD161CE}"/>
              </a:ext>
            </a:extLst>
          </p:cNvPr>
          <p:cNvSpPr>
            <a:spLocks noGrp="1"/>
          </p:cNvSpPr>
          <p:nvPr>
            <p:ph sz="quarter" idx="25"/>
          </p:nvPr>
        </p:nvSpPr>
        <p:spPr>
          <a:xfrm>
            <a:off x="4992970" y="3652269"/>
            <a:ext cx="2214000" cy="2214000"/>
          </a:xfrm>
          <a:solidFill>
            <a:schemeClr val="accent1">
              <a:lumMod val="20000"/>
              <a:lumOff val="80000"/>
              <a:alpha val="44000"/>
            </a:schemeClr>
          </a:solidFill>
        </p:spPr>
        <p:txBody>
          <a:bodyPr lIns="72000" tIns="72000" rIns="72000" bIns="72000"/>
          <a:lstStyle>
            <a:lvl1pPr marL="180975" indent="-180975">
              <a:defRPr sz="1600"/>
            </a:lvl1pPr>
            <a:lvl2pPr marL="355600" indent="-174625">
              <a:defRPr sz="1600"/>
            </a:lvl2pPr>
            <a:lvl3pPr marL="538163" indent="-182563">
              <a:defRPr sz="1600"/>
            </a:lvl3pPr>
            <a:lvl4pPr marL="719138" indent="-180975">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Content 1">
            <a:extLst>
              <a:ext uri="{FF2B5EF4-FFF2-40B4-BE49-F238E27FC236}">
                <a16:creationId xmlns:a16="http://schemas.microsoft.com/office/drawing/2014/main" id="{17B1595D-7BA6-94DF-E3E7-6EE63B726007}"/>
              </a:ext>
            </a:extLst>
          </p:cNvPr>
          <p:cNvSpPr>
            <a:spLocks noGrp="1"/>
          </p:cNvSpPr>
          <p:nvPr>
            <p:ph sz="quarter" idx="26"/>
          </p:nvPr>
        </p:nvSpPr>
        <p:spPr>
          <a:xfrm>
            <a:off x="7210055" y="3652269"/>
            <a:ext cx="2214000" cy="2214000"/>
          </a:xfrm>
          <a:solidFill>
            <a:schemeClr val="accent1">
              <a:lumMod val="20000"/>
              <a:lumOff val="80000"/>
            </a:schemeClr>
          </a:solidFill>
        </p:spPr>
        <p:txBody>
          <a:bodyPr lIns="72000" tIns="72000" rIns="72000" bIns="72000"/>
          <a:lstStyle>
            <a:lvl1pPr marL="180975" indent="-180975">
              <a:defRPr sz="1600"/>
            </a:lvl1pPr>
            <a:lvl2pPr marL="355600" indent="-174625">
              <a:defRPr sz="1600"/>
            </a:lvl2pPr>
            <a:lvl3pPr marL="538163" indent="-182563">
              <a:defRPr sz="1600"/>
            </a:lvl3pPr>
            <a:lvl4pPr marL="719138" indent="-180975">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Content 1">
            <a:extLst>
              <a:ext uri="{FF2B5EF4-FFF2-40B4-BE49-F238E27FC236}">
                <a16:creationId xmlns:a16="http://schemas.microsoft.com/office/drawing/2014/main" id="{67272BA3-AA8A-D8F5-3042-A069D252C4A0}"/>
              </a:ext>
            </a:extLst>
          </p:cNvPr>
          <p:cNvSpPr>
            <a:spLocks noGrp="1"/>
          </p:cNvSpPr>
          <p:nvPr>
            <p:ph sz="quarter" idx="27"/>
          </p:nvPr>
        </p:nvSpPr>
        <p:spPr>
          <a:xfrm>
            <a:off x="9424055" y="3652269"/>
            <a:ext cx="2214000" cy="2214000"/>
          </a:xfrm>
          <a:solidFill>
            <a:schemeClr val="accent1">
              <a:lumMod val="20000"/>
              <a:lumOff val="80000"/>
              <a:alpha val="44000"/>
            </a:schemeClr>
          </a:solidFill>
        </p:spPr>
        <p:txBody>
          <a:bodyPr lIns="72000" tIns="72000" rIns="72000" bIns="72000"/>
          <a:lstStyle>
            <a:lvl1pPr marL="180975" indent="-180975">
              <a:defRPr sz="1600"/>
            </a:lvl1pPr>
            <a:lvl2pPr marL="355600" indent="-174625">
              <a:defRPr sz="1600"/>
            </a:lvl2pPr>
            <a:lvl3pPr marL="538163" indent="-182563">
              <a:defRPr sz="1600"/>
            </a:lvl3pPr>
            <a:lvl4pPr marL="719138" indent="-180975">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CD7D93E7-83D7-40C9-2D2F-887C269B8092}"/>
              </a:ext>
            </a:extLst>
          </p:cNvPr>
          <p:cNvSpPr>
            <a:spLocks noGrp="1"/>
          </p:cNvSpPr>
          <p:nvPr>
            <p:ph type="ftr" sz="quarter" idx="28"/>
          </p:nvPr>
        </p:nvSpPr>
        <p:spPr/>
        <p:txBody>
          <a:bodyPr/>
          <a:lstStyle/>
          <a:p>
            <a:r>
              <a:rPr lang="en-GB"/>
              <a:t>Future of Stewardship</a:t>
            </a:r>
            <a:endParaRPr lang="en-GB" dirty="0"/>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Tree>
    <p:extLst>
      <p:ext uri="{BB962C8B-B14F-4D97-AF65-F5344CB8AC3E}">
        <p14:creationId xmlns:p14="http://schemas.microsoft.com/office/powerpoint/2010/main" val="1129122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ture - Ful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3AAEC-222D-B3B8-84FF-00DB888AB2E6}"/>
              </a:ext>
            </a:extLst>
          </p:cNvPr>
          <p:cNvSpPr>
            <a:spLocks noGrp="1"/>
          </p:cNvSpPr>
          <p:nvPr>
            <p:ph type="title"/>
          </p:nvPr>
        </p:nvSpPr>
        <p:spPr>
          <a:xfrm>
            <a:off x="559050" y="289424"/>
            <a:ext cx="7313363" cy="467820"/>
          </a:xfrm>
        </p:spPr>
        <p:txBody>
          <a:bodyPr/>
          <a:lstStyle>
            <a:lvl1pPr>
              <a:defRPr>
                <a:solidFill>
                  <a:schemeClr val="bg1"/>
                </a:solidFill>
              </a:defRPr>
            </a:lvl1pPr>
          </a:lstStyle>
          <a:p>
            <a:r>
              <a:rPr lang="en-US"/>
              <a:t>Click to edit Master title style</a:t>
            </a:r>
            <a:endParaRPr lang="en-GB" dirty="0"/>
          </a:p>
        </p:txBody>
      </p:sp>
      <p:sp>
        <p:nvSpPr>
          <p:cNvPr id="5" name="Subtitle">
            <a:extLst>
              <a:ext uri="{FF2B5EF4-FFF2-40B4-BE49-F238E27FC236}">
                <a16:creationId xmlns:a16="http://schemas.microsoft.com/office/drawing/2014/main" id="{C5A8AB9E-B477-C3BB-10B2-E9414F0E5FE4}"/>
              </a:ext>
            </a:extLst>
          </p:cNvPr>
          <p:cNvSpPr>
            <a:spLocks noGrp="1"/>
          </p:cNvSpPr>
          <p:nvPr>
            <p:ph type="body" sz="quarter" idx="16" hasCustomPrompt="1"/>
          </p:nvPr>
        </p:nvSpPr>
        <p:spPr>
          <a:xfrm>
            <a:off x="559050" y="808371"/>
            <a:ext cx="7313362" cy="357188"/>
          </a:xfrm>
        </p:spPr>
        <p:txBody>
          <a:bodyPr/>
          <a:lstStyle>
            <a:lvl1pPr marL="0" indent="0">
              <a:buNone/>
              <a:defRPr>
                <a:solidFill>
                  <a:schemeClr val="bg1"/>
                </a:solidFill>
              </a:defRPr>
            </a:lvl1pPr>
          </a:lstStyle>
          <a:p>
            <a:pPr lvl="0"/>
            <a:r>
              <a:rPr lang="en-GB" dirty="0"/>
              <a:t>Click to add subtitle</a:t>
            </a:r>
          </a:p>
        </p:txBody>
      </p:sp>
      <p:sp>
        <p:nvSpPr>
          <p:cNvPr id="3" name="Picture Placeholder 2">
            <a:extLst>
              <a:ext uri="{FF2B5EF4-FFF2-40B4-BE49-F238E27FC236}">
                <a16:creationId xmlns:a16="http://schemas.microsoft.com/office/drawing/2014/main" id="{F05347D8-30F7-2B7A-5BE4-D5945334254A}"/>
              </a:ext>
            </a:extLst>
          </p:cNvPr>
          <p:cNvSpPr>
            <a:spLocks noGrp="1"/>
          </p:cNvSpPr>
          <p:nvPr>
            <p:ph type="pic" sz="quarter" idx="10"/>
          </p:nvPr>
        </p:nvSpPr>
        <p:spPr>
          <a:xfrm>
            <a:off x="0" y="0"/>
            <a:ext cx="12192000" cy="6857999"/>
          </a:xfrm>
          <a:solidFill>
            <a:schemeClr val="bg1">
              <a:lumMod val="95000"/>
            </a:schemeClr>
          </a:solidFill>
        </p:spPr>
        <p:txBody>
          <a:bodyPr tIns="3708000"/>
          <a:lstStyle>
            <a:lvl1pPr marL="0" indent="0" algn="ctr">
              <a:buNone/>
              <a:defRPr/>
            </a:lvl1pPr>
          </a:lstStyle>
          <a:p>
            <a:r>
              <a:rPr lang="en-US"/>
              <a:t>Click icon to add picture</a:t>
            </a:r>
            <a:endParaRPr lang="en-GB" dirty="0"/>
          </a:p>
        </p:txBody>
      </p:sp>
      <p:sp>
        <p:nvSpPr>
          <p:cNvPr id="6" name="Text Placeholder 5">
            <a:extLst>
              <a:ext uri="{FF2B5EF4-FFF2-40B4-BE49-F238E27FC236}">
                <a16:creationId xmlns:a16="http://schemas.microsoft.com/office/drawing/2014/main" id="{5C867094-9E8A-776A-6E14-04F89E9365FC}"/>
              </a:ext>
            </a:extLst>
          </p:cNvPr>
          <p:cNvSpPr>
            <a:spLocks noGrp="1"/>
          </p:cNvSpPr>
          <p:nvPr>
            <p:ph type="body" sz="quarter" idx="17" hasCustomPrompt="1"/>
          </p:nvPr>
        </p:nvSpPr>
        <p:spPr>
          <a:xfrm>
            <a:off x="0" y="0"/>
            <a:ext cx="12192000" cy="3355041"/>
          </a:xfrm>
          <a:gradFill>
            <a:gsLst>
              <a:gs pos="0">
                <a:schemeClr val="tx1">
                  <a:alpha val="68000"/>
                </a:schemeClr>
              </a:gs>
              <a:gs pos="70000">
                <a:schemeClr val="tx1">
                  <a:alpha val="0"/>
                </a:schemeClr>
              </a:gs>
            </a:gsLst>
            <a:lin ang="4800000" scaled="0"/>
          </a:grad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185845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3AAEC-222D-B3B8-84FF-00DB888AB2E6}"/>
              </a:ext>
            </a:extLst>
          </p:cNvPr>
          <p:cNvSpPr>
            <a:spLocks noGrp="1"/>
          </p:cNvSpPr>
          <p:nvPr>
            <p:ph type="title"/>
          </p:nvPr>
        </p:nvSpPr>
        <p:spPr/>
        <p:txBody>
          <a:bodyPr/>
          <a:lstStyle/>
          <a:p>
            <a:r>
              <a:rPr lang="en-US"/>
              <a:t>Click to edit Master title style</a:t>
            </a:r>
            <a:endParaRPr lang="en-GB" dirty="0"/>
          </a:p>
        </p:txBody>
      </p:sp>
      <p:sp>
        <p:nvSpPr>
          <p:cNvPr id="5" name="Subtitle">
            <a:extLst>
              <a:ext uri="{FF2B5EF4-FFF2-40B4-BE49-F238E27FC236}">
                <a16:creationId xmlns:a16="http://schemas.microsoft.com/office/drawing/2014/main" id="{C5A8AB9E-B477-C3BB-10B2-E9414F0E5FE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3" name="Picture Placeholder 2">
            <a:extLst>
              <a:ext uri="{FF2B5EF4-FFF2-40B4-BE49-F238E27FC236}">
                <a16:creationId xmlns:a16="http://schemas.microsoft.com/office/drawing/2014/main" id="{F05347D8-30F7-2B7A-5BE4-D5945334254A}"/>
              </a:ext>
            </a:extLst>
          </p:cNvPr>
          <p:cNvSpPr>
            <a:spLocks noGrp="1"/>
          </p:cNvSpPr>
          <p:nvPr>
            <p:ph type="pic" sz="quarter" idx="10"/>
          </p:nvPr>
        </p:nvSpPr>
        <p:spPr>
          <a:xfrm>
            <a:off x="0" y="1431924"/>
            <a:ext cx="12192000" cy="5426075"/>
          </a:xfrm>
          <a:solidFill>
            <a:schemeClr val="bg1">
              <a:lumMod val="95000"/>
            </a:schemeClr>
          </a:solidFill>
        </p:spPr>
        <p:txBody>
          <a:bodyPr tIns="3060000"/>
          <a:lstStyle>
            <a:lvl1pPr marL="0" indent="0" algn="ctr">
              <a:buNone/>
              <a:defRPr/>
            </a:lvl1pPr>
          </a:lstStyle>
          <a:p>
            <a:r>
              <a:rPr lang="en-US"/>
              <a:t>Click icon to add picture</a:t>
            </a:r>
            <a:endParaRPr lang="en-GB" dirty="0"/>
          </a:p>
        </p:txBody>
      </p:sp>
      <p:cxnSp>
        <p:nvCxnSpPr>
          <p:cNvPr id="4" name="Straight Connector 3">
            <a:extLst>
              <a:ext uri="{FF2B5EF4-FFF2-40B4-BE49-F238E27FC236}">
                <a16:creationId xmlns:a16="http://schemas.microsoft.com/office/drawing/2014/main" id="{1AB4D128-309B-0EBB-D29E-9E7814D3788C}"/>
              </a:ext>
            </a:extLst>
          </p:cNvPr>
          <p:cNvCxnSpPr>
            <a:cxnSpLocks/>
          </p:cNvCxnSpPr>
          <p:nvPr userDrawn="1"/>
        </p:nvCxnSpPr>
        <p:spPr>
          <a:xfrm flipV="1">
            <a:off x="299551" y="380232"/>
            <a:ext cx="0" cy="28800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008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x2">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922940-C849-DC49-DA73-91B77C448629}"/>
              </a:ext>
            </a:extLst>
          </p:cNvPr>
          <p:cNvSpPr>
            <a:spLocks noGrp="1"/>
          </p:cNvSpPr>
          <p:nvPr>
            <p:ph type="title"/>
          </p:nvPr>
        </p:nvSpPr>
        <p:spPr/>
        <p:txBody>
          <a:bodyPr/>
          <a:lstStyle/>
          <a:p>
            <a:r>
              <a:rPr lang="en-US"/>
              <a:t>Click to edit Master title style</a:t>
            </a:r>
            <a:endParaRPr lang="en-GB" dirty="0"/>
          </a:p>
        </p:txBody>
      </p:sp>
      <p:sp>
        <p:nvSpPr>
          <p:cNvPr id="6" name="Subtitle">
            <a:extLst>
              <a:ext uri="{FF2B5EF4-FFF2-40B4-BE49-F238E27FC236}">
                <a16:creationId xmlns:a16="http://schemas.microsoft.com/office/drawing/2014/main" id="{B94AF92B-2D47-A0B6-0385-5905BBF03E2B}"/>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3" name="Picture Placeholder 2">
            <a:extLst>
              <a:ext uri="{FF2B5EF4-FFF2-40B4-BE49-F238E27FC236}">
                <a16:creationId xmlns:a16="http://schemas.microsoft.com/office/drawing/2014/main" id="{F05347D8-30F7-2B7A-5BE4-D5945334254A}"/>
              </a:ext>
            </a:extLst>
          </p:cNvPr>
          <p:cNvSpPr>
            <a:spLocks noGrp="1"/>
          </p:cNvSpPr>
          <p:nvPr>
            <p:ph type="pic" sz="quarter" idx="10"/>
          </p:nvPr>
        </p:nvSpPr>
        <p:spPr>
          <a:xfrm>
            <a:off x="0" y="1431924"/>
            <a:ext cx="6096000" cy="5426075"/>
          </a:xfrm>
          <a:solidFill>
            <a:schemeClr val="bg1">
              <a:lumMod val="95000"/>
            </a:schemeClr>
          </a:solidFill>
        </p:spPr>
        <p:txBody>
          <a:bodyPr tIns="3060000"/>
          <a:lstStyle>
            <a:lvl1pPr marL="0" indent="0" algn="ctr">
              <a:buNone/>
              <a:defRPr/>
            </a:lvl1pPr>
          </a:lstStyle>
          <a:p>
            <a:r>
              <a:rPr lang="en-US"/>
              <a:t>Click icon to add picture</a:t>
            </a:r>
            <a:endParaRPr lang="en-GB" dirty="0"/>
          </a:p>
        </p:txBody>
      </p:sp>
      <p:sp>
        <p:nvSpPr>
          <p:cNvPr id="2" name="Picture Placeholder 2">
            <a:extLst>
              <a:ext uri="{FF2B5EF4-FFF2-40B4-BE49-F238E27FC236}">
                <a16:creationId xmlns:a16="http://schemas.microsoft.com/office/drawing/2014/main" id="{DF71352B-B4FC-36B7-FFDD-D3CDA08CECF2}"/>
              </a:ext>
            </a:extLst>
          </p:cNvPr>
          <p:cNvSpPr>
            <a:spLocks noGrp="1"/>
          </p:cNvSpPr>
          <p:nvPr>
            <p:ph type="pic" sz="quarter" idx="11"/>
          </p:nvPr>
        </p:nvSpPr>
        <p:spPr>
          <a:xfrm>
            <a:off x="6096000" y="1431924"/>
            <a:ext cx="6096000" cy="5426075"/>
          </a:xfrm>
          <a:solidFill>
            <a:schemeClr val="bg1">
              <a:lumMod val="95000"/>
            </a:schemeClr>
          </a:solidFill>
        </p:spPr>
        <p:txBody>
          <a:bodyPr tIns="3060000"/>
          <a:lstStyle>
            <a:lvl1pPr marL="0" indent="0" algn="ctr">
              <a:buNone/>
              <a:defRPr/>
            </a:lvl1pPr>
          </a:lstStyle>
          <a:p>
            <a:r>
              <a:rPr lang="en-US"/>
              <a:t>Click icon to add picture</a:t>
            </a:r>
            <a:endParaRPr lang="en-GB" dirty="0"/>
          </a:p>
        </p:txBody>
      </p:sp>
      <p:cxnSp>
        <p:nvCxnSpPr>
          <p:cNvPr id="4" name="Straight Connector 3">
            <a:extLst>
              <a:ext uri="{FF2B5EF4-FFF2-40B4-BE49-F238E27FC236}">
                <a16:creationId xmlns:a16="http://schemas.microsoft.com/office/drawing/2014/main" id="{2BF77E99-E6D9-9DC9-8E39-B09A9C3D6A34}"/>
              </a:ext>
            </a:extLst>
          </p:cNvPr>
          <p:cNvCxnSpPr>
            <a:cxnSpLocks/>
          </p:cNvCxnSpPr>
          <p:nvPr userDrawn="1"/>
        </p:nvCxnSpPr>
        <p:spPr>
          <a:xfrm flipV="1">
            <a:off x="299551" y="380232"/>
            <a:ext cx="0" cy="28800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447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g Sta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6" name="Text Placeholder 21">
            <a:extLst>
              <a:ext uri="{FF2B5EF4-FFF2-40B4-BE49-F238E27FC236}">
                <a16:creationId xmlns:a16="http://schemas.microsoft.com/office/drawing/2014/main" id="{7F3353F8-8F85-EADF-0E77-830599313FCE}"/>
              </a:ext>
            </a:extLst>
          </p:cNvPr>
          <p:cNvSpPr>
            <a:spLocks noGrp="1"/>
          </p:cNvSpPr>
          <p:nvPr>
            <p:ph type="body" sz="quarter" idx="19" hasCustomPrompt="1"/>
          </p:nvPr>
        </p:nvSpPr>
        <p:spPr>
          <a:xfrm>
            <a:off x="3275013" y="1744477"/>
            <a:ext cx="5648324" cy="1927411"/>
          </a:xfrm>
        </p:spPr>
        <p:txBody>
          <a:bodyPr anchor="b" anchorCtr="0"/>
          <a:lstStyle>
            <a:lvl1pPr marL="0" indent="0" algn="ctr">
              <a:buNone/>
              <a:defRPr sz="7200">
                <a:latin typeface="Noe Display Bold" panose="020A0800090400000002" pitchFamily="18" charset="0"/>
              </a:defRPr>
            </a:lvl1pPr>
            <a:lvl2pPr marL="0" indent="0" algn="ctr">
              <a:buNone/>
              <a:defRPr/>
            </a:lvl2pPr>
            <a:lvl3pPr marL="0" indent="0" algn="ctr">
              <a:buNone/>
              <a:defRPr/>
            </a:lvl3pPr>
            <a:lvl4pPr marL="0" indent="0" algn="ctr">
              <a:buNone/>
              <a:defRPr/>
            </a:lvl4pPr>
            <a:lvl5pPr marL="0" indent="0" algn="ctr">
              <a:buNone/>
              <a:defRPr/>
            </a:lvl5pPr>
          </a:lstStyle>
          <a:p>
            <a:pPr lvl="0"/>
            <a:r>
              <a:rPr lang="en-GB" dirty="0"/>
              <a:t>Add stat</a:t>
            </a:r>
          </a:p>
        </p:txBody>
      </p:sp>
      <p:sp>
        <p:nvSpPr>
          <p:cNvPr id="7" name="Text Placeholder 21">
            <a:extLst>
              <a:ext uri="{FF2B5EF4-FFF2-40B4-BE49-F238E27FC236}">
                <a16:creationId xmlns:a16="http://schemas.microsoft.com/office/drawing/2014/main" id="{46B9592B-AFD7-C258-F594-F6D2DD467667}"/>
              </a:ext>
            </a:extLst>
          </p:cNvPr>
          <p:cNvSpPr>
            <a:spLocks noGrp="1"/>
          </p:cNvSpPr>
          <p:nvPr>
            <p:ph type="body" sz="quarter" idx="20"/>
          </p:nvPr>
        </p:nvSpPr>
        <p:spPr>
          <a:xfrm>
            <a:off x="3275013" y="3800475"/>
            <a:ext cx="5648323" cy="2192152"/>
          </a:xfrm>
        </p:spPr>
        <p:txBody>
          <a:bodyPr/>
          <a:lstStyle>
            <a:lvl1pPr marL="0" indent="0" algn="ctr">
              <a:buNone/>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
        <p:nvSpPr>
          <p:cNvPr id="5" name="Footer">
            <a:extLst>
              <a:ext uri="{FF2B5EF4-FFF2-40B4-BE49-F238E27FC236}">
                <a16:creationId xmlns:a16="http://schemas.microsoft.com/office/drawing/2014/main" id="{1DD40F49-1587-4C6F-9BEF-B5725C31073F}"/>
              </a:ext>
            </a:extLst>
          </p:cNvPr>
          <p:cNvSpPr>
            <a:spLocks noGrp="1"/>
          </p:cNvSpPr>
          <p:nvPr>
            <p:ph type="ftr" sz="quarter" idx="15"/>
          </p:nvPr>
        </p:nvSpPr>
        <p:spPr/>
        <p:txBody>
          <a:bodyPr/>
          <a:lstStyle/>
          <a:p>
            <a:r>
              <a:rPr lang="en-GB"/>
              <a:t>Future of Stewardship</a:t>
            </a:r>
            <a:endParaRPr lang="en-GB" dirty="0"/>
          </a:p>
        </p:txBody>
      </p:sp>
    </p:spTree>
    <p:extLst>
      <p:ext uri="{BB962C8B-B14F-4D97-AF65-F5344CB8AC3E}">
        <p14:creationId xmlns:p14="http://schemas.microsoft.com/office/powerpoint/2010/main" val="646082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g Stats x3">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14" name="Text Placeholder 13">
            <a:extLst>
              <a:ext uri="{FF2B5EF4-FFF2-40B4-BE49-F238E27FC236}">
                <a16:creationId xmlns:a16="http://schemas.microsoft.com/office/drawing/2014/main" id="{29921DE4-0D8F-2BF3-8A54-FBD4596621BF}"/>
              </a:ext>
            </a:extLst>
          </p:cNvPr>
          <p:cNvSpPr>
            <a:spLocks noGrp="1"/>
          </p:cNvSpPr>
          <p:nvPr>
            <p:ph type="body" sz="quarter" idx="32" hasCustomPrompt="1"/>
          </p:nvPr>
        </p:nvSpPr>
        <p:spPr>
          <a:xfrm>
            <a:off x="550863" y="1822450"/>
            <a:ext cx="3559175" cy="1498600"/>
          </a:xfrm>
        </p:spPr>
        <p:txBody>
          <a:bodyPr anchor="b" anchorCtr="0"/>
          <a:lstStyle>
            <a:lvl1pPr marL="0" indent="0" algn="ctr">
              <a:buNone/>
              <a:defRPr sz="6600">
                <a:latin typeface="Noe Display Bold" panose="020A0800090400000002" pitchFamily="18" charset="0"/>
              </a:defRPr>
            </a:lvl1pPr>
          </a:lstStyle>
          <a:p>
            <a:pPr lvl="0"/>
            <a:r>
              <a:rPr lang="en-GB" dirty="0"/>
              <a:t>Stat</a:t>
            </a:r>
          </a:p>
        </p:txBody>
      </p:sp>
      <p:sp>
        <p:nvSpPr>
          <p:cNvPr id="2" name="Text Placeholder 7">
            <a:extLst>
              <a:ext uri="{FF2B5EF4-FFF2-40B4-BE49-F238E27FC236}">
                <a16:creationId xmlns:a16="http://schemas.microsoft.com/office/drawing/2014/main" id="{7C9136E1-8C80-B634-D60B-3523FB5436F4}"/>
              </a:ext>
            </a:extLst>
          </p:cNvPr>
          <p:cNvSpPr>
            <a:spLocks noGrp="1"/>
          </p:cNvSpPr>
          <p:nvPr>
            <p:ph type="body" sz="quarter" idx="37"/>
          </p:nvPr>
        </p:nvSpPr>
        <p:spPr>
          <a:xfrm>
            <a:off x="550863" y="3429000"/>
            <a:ext cx="3559175" cy="2879725"/>
          </a:xfrm>
          <a:prstGeom prst="callout1">
            <a:avLst>
              <a:gd name="adj1" fmla="val 863"/>
              <a:gd name="adj2" fmla="val 99839"/>
              <a:gd name="adj3" fmla="val 857"/>
              <a:gd name="adj4" fmla="val 71"/>
            </a:avLst>
          </a:prstGeom>
          <a:ln w="50800">
            <a:solidFill>
              <a:schemeClr val="accent1"/>
            </a:solidFill>
          </a:ln>
        </p:spPr>
        <p:txBody>
          <a:bodyPr tIns="216000"/>
          <a:lstStyle>
            <a:lvl1pPr marL="269875" indent="-269875">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13">
            <a:extLst>
              <a:ext uri="{FF2B5EF4-FFF2-40B4-BE49-F238E27FC236}">
                <a16:creationId xmlns:a16="http://schemas.microsoft.com/office/drawing/2014/main" id="{3C8CCE8F-16B0-3963-0D7F-3C95399A8BB3}"/>
              </a:ext>
            </a:extLst>
          </p:cNvPr>
          <p:cNvSpPr>
            <a:spLocks noGrp="1"/>
          </p:cNvSpPr>
          <p:nvPr>
            <p:ph type="body" sz="quarter" idx="33" hasCustomPrompt="1"/>
          </p:nvPr>
        </p:nvSpPr>
        <p:spPr>
          <a:xfrm>
            <a:off x="4316413" y="1822450"/>
            <a:ext cx="3559175" cy="1498600"/>
          </a:xfrm>
        </p:spPr>
        <p:txBody>
          <a:bodyPr anchor="b" anchorCtr="0"/>
          <a:lstStyle>
            <a:lvl1pPr marL="0" indent="0" algn="ctr">
              <a:buNone/>
              <a:defRPr sz="6600">
                <a:latin typeface="Noe Display Bold" panose="020A0800090400000002" pitchFamily="18" charset="0"/>
              </a:defRPr>
            </a:lvl1pPr>
          </a:lstStyle>
          <a:p>
            <a:pPr lvl="0"/>
            <a:r>
              <a:rPr lang="en-GB" dirty="0"/>
              <a:t>Stat</a:t>
            </a:r>
          </a:p>
        </p:txBody>
      </p:sp>
      <p:sp>
        <p:nvSpPr>
          <p:cNvPr id="3" name="Text Placeholder 7">
            <a:extLst>
              <a:ext uri="{FF2B5EF4-FFF2-40B4-BE49-F238E27FC236}">
                <a16:creationId xmlns:a16="http://schemas.microsoft.com/office/drawing/2014/main" id="{67960538-BA3D-18A8-913E-ADA1050D3343}"/>
              </a:ext>
            </a:extLst>
          </p:cNvPr>
          <p:cNvSpPr>
            <a:spLocks noGrp="1"/>
          </p:cNvSpPr>
          <p:nvPr>
            <p:ph type="body" sz="quarter" idx="38"/>
          </p:nvPr>
        </p:nvSpPr>
        <p:spPr>
          <a:xfrm>
            <a:off x="4313238" y="3429000"/>
            <a:ext cx="3559175" cy="2879725"/>
          </a:xfrm>
          <a:prstGeom prst="callout1">
            <a:avLst>
              <a:gd name="adj1" fmla="val 863"/>
              <a:gd name="adj2" fmla="val 99839"/>
              <a:gd name="adj3" fmla="val 857"/>
              <a:gd name="adj4" fmla="val 71"/>
            </a:avLst>
          </a:prstGeom>
          <a:ln w="50800">
            <a:solidFill>
              <a:schemeClr val="accent1"/>
            </a:solidFill>
          </a:ln>
        </p:spPr>
        <p:txBody>
          <a:bodyPr tIns="216000"/>
          <a:lstStyle>
            <a:lvl1pPr marL="269875" indent="-269875">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13">
            <a:extLst>
              <a:ext uri="{FF2B5EF4-FFF2-40B4-BE49-F238E27FC236}">
                <a16:creationId xmlns:a16="http://schemas.microsoft.com/office/drawing/2014/main" id="{A8359CEC-4D12-75E6-6338-A1CE3E11338D}"/>
              </a:ext>
            </a:extLst>
          </p:cNvPr>
          <p:cNvSpPr>
            <a:spLocks noGrp="1"/>
          </p:cNvSpPr>
          <p:nvPr>
            <p:ph type="body" sz="quarter" idx="34" hasCustomPrompt="1"/>
          </p:nvPr>
        </p:nvSpPr>
        <p:spPr>
          <a:xfrm>
            <a:off x="8078786" y="1822450"/>
            <a:ext cx="3559175" cy="1498600"/>
          </a:xfrm>
        </p:spPr>
        <p:txBody>
          <a:bodyPr anchor="b" anchorCtr="0"/>
          <a:lstStyle>
            <a:lvl1pPr marL="0" indent="0" algn="ctr">
              <a:buNone/>
              <a:defRPr sz="6600">
                <a:latin typeface="Noe Display Bold" panose="020A0800090400000002" pitchFamily="18" charset="0"/>
              </a:defRPr>
            </a:lvl1pPr>
          </a:lstStyle>
          <a:p>
            <a:pPr lvl="0"/>
            <a:r>
              <a:rPr lang="en-GB" dirty="0"/>
              <a:t>Stat</a:t>
            </a:r>
          </a:p>
        </p:txBody>
      </p:sp>
      <p:sp>
        <p:nvSpPr>
          <p:cNvPr id="11" name="Text Placeholder 7">
            <a:extLst>
              <a:ext uri="{FF2B5EF4-FFF2-40B4-BE49-F238E27FC236}">
                <a16:creationId xmlns:a16="http://schemas.microsoft.com/office/drawing/2014/main" id="{890B4F75-A6F7-9C31-C471-A042A41DEDE3}"/>
              </a:ext>
            </a:extLst>
          </p:cNvPr>
          <p:cNvSpPr>
            <a:spLocks noGrp="1"/>
          </p:cNvSpPr>
          <p:nvPr>
            <p:ph type="body" sz="quarter" idx="39"/>
          </p:nvPr>
        </p:nvSpPr>
        <p:spPr>
          <a:xfrm>
            <a:off x="8075613" y="3429000"/>
            <a:ext cx="3559175" cy="2879725"/>
          </a:xfrm>
          <a:prstGeom prst="callout1">
            <a:avLst>
              <a:gd name="adj1" fmla="val 863"/>
              <a:gd name="adj2" fmla="val 99839"/>
              <a:gd name="adj3" fmla="val 857"/>
              <a:gd name="adj4" fmla="val 71"/>
            </a:avLst>
          </a:prstGeom>
          <a:ln w="50800">
            <a:solidFill>
              <a:schemeClr val="accent1"/>
            </a:solidFill>
          </a:ln>
        </p:spPr>
        <p:txBody>
          <a:bodyPr tIns="216000"/>
          <a:lstStyle>
            <a:lvl1pPr marL="269875" indent="-269875">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
        <p:nvSpPr>
          <p:cNvPr id="5" name="Footer">
            <a:extLst>
              <a:ext uri="{FF2B5EF4-FFF2-40B4-BE49-F238E27FC236}">
                <a16:creationId xmlns:a16="http://schemas.microsoft.com/office/drawing/2014/main" id="{1DD40F49-1587-4C6F-9BEF-B5725C31073F}"/>
              </a:ext>
            </a:extLst>
          </p:cNvPr>
          <p:cNvSpPr>
            <a:spLocks noGrp="1"/>
          </p:cNvSpPr>
          <p:nvPr>
            <p:ph type="ftr" sz="quarter" idx="15"/>
          </p:nvPr>
        </p:nvSpPr>
        <p:spPr/>
        <p:txBody>
          <a:bodyPr/>
          <a:lstStyle/>
          <a:p>
            <a:r>
              <a:rPr lang="en-GB"/>
              <a:t>Future of Stewardship</a:t>
            </a:r>
            <a:endParaRPr lang="en-GB" dirty="0"/>
          </a:p>
        </p:txBody>
      </p:sp>
    </p:spTree>
    <p:extLst>
      <p:ext uri="{BB962C8B-B14F-4D97-AF65-F5344CB8AC3E}">
        <p14:creationId xmlns:p14="http://schemas.microsoft.com/office/powerpoint/2010/main" val="4193888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ne Content - Stats x2">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12" name="Content">
            <a:extLst>
              <a:ext uri="{FF2B5EF4-FFF2-40B4-BE49-F238E27FC236}">
                <a16:creationId xmlns:a16="http://schemas.microsoft.com/office/drawing/2014/main" id="{3E52655F-3A3C-2584-215D-C530F4F97F0B}"/>
              </a:ext>
            </a:extLst>
          </p:cNvPr>
          <p:cNvSpPr>
            <a:spLocks noGrp="1"/>
          </p:cNvSpPr>
          <p:nvPr>
            <p:ph sz="quarter" idx="17"/>
          </p:nvPr>
        </p:nvSpPr>
        <p:spPr>
          <a:xfrm>
            <a:off x="558800" y="1438552"/>
            <a:ext cx="7313613"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7">
            <a:extLst>
              <a:ext uri="{FF2B5EF4-FFF2-40B4-BE49-F238E27FC236}">
                <a16:creationId xmlns:a16="http://schemas.microsoft.com/office/drawing/2014/main" id="{D9F5FD64-C36C-9968-E733-D8CFDD770DE0}"/>
              </a:ext>
            </a:extLst>
          </p:cNvPr>
          <p:cNvSpPr>
            <a:spLocks noGrp="1"/>
          </p:cNvSpPr>
          <p:nvPr>
            <p:ph type="body" sz="quarter" idx="39" hasCustomPrompt="1"/>
          </p:nvPr>
        </p:nvSpPr>
        <p:spPr>
          <a:xfrm>
            <a:off x="8075613" y="1431276"/>
            <a:ext cx="3559175" cy="1764000"/>
          </a:xfrm>
          <a:prstGeom prst="callout1">
            <a:avLst>
              <a:gd name="adj1" fmla="val 863"/>
              <a:gd name="adj2" fmla="val 99839"/>
              <a:gd name="adj3" fmla="val 857"/>
              <a:gd name="adj4" fmla="val 71"/>
            </a:avLst>
          </a:prstGeom>
          <a:ln w="50800">
            <a:solidFill>
              <a:schemeClr val="accent1"/>
            </a:solidFill>
          </a:ln>
        </p:spPr>
        <p:txBody>
          <a:bodyPr tIns="216000"/>
          <a:lstStyle>
            <a:lvl1pPr marL="0" indent="0">
              <a:buFont typeface="Arial" panose="020B0604020202020204" pitchFamily="34" charset="0"/>
              <a:buNone/>
              <a:defRPr sz="3200">
                <a:latin typeface="Noe Display Bold" panose="020A0800090400000002" pitchFamily="18" charset="0"/>
              </a:defRPr>
            </a:lvl1pPr>
            <a:lvl2pPr marL="266700" indent="-266700">
              <a:defRPr/>
            </a:lvl2pPr>
            <a:lvl3pPr marL="266700" indent="-266700">
              <a:defRPr/>
            </a:lvl3pPr>
            <a:lvl4pPr marL="266700" indent="-266700">
              <a:defRPr/>
            </a:lvl4pPr>
            <a:lvl5pPr marL="266700" indent="-266700">
              <a:defRPr/>
            </a:lvl5pPr>
          </a:lstStyle>
          <a:p>
            <a:pPr lvl="0"/>
            <a:r>
              <a:rPr lang="en-GB" dirty="0"/>
              <a:t>Add stat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 Placeholder 7">
            <a:extLst>
              <a:ext uri="{FF2B5EF4-FFF2-40B4-BE49-F238E27FC236}">
                <a16:creationId xmlns:a16="http://schemas.microsoft.com/office/drawing/2014/main" id="{836C7E6A-A79A-753D-80C7-53E3BAC65F8A}"/>
              </a:ext>
            </a:extLst>
          </p:cNvPr>
          <p:cNvSpPr>
            <a:spLocks noGrp="1"/>
          </p:cNvSpPr>
          <p:nvPr>
            <p:ph type="body" sz="quarter" idx="40" hasCustomPrompt="1"/>
          </p:nvPr>
        </p:nvSpPr>
        <p:spPr>
          <a:xfrm>
            <a:off x="8075613" y="3441051"/>
            <a:ext cx="3559175" cy="1764000"/>
          </a:xfrm>
          <a:prstGeom prst="callout1">
            <a:avLst>
              <a:gd name="adj1" fmla="val 863"/>
              <a:gd name="adj2" fmla="val 99839"/>
              <a:gd name="adj3" fmla="val 857"/>
              <a:gd name="adj4" fmla="val 71"/>
            </a:avLst>
          </a:prstGeom>
          <a:ln w="50800">
            <a:solidFill>
              <a:schemeClr val="accent1"/>
            </a:solidFill>
          </a:ln>
        </p:spPr>
        <p:txBody>
          <a:bodyPr tIns="216000"/>
          <a:lstStyle>
            <a:lvl1pPr marL="0" indent="0">
              <a:buFont typeface="Arial" panose="020B0604020202020204" pitchFamily="34" charset="0"/>
              <a:buNone/>
              <a:defRPr sz="3200">
                <a:latin typeface="Noe Display Bold" panose="020A0800090400000002" pitchFamily="18" charset="0"/>
              </a:defRPr>
            </a:lvl1pPr>
            <a:lvl2pPr marL="266700" indent="-266700">
              <a:defRPr/>
            </a:lvl2pPr>
            <a:lvl3pPr marL="266700" indent="-266700">
              <a:defRPr/>
            </a:lvl3pPr>
            <a:lvl4pPr marL="266700" indent="-266700">
              <a:defRPr/>
            </a:lvl4pPr>
            <a:lvl5pPr marL="266700" indent="-266700">
              <a:defRPr/>
            </a:lvl5pPr>
          </a:lstStyle>
          <a:p>
            <a:pPr lvl="0"/>
            <a:r>
              <a:rPr lang="en-GB" dirty="0"/>
              <a:t>Add stat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a:extLst>
              <a:ext uri="{FF2B5EF4-FFF2-40B4-BE49-F238E27FC236}">
                <a16:creationId xmlns:a16="http://schemas.microsoft.com/office/drawing/2014/main" id="{1DD40F49-1587-4C6F-9BEF-B5725C31073F}"/>
              </a:ext>
            </a:extLst>
          </p:cNvPr>
          <p:cNvSpPr>
            <a:spLocks noGrp="1"/>
          </p:cNvSpPr>
          <p:nvPr>
            <p:ph type="ftr" sz="quarter" idx="15"/>
          </p:nvPr>
        </p:nvSpPr>
        <p:spPr/>
        <p:txBody>
          <a:bodyPr/>
          <a:lstStyle/>
          <a:p>
            <a:r>
              <a:rPr lang="en-GB"/>
              <a:t>Future of Stewardship</a:t>
            </a:r>
            <a:endParaRPr lang="en-GB" dirty="0"/>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Tree>
    <p:extLst>
      <p:ext uri="{BB962C8B-B14F-4D97-AF65-F5344CB8AC3E}">
        <p14:creationId xmlns:p14="http://schemas.microsoft.com/office/powerpoint/2010/main" val="16040630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ntent - Stats x4">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12" name="Content">
            <a:extLst>
              <a:ext uri="{FF2B5EF4-FFF2-40B4-BE49-F238E27FC236}">
                <a16:creationId xmlns:a16="http://schemas.microsoft.com/office/drawing/2014/main" id="{3E52655F-3A3C-2584-215D-C530F4F97F0B}"/>
              </a:ext>
            </a:extLst>
          </p:cNvPr>
          <p:cNvSpPr>
            <a:spLocks noGrp="1"/>
          </p:cNvSpPr>
          <p:nvPr>
            <p:ph sz="quarter" idx="17"/>
          </p:nvPr>
        </p:nvSpPr>
        <p:spPr>
          <a:xfrm>
            <a:off x="558800" y="1438552"/>
            <a:ext cx="7313613"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ext Placeholder 7">
            <a:extLst>
              <a:ext uri="{FF2B5EF4-FFF2-40B4-BE49-F238E27FC236}">
                <a16:creationId xmlns:a16="http://schemas.microsoft.com/office/drawing/2014/main" id="{82528CE1-F534-FD47-4101-AC2AF39ADF75}"/>
              </a:ext>
            </a:extLst>
          </p:cNvPr>
          <p:cNvSpPr>
            <a:spLocks noGrp="1"/>
          </p:cNvSpPr>
          <p:nvPr>
            <p:ph type="body" sz="quarter" idx="39" hasCustomPrompt="1"/>
          </p:nvPr>
        </p:nvSpPr>
        <p:spPr>
          <a:xfrm>
            <a:off x="8075614" y="1431276"/>
            <a:ext cx="1677988" cy="1764000"/>
          </a:xfrm>
          <a:prstGeom prst="callout1">
            <a:avLst>
              <a:gd name="adj1" fmla="val 863"/>
              <a:gd name="adj2" fmla="val 99839"/>
              <a:gd name="adj3" fmla="val 857"/>
              <a:gd name="adj4" fmla="val 71"/>
            </a:avLst>
          </a:prstGeom>
          <a:ln w="50800">
            <a:solidFill>
              <a:schemeClr val="accent1"/>
            </a:solidFill>
          </a:ln>
        </p:spPr>
        <p:txBody>
          <a:bodyPr tIns="216000"/>
          <a:lstStyle>
            <a:lvl1pPr marL="0" indent="0">
              <a:buFont typeface="Arial" panose="020B0604020202020204" pitchFamily="34" charset="0"/>
              <a:buNone/>
              <a:defRPr sz="3200">
                <a:latin typeface="Noe Display Bold" panose="020A0800090400000002" pitchFamily="18" charset="0"/>
              </a:defRPr>
            </a:lvl1pPr>
            <a:lvl2pPr marL="266700" indent="-266700">
              <a:defRPr/>
            </a:lvl2pPr>
            <a:lvl3pPr marL="266700" indent="-266700">
              <a:defRPr/>
            </a:lvl3pPr>
            <a:lvl4pPr marL="266700" indent="-266700">
              <a:defRPr/>
            </a:lvl4pPr>
            <a:lvl5pPr marL="266700" indent="-266700">
              <a:defRPr/>
            </a:lvl5pPr>
          </a:lstStyle>
          <a:p>
            <a:pPr lvl="0"/>
            <a:r>
              <a:rPr lang="en-GB" dirty="0"/>
              <a:t>Add stat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Text Placeholder 7">
            <a:extLst>
              <a:ext uri="{FF2B5EF4-FFF2-40B4-BE49-F238E27FC236}">
                <a16:creationId xmlns:a16="http://schemas.microsoft.com/office/drawing/2014/main" id="{48AFE4D7-52F1-78C2-C61E-2B75F4CC6BE2}"/>
              </a:ext>
            </a:extLst>
          </p:cNvPr>
          <p:cNvSpPr>
            <a:spLocks noGrp="1"/>
          </p:cNvSpPr>
          <p:nvPr>
            <p:ph type="body" sz="quarter" idx="40" hasCustomPrompt="1"/>
          </p:nvPr>
        </p:nvSpPr>
        <p:spPr>
          <a:xfrm>
            <a:off x="8075614" y="3441051"/>
            <a:ext cx="1677988" cy="1764000"/>
          </a:xfrm>
          <a:prstGeom prst="callout1">
            <a:avLst>
              <a:gd name="adj1" fmla="val 863"/>
              <a:gd name="adj2" fmla="val 99839"/>
              <a:gd name="adj3" fmla="val 857"/>
              <a:gd name="adj4" fmla="val 71"/>
            </a:avLst>
          </a:prstGeom>
          <a:ln w="50800">
            <a:solidFill>
              <a:schemeClr val="accent1"/>
            </a:solidFill>
          </a:ln>
        </p:spPr>
        <p:txBody>
          <a:bodyPr tIns="216000"/>
          <a:lstStyle>
            <a:lvl1pPr marL="0" indent="0">
              <a:buFont typeface="Arial" panose="020B0604020202020204" pitchFamily="34" charset="0"/>
              <a:buNone/>
              <a:defRPr sz="3200">
                <a:latin typeface="Noe Display Bold" panose="020A0800090400000002" pitchFamily="18" charset="0"/>
              </a:defRPr>
            </a:lvl1pPr>
            <a:lvl2pPr marL="266700" indent="-266700">
              <a:defRPr/>
            </a:lvl2pPr>
            <a:lvl3pPr marL="266700" indent="-266700">
              <a:defRPr/>
            </a:lvl3pPr>
            <a:lvl4pPr marL="266700" indent="-266700">
              <a:defRPr/>
            </a:lvl4pPr>
            <a:lvl5pPr marL="266700" indent="-266700">
              <a:defRPr/>
            </a:lvl5pPr>
          </a:lstStyle>
          <a:p>
            <a:pPr lvl="0"/>
            <a:r>
              <a:rPr lang="en-GB" dirty="0"/>
              <a:t>Add stat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 Placeholder 7">
            <a:extLst>
              <a:ext uri="{FF2B5EF4-FFF2-40B4-BE49-F238E27FC236}">
                <a16:creationId xmlns:a16="http://schemas.microsoft.com/office/drawing/2014/main" id="{DC3691DA-7374-4CBB-73FE-10CDED3F20B3}"/>
              </a:ext>
            </a:extLst>
          </p:cNvPr>
          <p:cNvSpPr>
            <a:spLocks noGrp="1"/>
          </p:cNvSpPr>
          <p:nvPr>
            <p:ph type="body" sz="quarter" idx="41" hasCustomPrompt="1"/>
          </p:nvPr>
        </p:nvSpPr>
        <p:spPr>
          <a:xfrm>
            <a:off x="9961564" y="1431276"/>
            <a:ext cx="1677988" cy="1764000"/>
          </a:xfrm>
          <a:prstGeom prst="callout1">
            <a:avLst>
              <a:gd name="adj1" fmla="val 863"/>
              <a:gd name="adj2" fmla="val 99839"/>
              <a:gd name="adj3" fmla="val 857"/>
              <a:gd name="adj4" fmla="val 71"/>
            </a:avLst>
          </a:prstGeom>
          <a:ln w="50800">
            <a:solidFill>
              <a:schemeClr val="accent1"/>
            </a:solidFill>
          </a:ln>
        </p:spPr>
        <p:txBody>
          <a:bodyPr tIns="216000"/>
          <a:lstStyle>
            <a:lvl1pPr marL="0" indent="0">
              <a:buFont typeface="Arial" panose="020B0604020202020204" pitchFamily="34" charset="0"/>
              <a:buNone/>
              <a:defRPr sz="3200">
                <a:latin typeface="Noe Display Bold" panose="020A0800090400000002" pitchFamily="18" charset="0"/>
              </a:defRPr>
            </a:lvl1pPr>
            <a:lvl2pPr marL="266700" indent="-266700">
              <a:defRPr/>
            </a:lvl2pPr>
            <a:lvl3pPr marL="266700" indent="-266700">
              <a:defRPr/>
            </a:lvl3pPr>
            <a:lvl4pPr marL="266700" indent="-266700">
              <a:defRPr/>
            </a:lvl4pPr>
            <a:lvl5pPr marL="266700" indent="-266700">
              <a:defRPr/>
            </a:lvl5pPr>
          </a:lstStyle>
          <a:p>
            <a:pPr lvl="0"/>
            <a:r>
              <a:rPr lang="en-GB" dirty="0"/>
              <a:t>Add stat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 Placeholder 7">
            <a:extLst>
              <a:ext uri="{FF2B5EF4-FFF2-40B4-BE49-F238E27FC236}">
                <a16:creationId xmlns:a16="http://schemas.microsoft.com/office/drawing/2014/main" id="{C11CC04C-3D16-8713-D4A0-D786C5AB9BD6}"/>
              </a:ext>
            </a:extLst>
          </p:cNvPr>
          <p:cNvSpPr>
            <a:spLocks noGrp="1"/>
          </p:cNvSpPr>
          <p:nvPr>
            <p:ph type="body" sz="quarter" idx="42" hasCustomPrompt="1"/>
          </p:nvPr>
        </p:nvSpPr>
        <p:spPr>
          <a:xfrm>
            <a:off x="9961564" y="3441051"/>
            <a:ext cx="1677988" cy="1764000"/>
          </a:xfrm>
          <a:prstGeom prst="callout1">
            <a:avLst>
              <a:gd name="adj1" fmla="val 863"/>
              <a:gd name="adj2" fmla="val 99839"/>
              <a:gd name="adj3" fmla="val 857"/>
              <a:gd name="adj4" fmla="val 71"/>
            </a:avLst>
          </a:prstGeom>
          <a:ln w="50800">
            <a:solidFill>
              <a:schemeClr val="accent1"/>
            </a:solidFill>
          </a:ln>
        </p:spPr>
        <p:txBody>
          <a:bodyPr tIns="216000"/>
          <a:lstStyle>
            <a:lvl1pPr marL="0" indent="0">
              <a:buFont typeface="Arial" panose="020B0604020202020204" pitchFamily="34" charset="0"/>
              <a:buNone/>
              <a:defRPr sz="3200">
                <a:latin typeface="Noe Display Bold" panose="020A0800090400000002" pitchFamily="18" charset="0"/>
              </a:defRPr>
            </a:lvl1pPr>
            <a:lvl2pPr marL="266700" indent="-266700">
              <a:defRPr/>
            </a:lvl2pPr>
            <a:lvl3pPr marL="266700" indent="-266700">
              <a:defRPr/>
            </a:lvl3pPr>
            <a:lvl4pPr marL="266700" indent="-266700">
              <a:defRPr/>
            </a:lvl4pPr>
            <a:lvl5pPr marL="266700" indent="-266700">
              <a:defRPr/>
            </a:lvl5pPr>
          </a:lstStyle>
          <a:p>
            <a:pPr lvl="0"/>
            <a:r>
              <a:rPr lang="en-GB" dirty="0"/>
              <a:t>Add stat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a:extLst>
              <a:ext uri="{FF2B5EF4-FFF2-40B4-BE49-F238E27FC236}">
                <a16:creationId xmlns:a16="http://schemas.microsoft.com/office/drawing/2014/main" id="{1DD40F49-1587-4C6F-9BEF-B5725C31073F}"/>
              </a:ext>
            </a:extLst>
          </p:cNvPr>
          <p:cNvSpPr>
            <a:spLocks noGrp="1"/>
          </p:cNvSpPr>
          <p:nvPr>
            <p:ph type="ftr" sz="quarter" idx="15"/>
          </p:nvPr>
        </p:nvSpPr>
        <p:spPr/>
        <p:txBody>
          <a:bodyPr/>
          <a:lstStyle/>
          <a:p>
            <a:r>
              <a:rPr lang="en-GB"/>
              <a:t>Future of Stewardship</a:t>
            </a:r>
            <a:endParaRPr lang="en-GB" dirty="0"/>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Tree>
    <p:extLst>
      <p:ext uri="{BB962C8B-B14F-4D97-AF65-F5344CB8AC3E}">
        <p14:creationId xmlns:p14="http://schemas.microsoft.com/office/powerpoint/2010/main" val="2484608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Pictur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2A129A-C346-A9A3-90C1-65AEE189B009}"/>
              </a:ext>
            </a:extLst>
          </p:cNvPr>
          <p:cNvSpPr/>
          <p:nvPr userDrawn="1"/>
        </p:nvSpPr>
        <p:spPr>
          <a:xfrm>
            <a:off x="550863" y="1181100"/>
            <a:ext cx="5646737" cy="3105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69F11683-7DF2-44FF-BF0A-2C6D1B30A4EA}"/>
              </a:ext>
            </a:extLst>
          </p:cNvPr>
          <p:cNvSpPr>
            <a:spLocks noGrp="1"/>
          </p:cNvSpPr>
          <p:nvPr>
            <p:ph type="ctrTitle"/>
          </p:nvPr>
        </p:nvSpPr>
        <p:spPr>
          <a:xfrm>
            <a:off x="569913" y="2101143"/>
            <a:ext cx="5290950" cy="1397414"/>
          </a:xfrm>
        </p:spPr>
        <p:txBody>
          <a:bodyPr anchor="t" anchorCtr="0">
            <a:noAutofit/>
          </a:bodyPr>
          <a:lstStyle>
            <a:lvl1pPr algn="l">
              <a:defRPr sz="4000">
                <a:solidFill>
                  <a:schemeClr val="tx1"/>
                </a:solidFill>
              </a:defRPr>
            </a:lvl1pPr>
          </a:lstStyle>
          <a:p>
            <a:r>
              <a:rPr lang="en-US" noProof="0"/>
              <a:t>Click to edit Master title style</a:t>
            </a:r>
            <a:endParaRPr lang="en-GB" noProof="0"/>
          </a:p>
        </p:txBody>
      </p:sp>
      <p:sp>
        <p:nvSpPr>
          <p:cNvPr id="11" name="Subtitle 2">
            <a:extLst>
              <a:ext uri="{FF2B5EF4-FFF2-40B4-BE49-F238E27FC236}">
                <a16:creationId xmlns:a16="http://schemas.microsoft.com/office/drawing/2014/main" id="{49A91E44-B60A-4ADA-BE34-57E6AB5B5BAA}"/>
              </a:ext>
            </a:extLst>
          </p:cNvPr>
          <p:cNvSpPr>
            <a:spLocks noGrp="1"/>
          </p:cNvSpPr>
          <p:nvPr>
            <p:ph type="subTitle" idx="1" hasCustomPrompt="1"/>
          </p:nvPr>
        </p:nvSpPr>
        <p:spPr>
          <a:xfrm>
            <a:off x="569913" y="3519720"/>
            <a:ext cx="5290950" cy="724859"/>
          </a:xfrm>
        </p:spPr>
        <p:txBody>
          <a:bodyPr anchor="b" anchorCtr="0"/>
          <a:lstStyle>
            <a:lvl1pPr marL="0" indent="0" algn="l">
              <a:lnSpc>
                <a:spcPct val="102000"/>
              </a:lnSpc>
              <a:spcBef>
                <a:spcPts val="0"/>
              </a:spcBef>
              <a:buNone/>
              <a:defRPr sz="20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add subtitle and/or presenters</a:t>
            </a:r>
          </a:p>
        </p:txBody>
      </p:sp>
      <p:sp>
        <p:nvSpPr>
          <p:cNvPr id="82" name="Text Placeholder 9">
            <a:extLst>
              <a:ext uri="{FF2B5EF4-FFF2-40B4-BE49-F238E27FC236}">
                <a16:creationId xmlns:a16="http://schemas.microsoft.com/office/drawing/2014/main" id="{34D2C258-150A-C772-1E37-FA4A80B7CF71}"/>
              </a:ext>
            </a:extLst>
          </p:cNvPr>
          <p:cNvSpPr>
            <a:spLocks noGrp="1"/>
          </p:cNvSpPr>
          <p:nvPr>
            <p:ph type="body" sz="quarter" idx="13" hasCustomPrompt="1"/>
          </p:nvPr>
        </p:nvSpPr>
        <p:spPr>
          <a:xfrm>
            <a:off x="569913" y="4418600"/>
            <a:ext cx="5290950" cy="195444"/>
          </a:xfrm>
        </p:spPr>
        <p:txBody>
          <a:bodyPr anchor="b" anchorCtr="0"/>
          <a:lstStyle>
            <a:lvl1pPr>
              <a:spcBef>
                <a:spcPts val="0"/>
              </a:spcBef>
              <a:buNone/>
              <a:defRPr sz="1200" cap="all" baseline="0">
                <a:solidFill>
                  <a:schemeClr val="tx2"/>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noProof="0"/>
              <a:t>CLICK TO ADD DATE </a:t>
            </a:r>
            <a:r>
              <a:rPr lang="en-GB" noProof="0" err="1"/>
              <a:t>and/OR</a:t>
            </a:r>
            <a:r>
              <a:rPr lang="en-GB" noProof="0"/>
              <a:t> CONFIDENTIAL Status </a:t>
            </a:r>
          </a:p>
        </p:txBody>
      </p:sp>
      <p:sp>
        <p:nvSpPr>
          <p:cNvPr id="3" name="Picture Placeholder 2">
            <a:extLst>
              <a:ext uri="{FF2B5EF4-FFF2-40B4-BE49-F238E27FC236}">
                <a16:creationId xmlns:a16="http://schemas.microsoft.com/office/drawing/2014/main" id="{DE49A225-452F-71CD-A5B2-7F5ADBF56020}"/>
              </a:ext>
            </a:extLst>
          </p:cNvPr>
          <p:cNvSpPr>
            <a:spLocks noGrp="1"/>
          </p:cNvSpPr>
          <p:nvPr>
            <p:ph type="pic" sz="quarter" idx="14"/>
          </p:nvPr>
        </p:nvSpPr>
        <p:spPr>
          <a:xfrm>
            <a:off x="6102350" y="0"/>
            <a:ext cx="6090982" cy="6750000"/>
          </a:xfrm>
          <a:solidFill>
            <a:schemeClr val="bg1">
              <a:lumMod val="95000"/>
            </a:schemeClr>
          </a:solidFill>
        </p:spPr>
        <p:txBody>
          <a:bodyPr lIns="108000" tIns="3780000" rIns="108000" bIns="108000"/>
          <a:lstStyle>
            <a:lvl1pPr marL="0" indent="0" algn="ctr">
              <a:buNone/>
              <a:defRPr/>
            </a:lvl1pPr>
          </a:lstStyle>
          <a:p>
            <a:r>
              <a:rPr lang="en-US"/>
              <a:t>Click icon to add picture</a:t>
            </a:r>
            <a:endParaRPr lang="en-GB"/>
          </a:p>
        </p:txBody>
      </p:sp>
      <p:sp>
        <p:nvSpPr>
          <p:cNvPr id="45" name="Rectangle 44">
            <a:extLst>
              <a:ext uri="{FF2B5EF4-FFF2-40B4-BE49-F238E27FC236}">
                <a16:creationId xmlns:a16="http://schemas.microsoft.com/office/drawing/2014/main" id="{7727DF12-D22D-4CA0-867B-0E6475AF5750}"/>
              </a:ext>
            </a:extLst>
          </p:cNvPr>
          <p:cNvSpPr/>
          <p:nvPr userDrawn="1"/>
        </p:nvSpPr>
        <p:spPr>
          <a:xfrm>
            <a:off x="6102350" y="6750000"/>
            <a:ext cx="6091200" cy="10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CE854FCF-7939-1DAB-4EEC-E3314B9BB0F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5634" t="48902" r="-1"/>
          <a:stretch/>
        </p:blipFill>
        <p:spPr>
          <a:xfrm rot="16200000">
            <a:off x="170240" y="4443806"/>
            <a:ext cx="2243955" cy="2584433"/>
          </a:xfrm>
          <a:prstGeom prst="rect">
            <a:avLst/>
          </a:prstGeom>
        </p:spPr>
      </p:pic>
      <p:pic>
        <p:nvPicPr>
          <p:cNvPr id="6" name="Graphic 5">
            <a:extLst>
              <a:ext uri="{FF2B5EF4-FFF2-40B4-BE49-F238E27FC236}">
                <a16:creationId xmlns:a16="http://schemas.microsoft.com/office/drawing/2014/main" id="{8F5F6AFF-FE8D-24A8-D20C-91A86A0433DD}"/>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69913" y="569820"/>
            <a:ext cx="1677600" cy="935851"/>
          </a:xfrm>
          <a:prstGeom prst="rect">
            <a:avLst/>
          </a:prstGeom>
        </p:spPr>
      </p:pic>
    </p:spTree>
    <p:extLst>
      <p:ext uri="{BB962C8B-B14F-4D97-AF65-F5344CB8AC3E}">
        <p14:creationId xmlns:p14="http://schemas.microsoft.com/office/powerpoint/2010/main" val="3492190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or Statem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170BF7-4098-1E0B-AD21-BED81029024E}"/>
              </a:ext>
            </a:extLst>
          </p:cNvPr>
          <p:cNvSpPr>
            <a:spLocks noGrp="1"/>
          </p:cNvSpPr>
          <p:nvPr>
            <p:ph type="title"/>
          </p:nvPr>
        </p:nvSpPr>
        <p:spPr/>
        <p:txBody>
          <a:bodyPr/>
          <a:lstStyle/>
          <a:p>
            <a:r>
              <a:rPr lang="en-US"/>
              <a:t>Click to edit Master title style</a:t>
            </a:r>
            <a:endParaRPr lang="en-GB"/>
          </a:p>
        </p:txBody>
      </p:sp>
      <p:sp>
        <p:nvSpPr>
          <p:cNvPr id="12" name="Content">
            <a:extLst>
              <a:ext uri="{FF2B5EF4-FFF2-40B4-BE49-F238E27FC236}">
                <a16:creationId xmlns:a16="http://schemas.microsoft.com/office/drawing/2014/main" id="{3E52655F-3A3C-2584-215D-C530F4F97F0B}"/>
              </a:ext>
            </a:extLst>
          </p:cNvPr>
          <p:cNvSpPr>
            <a:spLocks noGrp="1"/>
          </p:cNvSpPr>
          <p:nvPr>
            <p:ph sz="quarter" idx="17" hasCustomPrompt="1"/>
          </p:nvPr>
        </p:nvSpPr>
        <p:spPr>
          <a:xfrm>
            <a:off x="558801" y="1438552"/>
            <a:ext cx="7313612" cy="4860000"/>
          </a:xfrm>
        </p:spPr>
        <p:txBody>
          <a:bodyPr/>
          <a:lstStyle>
            <a:lvl1pPr marL="0" indent="0">
              <a:buNone/>
              <a:defRPr sz="3200">
                <a:latin typeface="Proxima Nova Light" panose="02000506030000020004" pitchFamily="50" charset="0"/>
              </a:defRPr>
            </a:lvl1pPr>
            <a:lvl2pPr marL="0" indent="0">
              <a:spcBef>
                <a:spcPts val="600"/>
              </a:spcBef>
              <a:buNone/>
              <a:defRPr sz="1400">
                <a:latin typeface="+mj-lt"/>
              </a:defRPr>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en-GB" dirty="0"/>
              <a:t>Click to add quote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
        <p:nvSpPr>
          <p:cNvPr id="5" name="Footer">
            <a:extLst>
              <a:ext uri="{FF2B5EF4-FFF2-40B4-BE49-F238E27FC236}">
                <a16:creationId xmlns:a16="http://schemas.microsoft.com/office/drawing/2014/main" id="{1DD40F49-1587-4C6F-9BEF-B5725C31073F}"/>
              </a:ext>
            </a:extLst>
          </p:cNvPr>
          <p:cNvSpPr>
            <a:spLocks noGrp="1"/>
          </p:cNvSpPr>
          <p:nvPr>
            <p:ph type="ftr" sz="quarter" idx="15"/>
          </p:nvPr>
        </p:nvSpPr>
        <p:spPr/>
        <p:txBody>
          <a:bodyPr/>
          <a:lstStyle/>
          <a:p>
            <a:r>
              <a:rPr lang="en-GB"/>
              <a:t>Future of Stewardship</a:t>
            </a:r>
            <a:endParaRPr lang="en-GB" dirty="0"/>
          </a:p>
        </p:txBody>
      </p:sp>
      <p:sp>
        <p:nvSpPr>
          <p:cNvPr id="6" name="Rectangle 5">
            <a:extLst>
              <a:ext uri="{FF2B5EF4-FFF2-40B4-BE49-F238E27FC236}">
                <a16:creationId xmlns:a16="http://schemas.microsoft.com/office/drawing/2014/main" id="{D84B5BEE-F796-2BB9-2FFB-BBE49D8566E5}"/>
              </a:ext>
            </a:extLst>
          </p:cNvPr>
          <p:cNvSpPr/>
          <p:nvPr userDrawn="1"/>
        </p:nvSpPr>
        <p:spPr>
          <a:xfrm>
            <a:off x="0" y="0"/>
            <a:ext cx="558800" cy="927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Company name">
            <a:extLst>
              <a:ext uri="{FF2B5EF4-FFF2-40B4-BE49-F238E27FC236}">
                <a16:creationId xmlns:a16="http://schemas.microsoft.com/office/drawing/2014/main" id="{3CD2C851-73EA-F2D7-9887-A68FB1DBAE23}"/>
              </a:ext>
            </a:extLst>
          </p:cNvPr>
          <p:cNvSpPr txBox="1">
            <a:spLocks/>
          </p:cNvSpPr>
          <p:nvPr userDrawn="1"/>
        </p:nvSpPr>
        <p:spPr>
          <a:xfrm>
            <a:off x="559050" y="6465439"/>
            <a:ext cx="1660689" cy="215197"/>
          </a:xfrm>
          <a:prstGeom prst="rect">
            <a:avLst/>
          </a:prstGeom>
        </p:spPr>
        <p:txBody>
          <a:bodyPr vert="horz" lIns="0" tIns="0" rIns="0" bIns="0" rtlCol="0" anchor="b" anchorCtr="0"/>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2"/>
                </a:solidFill>
              </a:rPr>
              <a:t>Legacy Futures  </a:t>
            </a:r>
            <a:r>
              <a:rPr lang="en-GB" dirty="0"/>
              <a:t>|</a:t>
            </a:r>
          </a:p>
        </p:txBody>
      </p:sp>
      <p:sp>
        <p:nvSpPr>
          <p:cNvPr id="10" name="Slide Number">
            <a:extLst>
              <a:ext uri="{FF2B5EF4-FFF2-40B4-BE49-F238E27FC236}">
                <a16:creationId xmlns:a16="http://schemas.microsoft.com/office/drawing/2014/main" id="{F657D77C-E54F-1ED2-FC14-B319E7DC93D7}"/>
              </a:ext>
            </a:extLst>
          </p:cNvPr>
          <p:cNvSpPr txBox="1"/>
          <p:nvPr userDrawn="1"/>
        </p:nvSpPr>
        <p:spPr>
          <a:xfrm>
            <a:off x="11262088" y="6468773"/>
            <a:ext cx="379050" cy="215197"/>
          </a:xfrm>
          <a:prstGeom prst="rect">
            <a:avLst/>
          </a:prstGeom>
          <a:noFill/>
          <a:ln>
            <a:noFill/>
          </a:ln>
        </p:spPr>
        <p:txBody>
          <a:bodyPr wrap="square" lIns="0" tIns="0" rIns="0" bIns="0" rtlCol="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79017D-4930-40A6-9E49-07E438561B51}" type="slidenum">
              <a:rPr lang="en-GB" sz="900" smtClean="0"/>
              <a:pPr marL="0" marR="0" lvl="0" indent="0" algn="r" defTabSz="914400" rtl="0" eaLnBrk="1" fontAlgn="auto" latinLnBrk="0" hangingPunct="1">
                <a:lnSpc>
                  <a:spcPct val="100000"/>
                </a:lnSpc>
                <a:spcBef>
                  <a:spcPts val="0"/>
                </a:spcBef>
                <a:spcAft>
                  <a:spcPts val="0"/>
                </a:spcAft>
                <a:buClrTx/>
                <a:buSzTx/>
                <a:buFontTx/>
                <a:buNone/>
                <a:tabLst/>
                <a:defRPr/>
              </a:pPr>
              <a:t>‹#›</a:t>
            </a:fld>
            <a:endParaRPr lang="en-GB" sz="900" dirty="0"/>
          </a:p>
        </p:txBody>
      </p:sp>
      <p:pic>
        <p:nvPicPr>
          <p:cNvPr id="2" name="Graphic 1">
            <a:extLst>
              <a:ext uri="{FF2B5EF4-FFF2-40B4-BE49-F238E27FC236}">
                <a16:creationId xmlns:a16="http://schemas.microsoft.com/office/drawing/2014/main" id="{92C34BE7-B2F1-6E12-F9A6-7F629186499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r="27736" b="34902"/>
          <a:stretch/>
        </p:blipFill>
        <p:spPr>
          <a:xfrm>
            <a:off x="7055849" y="1838325"/>
            <a:ext cx="5136152" cy="5019675"/>
          </a:xfrm>
          <a:prstGeom prst="rect">
            <a:avLst/>
          </a:prstGeom>
        </p:spPr>
      </p:pic>
    </p:spTree>
    <p:extLst>
      <p:ext uri="{BB962C8B-B14F-4D97-AF65-F5344CB8AC3E}">
        <p14:creationId xmlns:p14="http://schemas.microsoft.com/office/powerpoint/2010/main" val="322974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or Statement - Tint">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8951E4-468B-4236-479B-42A1E3760391}"/>
              </a:ext>
            </a:extLst>
          </p:cNvPr>
          <p:cNvSpPr>
            <a:spLocks noGrp="1"/>
          </p:cNvSpPr>
          <p:nvPr>
            <p:ph type="title"/>
          </p:nvPr>
        </p:nvSpPr>
        <p:spPr/>
        <p:txBody>
          <a:bodyPr/>
          <a:lstStyle/>
          <a:p>
            <a:r>
              <a:rPr lang="en-US"/>
              <a:t>Click to edit Master title style</a:t>
            </a:r>
            <a:endParaRPr lang="en-GB"/>
          </a:p>
        </p:txBody>
      </p:sp>
      <p:sp>
        <p:nvSpPr>
          <p:cNvPr id="12" name="Content">
            <a:extLst>
              <a:ext uri="{FF2B5EF4-FFF2-40B4-BE49-F238E27FC236}">
                <a16:creationId xmlns:a16="http://schemas.microsoft.com/office/drawing/2014/main" id="{3E52655F-3A3C-2584-215D-C530F4F97F0B}"/>
              </a:ext>
            </a:extLst>
          </p:cNvPr>
          <p:cNvSpPr>
            <a:spLocks noGrp="1"/>
          </p:cNvSpPr>
          <p:nvPr>
            <p:ph sz="quarter" idx="17" hasCustomPrompt="1"/>
          </p:nvPr>
        </p:nvSpPr>
        <p:spPr>
          <a:xfrm>
            <a:off x="558801" y="1438552"/>
            <a:ext cx="7313612" cy="4860000"/>
          </a:xfrm>
        </p:spPr>
        <p:txBody>
          <a:bodyPr/>
          <a:lstStyle>
            <a:lvl1pPr marL="0" indent="0">
              <a:buNone/>
              <a:defRPr sz="3200">
                <a:latin typeface="Proxima Nova Light" panose="02000506030000020004" pitchFamily="50" charset="0"/>
              </a:defRPr>
            </a:lvl1pPr>
            <a:lvl2pPr marL="0" indent="0">
              <a:spcBef>
                <a:spcPts val="600"/>
              </a:spcBef>
              <a:buNone/>
              <a:defRPr sz="1400">
                <a:latin typeface="+mj-lt"/>
              </a:defRPr>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en-GB" dirty="0"/>
              <a:t>Click to add quote</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2" name="Graphic 1">
            <a:extLst>
              <a:ext uri="{FF2B5EF4-FFF2-40B4-BE49-F238E27FC236}">
                <a16:creationId xmlns:a16="http://schemas.microsoft.com/office/drawing/2014/main" id="{E146AAC9-5CD4-169F-AADA-176FA4B3FC9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r="27736" b="34902"/>
          <a:stretch/>
        </p:blipFill>
        <p:spPr>
          <a:xfrm>
            <a:off x="7055849" y="1838325"/>
            <a:ext cx="5136152" cy="5019675"/>
          </a:xfrm>
          <a:prstGeom prst="rect">
            <a:avLst/>
          </a:prstGeom>
        </p:spPr>
      </p:pic>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
        <p:nvSpPr>
          <p:cNvPr id="6" name="Rectangle 5">
            <a:extLst>
              <a:ext uri="{FF2B5EF4-FFF2-40B4-BE49-F238E27FC236}">
                <a16:creationId xmlns:a16="http://schemas.microsoft.com/office/drawing/2014/main" id="{D84B5BEE-F796-2BB9-2FFB-BBE49D8566E5}"/>
              </a:ext>
            </a:extLst>
          </p:cNvPr>
          <p:cNvSpPr/>
          <p:nvPr userDrawn="1"/>
        </p:nvSpPr>
        <p:spPr>
          <a:xfrm>
            <a:off x="0" y="0"/>
            <a:ext cx="558800" cy="9271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lide Number">
            <a:extLst>
              <a:ext uri="{FF2B5EF4-FFF2-40B4-BE49-F238E27FC236}">
                <a16:creationId xmlns:a16="http://schemas.microsoft.com/office/drawing/2014/main" id="{DA08C086-6CE6-01B7-A780-E317DE4202D7}"/>
              </a:ext>
            </a:extLst>
          </p:cNvPr>
          <p:cNvSpPr txBox="1"/>
          <p:nvPr userDrawn="1"/>
        </p:nvSpPr>
        <p:spPr>
          <a:xfrm>
            <a:off x="11262088" y="6468773"/>
            <a:ext cx="379050" cy="215197"/>
          </a:xfrm>
          <a:prstGeom prst="rect">
            <a:avLst/>
          </a:prstGeom>
          <a:noFill/>
          <a:ln>
            <a:noFill/>
          </a:ln>
        </p:spPr>
        <p:txBody>
          <a:bodyPr wrap="square" lIns="0" tIns="0" rIns="0" bIns="0" rtlCol="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79017D-4930-40A6-9E49-07E438561B51}" type="slidenum">
              <a:rPr lang="en-GB" sz="900" smtClean="0"/>
              <a:pPr marL="0" marR="0" lvl="0" indent="0" algn="r" defTabSz="914400" rtl="0" eaLnBrk="1" fontAlgn="auto" latinLnBrk="0" hangingPunct="1">
                <a:lnSpc>
                  <a:spcPct val="100000"/>
                </a:lnSpc>
                <a:spcBef>
                  <a:spcPts val="0"/>
                </a:spcBef>
                <a:spcAft>
                  <a:spcPts val="0"/>
                </a:spcAft>
                <a:buClrTx/>
                <a:buSzTx/>
                <a:buFontTx/>
                <a:buNone/>
                <a:tabLst/>
                <a:defRPr/>
              </a:pPr>
              <a:t>‹#›</a:t>
            </a:fld>
            <a:endParaRPr lang="en-GB" sz="900" dirty="0"/>
          </a:p>
        </p:txBody>
      </p:sp>
      <p:sp>
        <p:nvSpPr>
          <p:cNvPr id="46" name="Footer Placeholder">
            <a:extLst>
              <a:ext uri="{FF2B5EF4-FFF2-40B4-BE49-F238E27FC236}">
                <a16:creationId xmlns:a16="http://schemas.microsoft.com/office/drawing/2014/main" id="{03DC5E5E-FEC3-F396-D518-CEA7D9FF7324}"/>
              </a:ext>
            </a:extLst>
          </p:cNvPr>
          <p:cNvSpPr>
            <a:spLocks noGrp="1"/>
          </p:cNvSpPr>
          <p:nvPr>
            <p:ph type="ftr" sz="quarter" idx="3"/>
          </p:nvPr>
        </p:nvSpPr>
        <p:spPr>
          <a:xfrm>
            <a:off x="1498209" y="6465439"/>
            <a:ext cx="6374203" cy="215197"/>
          </a:xfrm>
          <a:prstGeom prst="rect">
            <a:avLst/>
          </a:prstGeom>
        </p:spPr>
        <p:txBody>
          <a:bodyPr vert="horz" lIns="0" tIns="0" rIns="0" bIns="0" rtlCol="0" anchor="b" anchorCtr="0"/>
          <a:lstStyle>
            <a:lvl1pPr algn="l">
              <a:defRPr sz="900">
                <a:solidFill>
                  <a:schemeClr val="tx1"/>
                </a:solidFill>
              </a:defRPr>
            </a:lvl1pPr>
          </a:lstStyle>
          <a:p>
            <a:r>
              <a:rPr lang="en-GB"/>
              <a:t>Future of Stewardship</a:t>
            </a:r>
            <a:endParaRPr lang="en-GB" dirty="0"/>
          </a:p>
        </p:txBody>
      </p:sp>
      <p:sp>
        <p:nvSpPr>
          <p:cNvPr id="47" name="Company name">
            <a:extLst>
              <a:ext uri="{FF2B5EF4-FFF2-40B4-BE49-F238E27FC236}">
                <a16:creationId xmlns:a16="http://schemas.microsoft.com/office/drawing/2014/main" id="{BF5A07F2-B87D-66EB-0389-AD45AD24995D}"/>
              </a:ext>
            </a:extLst>
          </p:cNvPr>
          <p:cNvSpPr txBox="1">
            <a:spLocks/>
          </p:cNvSpPr>
          <p:nvPr userDrawn="1"/>
        </p:nvSpPr>
        <p:spPr>
          <a:xfrm>
            <a:off x="559050" y="6465439"/>
            <a:ext cx="1660689" cy="215197"/>
          </a:xfrm>
          <a:prstGeom prst="rect">
            <a:avLst/>
          </a:prstGeom>
        </p:spPr>
        <p:txBody>
          <a:bodyPr vert="horz" lIns="0" tIns="0" rIns="0" bIns="0" rtlCol="0" anchor="b" anchorCtr="0"/>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2"/>
                </a:solidFill>
              </a:rPr>
              <a:t>Legacy Futures  </a:t>
            </a:r>
            <a:r>
              <a:rPr lang="en-GB" dirty="0"/>
              <a:t>|</a:t>
            </a:r>
          </a:p>
        </p:txBody>
      </p:sp>
    </p:spTree>
    <p:extLst>
      <p:ext uri="{BB962C8B-B14F-4D97-AF65-F5344CB8AC3E}">
        <p14:creationId xmlns:p14="http://schemas.microsoft.com/office/powerpoint/2010/main" val="42380921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and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05347D8-30F7-2B7A-5BE4-D5945334254A}"/>
              </a:ext>
            </a:extLst>
          </p:cNvPr>
          <p:cNvSpPr>
            <a:spLocks noGrp="1"/>
          </p:cNvSpPr>
          <p:nvPr>
            <p:ph type="pic" sz="quarter" idx="10"/>
          </p:nvPr>
        </p:nvSpPr>
        <p:spPr>
          <a:xfrm>
            <a:off x="0" y="0"/>
            <a:ext cx="12192000" cy="6857999"/>
          </a:xfrm>
          <a:solidFill>
            <a:schemeClr val="bg1">
              <a:lumMod val="95000"/>
            </a:schemeClr>
          </a:solidFill>
        </p:spPr>
        <p:txBody>
          <a:bodyPr tIns="2808000"/>
          <a:lstStyle>
            <a:lvl1pPr marL="0" indent="0" algn="ctr">
              <a:buNone/>
              <a:defRPr/>
            </a:lvl1pPr>
          </a:lstStyle>
          <a:p>
            <a:r>
              <a:rPr lang="en-US"/>
              <a:t>Click icon to add picture</a:t>
            </a:r>
            <a:endParaRPr lang="en-GB" dirty="0"/>
          </a:p>
        </p:txBody>
      </p:sp>
      <p:sp>
        <p:nvSpPr>
          <p:cNvPr id="6" name="Content Placeholder 5">
            <a:extLst>
              <a:ext uri="{FF2B5EF4-FFF2-40B4-BE49-F238E27FC236}">
                <a16:creationId xmlns:a16="http://schemas.microsoft.com/office/drawing/2014/main" id="{62821FC7-43DE-C202-06F3-3B5F9D483E77}"/>
              </a:ext>
            </a:extLst>
          </p:cNvPr>
          <p:cNvSpPr>
            <a:spLocks noGrp="1"/>
          </p:cNvSpPr>
          <p:nvPr>
            <p:ph sz="quarter" idx="11"/>
          </p:nvPr>
        </p:nvSpPr>
        <p:spPr>
          <a:xfrm>
            <a:off x="6197600" y="3428999"/>
            <a:ext cx="5432425" cy="2879725"/>
          </a:xfrm>
          <a:solidFill>
            <a:schemeClr val="bg1"/>
          </a:solidFill>
        </p:spPr>
        <p:txBody>
          <a:bodyPr lIns="180000" tIns="180000" rIns="180000" bIns="180000"/>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20972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12" name="Picture Placeholder 8">
            <a:extLst>
              <a:ext uri="{FF2B5EF4-FFF2-40B4-BE49-F238E27FC236}">
                <a16:creationId xmlns:a16="http://schemas.microsoft.com/office/drawing/2014/main" id="{DA1A740E-D626-2BC4-53D6-7664EA47A9BD}"/>
              </a:ext>
            </a:extLst>
          </p:cNvPr>
          <p:cNvSpPr>
            <a:spLocks noGrp="1"/>
          </p:cNvSpPr>
          <p:nvPr>
            <p:ph type="pic" sz="quarter" idx="17"/>
          </p:nvPr>
        </p:nvSpPr>
        <p:spPr>
          <a:xfrm>
            <a:off x="921101" y="2166938"/>
            <a:ext cx="1890000" cy="1890000"/>
          </a:xfrm>
          <a:prstGeom prst="ellipse">
            <a:avLst/>
          </a:prstGeom>
        </p:spPr>
        <p:txBody>
          <a:bodyPr/>
          <a:lstStyle>
            <a:lvl1pPr algn="ctr">
              <a:buNone/>
              <a:defRPr sz="1200"/>
            </a:lvl1pPr>
          </a:lstStyle>
          <a:p>
            <a:r>
              <a:rPr lang="en-US"/>
              <a:t>Click icon to add picture</a:t>
            </a:r>
            <a:endParaRPr lang="en-GB" dirty="0"/>
          </a:p>
        </p:txBody>
      </p:sp>
      <p:sp>
        <p:nvSpPr>
          <p:cNvPr id="16" name="Text Placeholder 9">
            <a:extLst>
              <a:ext uri="{FF2B5EF4-FFF2-40B4-BE49-F238E27FC236}">
                <a16:creationId xmlns:a16="http://schemas.microsoft.com/office/drawing/2014/main" id="{27359FAE-B839-6DD6-9AF6-D286354611E6}"/>
              </a:ext>
            </a:extLst>
          </p:cNvPr>
          <p:cNvSpPr>
            <a:spLocks noGrp="1"/>
          </p:cNvSpPr>
          <p:nvPr>
            <p:ph type="body" sz="quarter" idx="20" hasCustomPrompt="1"/>
          </p:nvPr>
        </p:nvSpPr>
        <p:spPr>
          <a:xfrm>
            <a:off x="559050" y="4248090"/>
            <a:ext cx="2610000" cy="216000"/>
          </a:xfrm>
        </p:spPr>
        <p:txBody>
          <a:bodyPr anchor="t" anchorCtr="0"/>
          <a:lstStyle>
            <a:lvl1pPr marL="0" indent="0" algn="ctr">
              <a:spcBef>
                <a:spcPts val="0"/>
              </a:spcBef>
              <a:buNone/>
              <a:defRPr sz="1400" b="0">
                <a:solidFill>
                  <a:schemeClr val="tx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17" name="Text Placeholder 9">
            <a:extLst>
              <a:ext uri="{FF2B5EF4-FFF2-40B4-BE49-F238E27FC236}">
                <a16:creationId xmlns:a16="http://schemas.microsoft.com/office/drawing/2014/main" id="{9CB9FD7C-589F-C9CB-8F60-C4296EF7462E}"/>
              </a:ext>
            </a:extLst>
          </p:cNvPr>
          <p:cNvSpPr>
            <a:spLocks noGrp="1"/>
          </p:cNvSpPr>
          <p:nvPr>
            <p:ph type="body" sz="quarter" idx="21" hasCustomPrompt="1"/>
          </p:nvPr>
        </p:nvSpPr>
        <p:spPr>
          <a:xfrm>
            <a:off x="559050" y="4479901"/>
            <a:ext cx="2610000" cy="252000"/>
          </a:xfrm>
        </p:spPr>
        <p:txBody>
          <a:bodyPr anchor="t" anchorCtr="0"/>
          <a:lstStyle>
            <a:lvl1pPr marL="0" indent="0" algn="ctr">
              <a:spcBef>
                <a:spcPts val="0"/>
              </a:spcBef>
              <a:buNone/>
              <a:defRPr sz="14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14" name="Picture Placeholder 8">
            <a:extLst>
              <a:ext uri="{FF2B5EF4-FFF2-40B4-BE49-F238E27FC236}">
                <a16:creationId xmlns:a16="http://schemas.microsoft.com/office/drawing/2014/main" id="{040D08D4-D577-0BA1-9CE8-E451F6019845}"/>
              </a:ext>
            </a:extLst>
          </p:cNvPr>
          <p:cNvSpPr>
            <a:spLocks noGrp="1"/>
          </p:cNvSpPr>
          <p:nvPr>
            <p:ph type="pic" sz="quarter" idx="18"/>
          </p:nvPr>
        </p:nvSpPr>
        <p:spPr>
          <a:xfrm>
            <a:off x="3741225" y="2166938"/>
            <a:ext cx="1890000" cy="1890000"/>
          </a:xfrm>
          <a:prstGeom prst="ellipse">
            <a:avLst/>
          </a:prstGeom>
        </p:spPr>
        <p:txBody>
          <a:bodyPr/>
          <a:lstStyle>
            <a:lvl1pPr algn="ctr">
              <a:buNone/>
              <a:defRPr sz="1200"/>
            </a:lvl1pPr>
          </a:lstStyle>
          <a:p>
            <a:r>
              <a:rPr lang="en-US"/>
              <a:t>Click icon to add picture</a:t>
            </a:r>
            <a:endParaRPr lang="en-GB" dirty="0"/>
          </a:p>
        </p:txBody>
      </p:sp>
      <p:sp>
        <p:nvSpPr>
          <p:cNvPr id="19" name="Text Placeholder 9">
            <a:extLst>
              <a:ext uri="{FF2B5EF4-FFF2-40B4-BE49-F238E27FC236}">
                <a16:creationId xmlns:a16="http://schemas.microsoft.com/office/drawing/2014/main" id="{2D2A7602-548E-2FB7-72A8-B35C26636536}"/>
              </a:ext>
            </a:extLst>
          </p:cNvPr>
          <p:cNvSpPr>
            <a:spLocks noGrp="1"/>
          </p:cNvSpPr>
          <p:nvPr>
            <p:ph type="body" sz="quarter" idx="30" hasCustomPrompt="1"/>
          </p:nvPr>
        </p:nvSpPr>
        <p:spPr>
          <a:xfrm>
            <a:off x="3381225" y="4248090"/>
            <a:ext cx="2610000" cy="216000"/>
          </a:xfrm>
        </p:spPr>
        <p:txBody>
          <a:bodyPr anchor="t" anchorCtr="0"/>
          <a:lstStyle>
            <a:lvl1pPr marL="0" indent="0" algn="ctr">
              <a:spcBef>
                <a:spcPts val="0"/>
              </a:spcBef>
              <a:buNone/>
              <a:defRPr sz="1400" b="0">
                <a:solidFill>
                  <a:schemeClr val="tx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20" name="Text Placeholder 9">
            <a:extLst>
              <a:ext uri="{FF2B5EF4-FFF2-40B4-BE49-F238E27FC236}">
                <a16:creationId xmlns:a16="http://schemas.microsoft.com/office/drawing/2014/main" id="{832C0B7F-728D-3259-F1FE-C9637F39D488}"/>
              </a:ext>
            </a:extLst>
          </p:cNvPr>
          <p:cNvSpPr>
            <a:spLocks noGrp="1"/>
          </p:cNvSpPr>
          <p:nvPr>
            <p:ph type="body" sz="quarter" idx="31" hasCustomPrompt="1"/>
          </p:nvPr>
        </p:nvSpPr>
        <p:spPr>
          <a:xfrm>
            <a:off x="3381225" y="4479901"/>
            <a:ext cx="2610000" cy="252000"/>
          </a:xfrm>
        </p:spPr>
        <p:txBody>
          <a:bodyPr anchor="t" anchorCtr="0"/>
          <a:lstStyle>
            <a:lvl1pPr marL="0" indent="0" algn="ctr">
              <a:spcBef>
                <a:spcPts val="0"/>
              </a:spcBef>
              <a:buNone/>
              <a:defRPr sz="14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18" name="Picture Placeholder 8">
            <a:extLst>
              <a:ext uri="{FF2B5EF4-FFF2-40B4-BE49-F238E27FC236}">
                <a16:creationId xmlns:a16="http://schemas.microsoft.com/office/drawing/2014/main" id="{63D52FFD-8CDF-3A24-9B31-28C98E744813}"/>
              </a:ext>
            </a:extLst>
          </p:cNvPr>
          <p:cNvSpPr>
            <a:spLocks noGrp="1"/>
          </p:cNvSpPr>
          <p:nvPr>
            <p:ph type="pic" sz="quarter" idx="29"/>
          </p:nvPr>
        </p:nvSpPr>
        <p:spPr>
          <a:xfrm>
            <a:off x="6549911" y="2166938"/>
            <a:ext cx="1890000" cy="1890000"/>
          </a:xfrm>
          <a:prstGeom prst="ellipse">
            <a:avLst/>
          </a:prstGeom>
        </p:spPr>
        <p:txBody>
          <a:bodyPr/>
          <a:lstStyle>
            <a:lvl1pPr algn="ctr">
              <a:buNone/>
              <a:defRPr sz="1200"/>
            </a:lvl1pPr>
          </a:lstStyle>
          <a:p>
            <a:r>
              <a:rPr lang="en-US"/>
              <a:t>Click icon to add picture</a:t>
            </a:r>
            <a:endParaRPr lang="en-GB" dirty="0"/>
          </a:p>
        </p:txBody>
      </p:sp>
      <p:sp>
        <p:nvSpPr>
          <p:cNvPr id="21" name="Text Placeholder 9">
            <a:extLst>
              <a:ext uri="{FF2B5EF4-FFF2-40B4-BE49-F238E27FC236}">
                <a16:creationId xmlns:a16="http://schemas.microsoft.com/office/drawing/2014/main" id="{C30949CB-882B-5370-E5D4-BA468EAF0E6D}"/>
              </a:ext>
            </a:extLst>
          </p:cNvPr>
          <p:cNvSpPr>
            <a:spLocks noGrp="1"/>
          </p:cNvSpPr>
          <p:nvPr>
            <p:ph type="body" sz="quarter" idx="33" hasCustomPrompt="1"/>
          </p:nvPr>
        </p:nvSpPr>
        <p:spPr>
          <a:xfrm>
            <a:off x="6189911" y="4248090"/>
            <a:ext cx="2610000" cy="216000"/>
          </a:xfrm>
        </p:spPr>
        <p:txBody>
          <a:bodyPr anchor="t" anchorCtr="0"/>
          <a:lstStyle>
            <a:lvl1pPr marL="0" indent="0" algn="ctr">
              <a:spcBef>
                <a:spcPts val="0"/>
              </a:spcBef>
              <a:buNone/>
              <a:defRPr sz="1400" b="0">
                <a:solidFill>
                  <a:schemeClr val="tx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22" name="Text Placeholder 9">
            <a:extLst>
              <a:ext uri="{FF2B5EF4-FFF2-40B4-BE49-F238E27FC236}">
                <a16:creationId xmlns:a16="http://schemas.microsoft.com/office/drawing/2014/main" id="{CE89BFC6-3862-185E-EDC0-07560B7D94CF}"/>
              </a:ext>
            </a:extLst>
          </p:cNvPr>
          <p:cNvSpPr>
            <a:spLocks noGrp="1"/>
          </p:cNvSpPr>
          <p:nvPr>
            <p:ph type="body" sz="quarter" idx="34" hasCustomPrompt="1"/>
          </p:nvPr>
        </p:nvSpPr>
        <p:spPr>
          <a:xfrm>
            <a:off x="6189911" y="4479901"/>
            <a:ext cx="2610000" cy="252000"/>
          </a:xfrm>
        </p:spPr>
        <p:txBody>
          <a:bodyPr anchor="t" anchorCtr="0"/>
          <a:lstStyle>
            <a:lvl1pPr marL="0" indent="0" algn="ctr">
              <a:spcBef>
                <a:spcPts val="0"/>
              </a:spcBef>
              <a:buNone/>
              <a:defRPr sz="14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15" name="Picture Placeholder 8">
            <a:extLst>
              <a:ext uri="{FF2B5EF4-FFF2-40B4-BE49-F238E27FC236}">
                <a16:creationId xmlns:a16="http://schemas.microsoft.com/office/drawing/2014/main" id="{6F35A8B9-445E-4C4F-A034-14F93AEFE7D4}"/>
              </a:ext>
            </a:extLst>
          </p:cNvPr>
          <p:cNvSpPr>
            <a:spLocks noGrp="1"/>
          </p:cNvSpPr>
          <p:nvPr>
            <p:ph type="pic" sz="quarter" idx="19"/>
          </p:nvPr>
        </p:nvSpPr>
        <p:spPr>
          <a:xfrm>
            <a:off x="9391138" y="2166938"/>
            <a:ext cx="1890000" cy="1890000"/>
          </a:xfrm>
          <a:prstGeom prst="ellipse">
            <a:avLst/>
          </a:prstGeom>
        </p:spPr>
        <p:txBody>
          <a:bodyPr/>
          <a:lstStyle>
            <a:lvl1pPr algn="ctr">
              <a:buNone/>
              <a:defRPr sz="1200"/>
            </a:lvl1pPr>
          </a:lstStyle>
          <a:p>
            <a:r>
              <a:rPr lang="en-US"/>
              <a:t>Click icon to add picture</a:t>
            </a:r>
            <a:endParaRPr lang="en-GB" dirty="0"/>
          </a:p>
        </p:txBody>
      </p:sp>
      <p:sp>
        <p:nvSpPr>
          <p:cNvPr id="52" name="Text Placeholder 9">
            <a:extLst>
              <a:ext uri="{FF2B5EF4-FFF2-40B4-BE49-F238E27FC236}">
                <a16:creationId xmlns:a16="http://schemas.microsoft.com/office/drawing/2014/main" id="{938666D2-9106-14E2-9F3D-D92BE8FEFA53}"/>
              </a:ext>
            </a:extLst>
          </p:cNvPr>
          <p:cNvSpPr>
            <a:spLocks noGrp="1"/>
          </p:cNvSpPr>
          <p:nvPr>
            <p:ph type="body" sz="quarter" idx="36" hasCustomPrompt="1"/>
          </p:nvPr>
        </p:nvSpPr>
        <p:spPr>
          <a:xfrm>
            <a:off x="9031138" y="4248090"/>
            <a:ext cx="2610000" cy="216000"/>
          </a:xfrm>
        </p:spPr>
        <p:txBody>
          <a:bodyPr anchor="t" anchorCtr="0"/>
          <a:lstStyle>
            <a:lvl1pPr marL="0" indent="0" algn="ctr">
              <a:spcBef>
                <a:spcPts val="0"/>
              </a:spcBef>
              <a:buNone/>
              <a:defRPr sz="1400" b="0">
                <a:solidFill>
                  <a:schemeClr val="tx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53" name="Text Placeholder 9">
            <a:extLst>
              <a:ext uri="{FF2B5EF4-FFF2-40B4-BE49-F238E27FC236}">
                <a16:creationId xmlns:a16="http://schemas.microsoft.com/office/drawing/2014/main" id="{7D42E271-EA4D-2CE2-27A3-EF00D6B11E9B}"/>
              </a:ext>
            </a:extLst>
          </p:cNvPr>
          <p:cNvSpPr>
            <a:spLocks noGrp="1"/>
          </p:cNvSpPr>
          <p:nvPr>
            <p:ph type="body" sz="quarter" idx="37" hasCustomPrompt="1"/>
          </p:nvPr>
        </p:nvSpPr>
        <p:spPr>
          <a:xfrm>
            <a:off x="9031138" y="4479901"/>
            <a:ext cx="2610000" cy="252000"/>
          </a:xfrm>
        </p:spPr>
        <p:txBody>
          <a:bodyPr anchor="t" anchorCtr="0"/>
          <a:lstStyle>
            <a:lvl1pPr marL="0" indent="0" algn="ctr">
              <a:spcBef>
                <a:spcPts val="0"/>
              </a:spcBef>
              <a:buNone/>
              <a:defRPr sz="14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5" name="Footer">
            <a:extLst>
              <a:ext uri="{FF2B5EF4-FFF2-40B4-BE49-F238E27FC236}">
                <a16:creationId xmlns:a16="http://schemas.microsoft.com/office/drawing/2014/main" id="{1DD40F49-1587-4C6F-9BEF-B5725C31073F}"/>
              </a:ext>
            </a:extLst>
          </p:cNvPr>
          <p:cNvSpPr>
            <a:spLocks noGrp="1"/>
          </p:cNvSpPr>
          <p:nvPr>
            <p:ph type="ftr" sz="quarter" idx="15"/>
          </p:nvPr>
        </p:nvSpPr>
        <p:spPr/>
        <p:txBody>
          <a:bodyPr/>
          <a:lstStyle/>
          <a:p>
            <a:r>
              <a:rPr lang="en-GB"/>
              <a:t>Future of Stewardship</a:t>
            </a:r>
            <a:endParaRPr lang="en-GB" dirty="0"/>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Tree>
    <p:extLst>
      <p:ext uri="{BB962C8B-B14F-4D97-AF65-F5344CB8AC3E}">
        <p14:creationId xmlns:p14="http://schemas.microsoft.com/office/powerpoint/2010/main" val="13759019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x12">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2" name="Picture Placeholder 8">
            <a:extLst>
              <a:ext uri="{FF2B5EF4-FFF2-40B4-BE49-F238E27FC236}">
                <a16:creationId xmlns:a16="http://schemas.microsoft.com/office/drawing/2014/main" id="{773812D1-FE78-76D7-33EB-690EDD4A3591}"/>
              </a:ext>
            </a:extLst>
          </p:cNvPr>
          <p:cNvSpPr>
            <a:spLocks noGrp="1"/>
          </p:cNvSpPr>
          <p:nvPr>
            <p:ph type="pic" sz="quarter" idx="17"/>
          </p:nvPr>
        </p:nvSpPr>
        <p:spPr>
          <a:xfrm>
            <a:off x="785812" y="1871459"/>
            <a:ext cx="1201737" cy="1201737"/>
          </a:xfrm>
          <a:prstGeom prst="ellipse">
            <a:avLst/>
          </a:prstGeom>
        </p:spPr>
        <p:txBody>
          <a:bodyPr/>
          <a:lstStyle>
            <a:lvl1pPr algn="ctr">
              <a:buNone/>
              <a:defRPr sz="1200"/>
            </a:lvl1pPr>
          </a:lstStyle>
          <a:p>
            <a:r>
              <a:rPr lang="en-US"/>
              <a:t>Click icon to add picture</a:t>
            </a:r>
            <a:endParaRPr lang="en-GB" dirty="0"/>
          </a:p>
        </p:txBody>
      </p:sp>
      <p:sp>
        <p:nvSpPr>
          <p:cNvPr id="3" name="Text Placeholder 9">
            <a:extLst>
              <a:ext uri="{FF2B5EF4-FFF2-40B4-BE49-F238E27FC236}">
                <a16:creationId xmlns:a16="http://schemas.microsoft.com/office/drawing/2014/main" id="{CA7E37F1-7806-5D37-D413-D372D0AE5390}"/>
              </a:ext>
            </a:extLst>
          </p:cNvPr>
          <p:cNvSpPr>
            <a:spLocks noGrp="1"/>
          </p:cNvSpPr>
          <p:nvPr>
            <p:ph type="body" sz="quarter" idx="20" hasCustomPrompt="1"/>
          </p:nvPr>
        </p:nvSpPr>
        <p:spPr>
          <a:xfrm>
            <a:off x="559050" y="3220816"/>
            <a:ext cx="1666625" cy="227911"/>
          </a:xfrm>
        </p:spPr>
        <p:txBody>
          <a:bodyPr anchor="t" anchorCtr="0"/>
          <a:lstStyle>
            <a:lvl1pPr marL="0" indent="0" algn="ctr">
              <a:spcBef>
                <a:spcPts val="0"/>
              </a:spcBef>
              <a:buNone/>
              <a:defRPr sz="12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6" name="Text Placeholder 9">
            <a:extLst>
              <a:ext uri="{FF2B5EF4-FFF2-40B4-BE49-F238E27FC236}">
                <a16:creationId xmlns:a16="http://schemas.microsoft.com/office/drawing/2014/main" id="{D5C06886-7ED3-6DB1-E117-64075755C907}"/>
              </a:ext>
            </a:extLst>
          </p:cNvPr>
          <p:cNvSpPr>
            <a:spLocks noGrp="1"/>
          </p:cNvSpPr>
          <p:nvPr>
            <p:ph type="body" sz="quarter" idx="21" hasCustomPrompt="1"/>
          </p:nvPr>
        </p:nvSpPr>
        <p:spPr>
          <a:xfrm>
            <a:off x="559050" y="3461693"/>
            <a:ext cx="1666625" cy="227911"/>
          </a:xfrm>
        </p:spPr>
        <p:txBody>
          <a:bodyPr anchor="t" anchorCtr="0"/>
          <a:lstStyle>
            <a:lvl1pPr marL="0" indent="0" algn="ctr">
              <a:spcBef>
                <a:spcPts val="0"/>
              </a:spcBef>
              <a:buNone/>
              <a:defRPr sz="11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29" name="Picture Placeholder 8">
            <a:extLst>
              <a:ext uri="{FF2B5EF4-FFF2-40B4-BE49-F238E27FC236}">
                <a16:creationId xmlns:a16="http://schemas.microsoft.com/office/drawing/2014/main" id="{92EA8846-4C32-797D-98A6-20406BD91619}"/>
              </a:ext>
            </a:extLst>
          </p:cNvPr>
          <p:cNvSpPr>
            <a:spLocks noGrp="1"/>
          </p:cNvSpPr>
          <p:nvPr>
            <p:ph type="pic" sz="quarter" idx="56"/>
          </p:nvPr>
        </p:nvSpPr>
        <p:spPr>
          <a:xfrm>
            <a:off x="2671762" y="1871459"/>
            <a:ext cx="1201737" cy="1201737"/>
          </a:xfrm>
          <a:prstGeom prst="ellipse">
            <a:avLst/>
          </a:prstGeom>
        </p:spPr>
        <p:txBody>
          <a:bodyPr/>
          <a:lstStyle>
            <a:lvl1pPr algn="ctr">
              <a:buNone/>
              <a:defRPr sz="1200"/>
            </a:lvl1pPr>
          </a:lstStyle>
          <a:p>
            <a:r>
              <a:rPr lang="en-US"/>
              <a:t>Click icon to add picture</a:t>
            </a:r>
            <a:endParaRPr lang="en-GB" dirty="0"/>
          </a:p>
        </p:txBody>
      </p:sp>
      <p:sp>
        <p:nvSpPr>
          <p:cNvPr id="7" name="Text Placeholder 9">
            <a:extLst>
              <a:ext uri="{FF2B5EF4-FFF2-40B4-BE49-F238E27FC236}">
                <a16:creationId xmlns:a16="http://schemas.microsoft.com/office/drawing/2014/main" id="{95B9E97D-73EF-E785-4CAF-12B4A90E98A4}"/>
              </a:ext>
            </a:extLst>
          </p:cNvPr>
          <p:cNvSpPr>
            <a:spLocks noGrp="1"/>
          </p:cNvSpPr>
          <p:nvPr>
            <p:ph type="body" sz="quarter" idx="28" hasCustomPrompt="1"/>
          </p:nvPr>
        </p:nvSpPr>
        <p:spPr>
          <a:xfrm>
            <a:off x="2441575" y="3220816"/>
            <a:ext cx="1666625" cy="227911"/>
          </a:xfrm>
        </p:spPr>
        <p:txBody>
          <a:bodyPr anchor="t" anchorCtr="0"/>
          <a:lstStyle>
            <a:lvl1pPr marL="0" indent="0" algn="ctr">
              <a:spcBef>
                <a:spcPts val="0"/>
              </a:spcBef>
              <a:buNone/>
              <a:defRPr sz="12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8" name="Text Placeholder 9">
            <a:extLst>
              <a:ext uri="{FF2B5EF4-FFF2-40B4-BE49-F238E27FC236}">
                <a16:creationId xmlns:a16="http://schemas.microsoft.com/office/drawing/2014/main" id="{01E2A7B8-13B1-93D1-B6B7-195B9D26EB35}"/>
              </a:ext>
            </a:extLst>
          </p:cNvPr>
          <p:cNvSpPr>
            <a:spLocks noGrp="1"/>
          </p:cNvSpPr>
          <p:nvPr>
            <p:ph type="body" sz="quarter" idx="29" hasCustomPrompt="1"/>
          </p:nvPr>
        </p:nvSpPr>
        <p:spPr>
          <a:xfrm>
            <a:off x="2441575" y="3461693"/>
            <a:ext cx="1666625" cy="227911"/>
          </a:xfrm>
        </p:spPr>
        <p:txBody>
          <a:bodyPr anchor="t" anchorCtr="0"/>
          <a:lstStyle>
            <a:lvl1pPr marL="0" indent="0" algn="ctr">
              <a:spcBef>
                <a:spcPts val="0"/>
              </a:spcBef>
              <a:buNone/>
              <a:defRPr sz="11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30" name="Picture Placeholder 8">
            <a:extLst>
              <a:ext uri="{FF2B5EF4-FFF2-40B4-BE49-F238E27FC236}">
                <a16:creationId xmlns:a16="http://schemas.microsoft.com/office/drawing/2014/main" id="{3FF63136-E6AB-5CC5-25F0-3E4503C6DB3E}"/>
              </a:ext>
            </a:extLst>
          </p:cNvPr>
          <p:cNvSpPr>
            <a:spLocks noGrp="1"/>
          </p:cNvSpPr>
          <p:nvPr>
            <p:ph type="pic" sz="quarter" idx="57"/>
          </p:nvPr>
        </p:nvSpPr>
        <p:spPr>
          <a:xfrm>
            <a:off x="4562475" y="1871459"/>
            <a:ext cx="1201737" cy="1201737"/>
          </a:xfrm>
          <a:prstGeom prst="ellipse">
            <a:avLst/>
          </a:prstGeom>
        </p:spPr>
        <p:txBody>
          <a:bodyPr/>
          <a:lstStyle>
            <a:lvl1pPr algn="ctr">
              <a:buNone/>
              <a:defRPr sz="1200"/>
            </a:lvl1pPr>
          </a:lstStyle>
          <a:p>
            <a:r>
              <a:rPr lang="en-US"/>
              <a:t>Click icon to add picture</a:t>
            </a:r>
            <a:endParaRPr lang="en-GB" dirty="0"/>
          </a:p>
        </p:txBody>
      </p:sp>
      <p:sp>
        <p:nvSpPr>
          <p:cNvPr id="11" name="Text Placeholder 9">
            <a:extLst>
              <a:ext uri="{FF2B5EF4-FFF2-40B4-BE49-F238E27FC236}">
                <a16:creationId xmlns:a16="http://schemas.microsoft.com/office/drawing/2014/main" id="{1895F495-D8CE-1877-0702-62DA5821D3AA}"/>
              </a:ext>
            </a:extLst>
          </p:cNvPr>
          <p:cNvSpPr>
            <a:spLocks noGrp="1"/>
          </p:cNvSpPr>
          <p:nvPr>
            <p:ph type="body" sz="quarter" idx="30" hasCustomPrompt="1"/>
          </p:nvPr>
        </p:nvSpPr>
        <p:spPr>
          <a:xfrm>
            <a:off x="4323263" y="3220816"/>
            <a:ext cx="1666625" cy="227911"/>
          </a:xfrm>
        </p:spPr>
        <p:txBody>
          <a:bodyPr anchor="t" anchorCtr="0"/>
          <a:lstStyle>
            <a:lvl1pPr marL="0" indent="0" algn="ctr">
              <a:spcBef>
                <a:spcPts val="0"/>
              </a:spcBef>
              <a:buNone/>
              <a:defRPr sz="12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13" name="Text Placeholder 9">
            <a:extLst>
              <a:ext uri="{FF2B5EF4-FFF2-40B4-BE49-F238E27FC236}">
                <a16:creationId xmlns:a16="http://schemas.microsoft.com/office/drawing/2014/main" id="{91118847-474D-BC46-8B1B-C16B76A61B9C}"/>
              </a:ext>
            </a:extLst>
          </p:cNvPr>
          <p:cNvSpPr>
            <a:spLocks noGrp="1"/>
          </p:cNvSpPr>
          <p:nvPr>
            <p:ph type="body" sz="quarter" idx="31" hasCustomPrompt="1"/>
          </p:nvPr>
        </p:nvSpPr>
        <p:spPr>
          <a:xfrm>
            <a:off x="4323263" y="3461693"/>
            <a:ext cx="1666625" cy="227911"/>
          </a:xfrm>
        </p:spPr>
        <p:txBody>
          <a:bodyPr anchor="t" anchorCtr="0"/>
          <a:lstStyle>
            <a:lvl1pPr marL="0" indent="0" algn="ctr">
              <a:spcBef>
                <a:spcPts val="0"/>
              </a:spcBef>
              <a:buNone/>
              <a:defRPr sz="11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31" name="Picture Placeholder 8">
            <a:extLst>
              <a:ext uri="{FF2B5EF4-FFF2-40B4-BE49-F238E27FC236}">
                <a16:creationId xmlns:a16="http://schemas.microsoft.com/office/drawing/2014/main" id="{BBA62474-37CC-85E1-386D-33ACD3D072FE}"/>
              </a:ext>
            </a:extLst>
          </p:cNvPr>
          <p:cNvSpPr>
            <a:spLocks noGrp="1"/>
          </p:cNvSpPr>
          <p:nvPr>
            <p:ph type="pic" sz="quarter" idx="58"/>
          </p:nvPr>
        </p:nvSpPr>
        <p:spPr>
          <a:xfrm>
            <a:off x="6443663" y="1871459"/>
            <a:ext cx="1201737" cy="1201737"/>
          </a:xfrm>
          <a:prstGeom prst="ellipse">
            <a:avLst/>
          </a:prstGeom>
        </p:spPr>
        <p:txBody>
          <a:bodyPr/>
          <a:lstStyle>
            <a:lvl1pPr algn="ctr">
              <a:buNone/>
              <a:defRPr sz="1200"/>
            </a:lvl1pPr>
          </a:lstStyle>
          <a:p>
            <a:r>
              <a:rPr lang="en-US"/>
              <a:t>Click icon to add picture</a:t>
            </a:r>
            <a:endParaRPr lang="en-GB" dirty="0"/>
          </a:p>
        </p:txBody>
      </p:sp>
      <p:sp>
        <p:nvSpPr>
          <p:cNvPr id="23" name="Text Placeholder 9">
            <a:extLst>
              <a:ext uri="{FF2B5EF4-FFF2-40B4-BE49-F238E27FC236}">
                <a16:creationId xmlns:a16="http://schemas.microsoft.com/office/drawing/2014/main" id="{F5BB73E8-B257-F79D-1E26-FB3B56D3EE99}"/>
              </a:ext>
            </a:extLst>
          </p:cNvPr>
          <p:cNvSpPr>
            <a:spLocks noGrp="1"/>
          </p:cNvSpPr>
          <p:nvPr>
            <p:ph type="body" sz="quarter" idx="32" hasCustomPrompt="1"/>
          </p:nvPr>
        </p:nvSpPr>
        <p:spPr>
          <a:xfrm>
            <a:off x="6205788" y="3220816"/>
            <a:ext cx="1666625" cy="227911"/>
          </a:xfrm>
        </p:spPr>
        <p:txBody>
          <a:bodyPr anchor="t" anchorCtr="0"/>
          <a:lstStyle>
            <a:lvl1pPr marL="0" indent="0" algn="ctr">
              <a:spcBef>
                <a:spcPts val="0"/>
              </a:spcBef>
              <a:buNone/>
              <a:defRPr sz="12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24" name="Text Placeholder 9">
            <a:extLst>
              <a:ext uri="{FF2B5EF4-FFF2-40B4-BE49-F238E27FC236}">
                <a16:creationId xmlns:a16="http://schemas.microsoft.com/office/drawing/2014/main" id="{984E4BDC-652D-9F9E-EBB0-2A83DBD2E130}"/>
              </a:ext>
            </a:extLst>
          </p:cNvPr>
          <p:cNvSpPr>
            <a:spLocks noGrp="1"/>
          </p:cNvSpPr>
          <p:nvPr>
            <p:ph type="body" sz="quarter" idx="33" hasCustomPrompt="1"/>
          </p:nvPr>
        </p:nvSpPr>
        <p:spPr>
          <a:xfrm>
            <a:off x="6205788" y="3461693"/>
            <a:ext cx="1666625" cy="227911"/>
          </a:xfrm>
        </p:spPr>
        <p:txBody>
          <a:bodyPr anchor="t" anchorCtr="0"/>
          <a:lstStyle>
            <a:lvl1pPr marL="0" indent="0" algn="ctr">
              <a:spcBef>
                <a:spcPts val="0"/>
              </a:spcBef>
              <a:buNone/>
              <a:defRPr sz="11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32" name="Picture Placeholder 8">
            <a:extLst>
              <a:ext uri="{FF2B5EF4-FFF2-40B4-BE49-F238E27FC236}">
                <a16:creationId xmlns:a16="http://schemas.microsoft.com/office/drawing/2014/main" id="{A1CC90EB-1FEA-4646-F8A4-25017E907252}"/>
              </a:ext>
            </a:extLst>
          </p:cNvPr>
          <p:cNvSpPr>
            <a:spLocks noGrp="1"/>
          </p:cNvSpPr>
          <p:nvPr>
            <p:ph type="pic" sz="quarter" idx="59"/>
          </p:nvPr>
        </p:nvSpPr>
        <p:spPr>
          <a:xfrm>
            <a:off x="8318501" y="1871459"/>
            <a:ext cx="1201737" cy="1201737"/>
          </a:xfrm>
          <a:prstGeom prst="ellipse">
            <a:avLst/>
          </a:prstGeom>
        </p:spPr>
        <p:txBody>
          <a:bodyPr/>
          <a:lstStyle>
            <a:lvl1pPr algn="ctr">
              <a:buNone/>
              <a:defRPr sz="1200"/>
            </a:lvl1pPr>
          </a:lstStyle>
          <a:p>
            <a:r>
              <a:rPr lang="en-US"/>
              <a:t>Click icon to add picture</a:t>
            </a:r>
            <a:endParaRPr lang="en-GB" dirty="0"/>
          </a:p>
        </p:txBody>
      </p:sp>
      <p:sp>
        <p:nvSpPr>
          <p:cNvPr id="25" name="Text Placeholder 9">
            <a:extLst>
              <a:ext uri="{FF2B5EF4-FFF2-40B4-BE49-F238E27FC236}">
                <a16:creationId xmlns:a16="http://schemas.microsoft.com/office/drawing/2014/main" id="{63FF75D7-6802-A226-77AB-103134863411}"/>
              </a:ext>
            </a:extLst>
          </p:cNvPr>
          <p:cNvSpPr>
            <a:spLocks noGrp="1"/>
          </p:cNvSpPr>
          <p:nvPr>
            <p:ph type="body" sz="quarter" idx="34" hasCustomPrompt="1"/>
          </p:nvPr>
        </p:nvSpPr>
        <p:spPr>
          <a:xfrm>
            <a:off x="8078787" y="3220816"/>
            <a:ext cx="1666625" cy="227911"/>
          </a:xfrm>
        </p:spPr>
        <p:txBody>
          <a:bodyPr anchor="t" anchorCtr="0"/>
          <a:lstStyle>
            <a:lvl1pPr marL="0" indent="0" algn="ctr">
              <a:spcBef>
                <a:spcPts val="0"/>
              </a:spcBef>
              <a:buNone/>
              <a:defRPr sz="12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26" name="Text Placeholder 9">
            <a:extLst>
              <a:ext uri="{FF2B5EF4-FFF2-40B4-BE49-F238E27FC236}">
                <a16:creationId xmlns:a16="http://schemas.microsoft.com/office/drawing/2014/main" id="{A87049C4-7C16-0685-16D6-5CBC2DF6B3E1}"/>
              </a:ext>
            </a:extLst>
          </p:cNvPr>
          <p:cNvSpPr>
            <a:spLocks noGrp="1"/>
          </p:cNvSpPr>
          <p:nvPr>
            <p:ph type="body" sz="quarter" idx="35" hasCustomPrompt="1"/>
          </p:nvPr>
        </p:nvSpPr>
        <p:spPr>
          <a:xfrm>
            <a:off x="8078787" y="3461693"/>
            <a:ext cx="1666625" cy="227911"/>
          </a:xfrm>
        </p:spPr>
        <p:txBody>
          <a:bodyPr anchor="t" anchorCtr="0"/>
          <a:lstStyle>
            <a:lvl1pPr marL="0" indent="0" algn="ctr">
              <a:spcBef>
                <a:spcPts val="0"/>
              </a:spcBef>
              <a:buNone/>
              <a:defRPr sz="11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33" name="Picture Placeholder 8">
            <a:extLst>
              <a:ext uri="{FF2B5EF4-FFF2-40B4-BE49-F238E27FC236}">
                <a16:creationId xmlns:a16="http://schemas.microsoft.com/office/drawing/2014/main" id="{E20C23D0-EA09-73C1-13AB-F72009BADCAC}"/>
              </a:ext>
            </a:extLst>
          </p:cNvPr>
          <p:cNvSpPr>
            <a:spLocks noGrp="1"/>
          </p:cNvSpPr>
          <p:nvPr>
            <p:ph type="pic" sz="quarter" idx="60"/>
          </p:nvPr>
        </p:nvSpPr>
        <p:spPr>
          <a:xfrm>
            <a:off x="10204451" y="1871459"/>
            <a:ext cx="1201737" cy="1201737"/>
          </a:xfrm>
          <a:prstGeom prst="ellipse">
            <a:avLst/>
          </a:prstGeom>
        </p:spPr>
        <p:txBody>
          <a:bodyPr/>
          <a:lstStyle>
            <a:lvl1pPr algn="ctr">
              <a:buNone/>
              <a:defRPr sz="1200"/>
            </a:lvl1pPr>
          </a:lstStyle>
          <a:p>
            <a:r>
              <a:rPr lang="en-US"/>
              <a:t>Click icon to add picture</a:t>
            </a:r>
            <a:endParaRPr lang="en-GB" dirty="0"/>
          </a:p>
        </p:txBody>
      </p:sp>
      <p:sp>
        <p:nvSpPr>
          <p:cNvPr id="27" name="Text Placeholder 9">
            <a:extLst>
              <a:ext uri="{FF2B5EF4-FFF2-40B4-BE49-F238E27FC236}">
                <a16:creationId xmlns:a16="http://schemas.microsoft.com/office/drawing/2014/main" id="{96B7354D-B5ED-E392-5EC8-8762409749BE}"/>
              </a:ext>
            </a:extLst>
          </p:cNvPr>
          <p:cNvSpPr>
            <a:spLocks noGrp="1"/>
          </p:cNvSpPr>
          <p:nvPr>
            <p:ph type="body" sz="quarter" idx="36" hasCustomPrompt="1"/>
          </p:nvPr>
        </p:nvSpPr>
        <p:spPr>
          <a:xfrm>
            <a:off x="9961312" y="3220816"/>
            <a:ext cx="1666625" cy="227911"/>
          </a:xfrm>
        </p:spPr>
        <p:txBody>
          <a:bodyPr anchor="t" anchorCtr="0"/>
          <a:lstStyle>
            <a:lvl1pPr marL="0" indent="0" algn="ctr">
              <a:spcBef>
                <a:spcPts val="0"/>
              </a:spcBef>
              <a:buNone/>
              <a:defRPr sz="12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28" name="Text Placeholder 9">
            <a:extLst>
              <a:ext uri="{FF2B5EF4-FFF2-40B4-BE49-F238E27FC236}">
                <a16:creationId xmlns:a16="http://schemas.microsoft.com/office/drawing/2014/main" id="{FF64ACB8-EFC0-0B26-232A-78BE6AAE493A}"/>
              </a:ext>
            </a:extLst>
          </p:cNvPr>
          <p:cNvSpPr>
            <a:spLocks noGrp="1"/>
          </p:cNvSpPr>
          <p:nvPr>
            <p:ph type="body" sz="quarter" idx="37" hasCustomPrompt="1"/>
          </p:nvPr>
        </p:nvSpPr>
        <p:spPr>
          <a:xfrm>
            <a:off x="9961312" y="3461693"/>
            <a:ext cx="1666625" cy="227911"/>
          </a:xfrm>
        </p:spPr>
        <p:txBody>
          <a:bodyPr anchor="t" anchorCtr="0"/>
          <a:lstStyle>
            <a:lvl1pPr marL="0" indent="0" algn="ctr">
              <a:spcBef>
                <a:spcPts val="0"/>
              </a:spcBef>
              <a:buNone/>
              <a:defRPr sz="11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34" name="Picture Placeholder 8">
            <a:extLst>
              <a:ext uri="{FF2B5EF4-FFF2-40B4-BE49-F238E27FC236}">
                <a16:creationId xmlns:a16="http://schemas.microsoft.com/office/drawing/2014/main" id="{D9A0406A-75E9-36E5-0CB5-7F581F186A62}"/>
              </a:ext>
            </a:extLst>
          </p:cNvPr>
          <p:cNvSpPr>
            <a:spLocks noGrp="1"/>
          </p:cNvSpPr>
          <p:nvPr>
            <p:ph type="pic" sz="quarter" idx="61"/>
          </p:nvPr>
        </p:nvSpPr>
        <p:spPr>
          <a:xfrm>
            <a:off x="785812" y="4026008"/>
            <a:ext cx="1201737" cy="1201737"/>
          </a:xfrm>
          <a:prstGeom prst="ellipse">
            <a:avLst/>
          </a:prstGeom>
        </p:spPr>
        <p:txBody>
          <a:bodyPr/>
          <a:lstStyle>
            <a:lvl1pPr algn="ctr">
              <a:buNone/>
              <a:defRPr sz="1200"/>
            </a:lvl1pPr>
          </a:lstStyle>
          <a:p>
            <a:r>
              <a:rPr lang="en-US"/>
              <a:t>Click icon to add picture</a:t>
            </a:r>
            <a:endParaRPr lang="en-GB" dirty="0"/>
          </a:p>
        </p:txBody>
      </p:sp>
      <p:sp>
        <p:nvSpPr>
          <p:cNvPr id="35" name="Text Placeholder 9">
            <a:extLst>
              <a:ext uri="{FF2B5EF4-FFF2-40B4-BE49-F238E27FC236}">
                <a16:creationId xmlns:a16="http://schemas.microsoft.com/office/drawing/2014/main" id="{E40D155C-2E7B-2102-5E1D-C39CFB5FD564}"/>
              </a:ext>
            </a:extLst>
          </p:cNvPr>
          <p:cNvSpPr>
            <a:spLocks noGrp="1"/>
          </p:cNvSpPr>
          <p:nvPr>
            <p:ph type="body" sz="quarter" idx="62" hasCustomPrompt="1"/>
          </p:nvPr>
        </p:nvSpPr>
        <p:spPr>
          <a:xfrm>
            <a:off x="559050" y="5375365"/>
            <a:ext cx="1666625" cy="227911"/>
          </a:xfrm>
        </p:spPr>
        <p:txBody>
          <a:bodyPr anchor="t" anchorCtr="0"/>
          <a:lstStyle>
            <a:lvl1pPr marL="0" indent="0" algn="ctr">
              <a:spcBef>
                <a:spcPts val="0"/>
              </a:spcBef>
              <a:buNone/>
              <a:defRPr sz="12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36" name="Text Placeholder 9">
            <a:extLst>
              <a:ext uri="{FF2B5EF4-FFF2-40B4-BE49-F238E27FC236}">
                <a16:creationId xmlns:a16="http://schemas.microsoft.com/office/drawing/2014/main" id="{80C4B647-F13D-61AA-74DC-1919CC5FDECA}"/>
              </a:ext>
            </a:extLst>
          </p:cNvPr>
          <p:cNvSpPr>
            <a:spLocks noGrp="1"/>
          </p:cNvSpPr>
          <p:nvPr>
            <p:ph type="body" sz="quarter" idx="63" hasCustomPrompt="1"/>
          </p:nvPr>
        </p:nvSpPr>
        <p:spPr>
          <a:xfrm>
            <a:off x="559050" y="5616242"/>
            <a:ext cx="1666625" cy="227911"/>
          </a:xfrm>
        </p:spPr>
        <p:txBody>
          <a:bodyPr anchor="t" anchorCtr="0"/>
          <a:lstStyle>
            <a:lvl1pPr marL="0" indent="0" algn="ctr">
              <a:spcBef>
                <a:spcPts val="0"/>
              </a:spcBef>
              <a:buNone/>
              <a:defRPr sz="11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47" name="Picture Placeholder 8">
            <a:extLst>
              <a:ext uri="{FF2B5EF4-FFF2-40B4-BE49-F238E27FC236}">
                <a16:creationId xmlns:a16="http://schemas.microsoft.com/office/drawing/2014/main" id="{177D4E8C-2F19-96E7-0FDA-C48909DE12E7}"/>
              </a:ext>
            </a:extLst>
          </p:cNvPr>
          <p:cNvSpPr>
            <a:spLocks noGrp="1"/>
          </p:cNvSpPr>
          <p:nvPr>
            <p:ph type="pic" sz="quarter" idx="74"/>
          </p:nvPr>
        </p:nvSpPr>
        <p:spPr>
          <a:xfrm>
            <a:off x="2671762" y="4026008"/>
            <a:ext cx="1201737" cy="1201737"/>
          </a:xfrm>
          <a:prstGeom prst="ellipse">
            <a:avLst/>
          </a:prstGeom>
        </p:spPr>
        <p:txBody>
          <a:bodyPr/>
          <a:lstStyle>
            <a:lvl1pPr algn="ctr">
              <a:buNone/>
              <a:defRPr sz="1200"/>
            </a:lvl1pPr>
          </a:lstStyle>
          <a:p>
            <a:r>
              <a:rPr lang="en-US"/>
              <a:t>Click icon to add picture</a:t>
            </a:r>
            <a:endParaRPr lang="en-GB" dirty="0"/>
          </a:p>
        </p:txBody>
      </p:sp>
      <p:sp>
        <p:nvSpPr>
          <p:cNvPr id="37" name="Text Placeholder 9">
            <a:extLst>
              <a:ext uri="{FF2B5EF4-FFF2-40B4-BE49-F238E27FC236}">
                <a16:creationId xmlns:a16="http://schemas.microsoft.com/office/drawing/2014/main" id="{DDF8DD84-0202-C981-40AB-7D76A9CF5E9F}"/>
              </a:ext>
            </a:extLst>
          </p:cNvPr>
          <p:cNvSpPr>
            <a:spLocks noGrp="1"/>
          </p:cNvSpPr>
          <p:nvPr>
            <p:ph type="body" sz="quarter" idx="64" hasCustomPrompt="1"/>
          </p:nvPr>
        </p:nvSpPr>
        <p:spPr>
          <a:xfrm>
            <a:off x="2441575" y="5375365"/>
            <a:ext cx="1666625" cy="227911"/>
          </a:xfrm>
        </p:spPr>
        <p:txBody>
          <a:bodyPr anchor="t" anchorCtr="0"/>
          <a:lstStyle>
            <a:lvl1pPr marL="0" indent="0" algn="ctr">
              <a:spcBef>
                <a:spcPts val="0"/>
              </a:spcBef>
              <a:buNone/>
              <a:defRPr sz="12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38" name="Text Placeholder 9">
            <a:extLst>
              <a:ext uri="{FF2B5EF4-FFF2-40B4-BE49-F238E27FC236}">
                <a16:creationId xmlns:a16="http://schemas.microsoft.com/office/drawing/2014/main" id="{01EAB23A-C16F-7658-7374-7820FAA1E57E}"/>
              </a:ext>
            </a:extLst>
          </p:cNvPr>
          <p:cNvSpPr>
            <a:spLocks noGrp="1"/>
          </p:cNvSpPr>
          <p:nvPr>
            <p:ph type="body" sz="quarter" idx="65" hasCustomPrompt="1"/>
          </p:nvPr>
        </p:nvSpPr>
        <p:spPr>
          <a:xfrm>
            <a:off x="2441575" y="5616242"/>
            <a:ext cx="1666625" cy="227911"/>
          </a:xfrm>
        </p:spPr>
        <p:txBody>
          <a:bodyPr anchor="t" anchorCtr="0"/>
          <a:lstStyle>
            <a:lvl1pPr marL="0" indent="0" algn="ctr">
              <a:spcBef>
                <a:spcPts val="0"/>
              </a:spcBef>
              <a:buNone/>
              <a:defRPr sz="11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48" name="Picture Placeholder 8">
            <a:extLst>
              <a:ext uri="{FF2B5EF4-FFF2-40B4-BE49-F238E27FC236}">
                <a16:creationId xmlns:a16="http://schemas.microsoft.com/office/drawing/2014/main" id="{D8E09BC0-1DB9-07F0-DDF3-E557ADF4E61B}"/>
              </a:ext>
            </a:extLst>
          </p:cNvPr>
          <p:cNvSpPr>
            <a:spLocks noGrp="1"/>
          </p:cNvSpPr>
          <p:nvPr>
            <p:ph type="pic" sz="quarter" idx="75"/>
          </p:nvPr>
        </p:nvSpPr>
        <p:spPr>
          <a:xfrm>
            <a:off x="4562475" y="4026008"/>
            <a:ext cx="1201737" cy="1201737"/>
          </a:xfrm>
          <a:prstGeom prst="ellipse">
            <a:avLst/>
          </a:prstGeom>
        </p:spPr>
        <p:txBody>
          <a:bodyPr/>
          <a:lstStyle>
            <a:lvl1pPr algn="ctr">
              <a:buNone/>
              <a:defRPr sz="1200"/>
            </a:lvl1pPr>
          </a:lstStyle>
          <a:p>
            <a:r>
              <a:rPr lang="en-US"/>
              <a:t>Click icon to add picture</a:t>
            </a:r>
            <a:endParaRPr lang="en-GB" dirty="0"/>
          </a:p>
        </p:txBody>
      </p:sp>
      <p:sp>
        <p:nvSpPr>
          <p:cNvPr id="39" name="Text Placeholder 9">
            <a:extLst>
              <a:ext uri="{FF2B5EF4-FFF2-40B4-BE49-F238E27FC236}">
                <a16:creationId xmlns:a16="http://schemas.microsoft.com/office/drawing/2014/main" id="{9D46624F-7BD3-D46F-E03D-CDFD8700E551}"/>
              </a:ext>
            </a:extLst>
          </p:cNvPr>
          <p:cNvSpPr>
            <a:spLocks noGrp="1"/>
          </p:cNvSpPr>
          <p:nvPr>
            <p:ph type="body" sz="quarter" idx="66" hasCustomPrompt="1"/>
          </p:nvPr>
        </p:nvSpPr>
        <p:spPr>
          <a:xfrm>
            <a:off x="4323263" y="5375365"/>
            <a:ext cx="1666625" cy="227911"/>
          </a:xfrm>
        </p:spPr>
        <p:txBody>
          <a:bodyPr anchor="t" anchorCtr="0"/>
          <a:lstStyle>
            <a:lvl1pPr marL="0" indent="0" algn="ctr">
              <a:spcBef>
                <a:spcPts val="0"/>
              </a:spcBef>
              <a:buNone/>
              <a:defRPr sz="12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40" name="Text Placeholder 9">
            <a:extLst>
              <a:ext uri="{FF2B5EF4-FFF2-40B4-BE49-F238E27FC236}">
                <a16:creationId xmlns:a16="http://schemas.microsoft.com/office/drawing/2014/main" id="{3C4EB634-F94E-8C7C-3DA3-BE3459FDEC69}"/>
              </a:ext>
            </a:extLst>
          </p:cNvPr>
          <p:cNvSpPr>
            <a:spLocks noGrp="1"/>
          </p:cNvSpPr>
          <p:nvPr>
            <p:ph type="body" sz="quarter" idx="67" hasCustomPrompt="1"/>
          </p:nvPr>
        </p:nvSpPr>
        <p:spPr>
          <a:xfrm>
            <a:off x="4323263" y="5616242"/>
            <a:ext cx="1666625" cy="227911"/>
          </a:xfrm>
        </p:spPr>
        <p:txBody>
          <a:bodyPr anchor="t" anchorCtr="0"/>
          <a:lstStyle>
            <a:lvl1pPr marL="0" indent="0" algn="ctr">
              <a:spcBef>
                <a:spcPts val="0"/>
              </a:spcBef>
              <a:buNone/>
              <a:defRPr sz="11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49" name="Picture Placeholder 8">
            <a:extLst>
              <a:ext uri="{FF2B5EF4-FFF2-40B4-BE49-F238E27FC236}">
                <a16:creationId xmlns:a16="http://schemas.microsoft.com/office/drawing/2014/main" id="{E017EABD-EB27-E19F-60F6-3761CD63490F}"/>
              </a:ext>
            </a:extLst>
          </p:cNvPr>
          <p:cNvSpPr>
            <a:spLocks noGrp="1"/>
          </p:cNvSpPr>
          <p:nvPr>
            <p:ph type="pic" sz="quarter" idx="76"/>
          </p:nvPr>
        </p:nvSpPr>
        <p:spPr>
          <a:xfrm>
            <a:off x="6443663" y="4026008"/>
            <a:ext cx="1201737" cy="1201737"/>
          </a:xfrm>
          <a:prstGeom prst="ellipse">
            <a:avLst/>
          </a:prstGeom>
        </p:spPr>
        <p:txBody>
          <a:bodyPr/>
          <a:lstStyle>
            <a:lvl1pPr algn="ctr">
              <a:buNone/>
              <a:defRPr sz="1200"/>
            </a:lvl1pPr>
          </a:lstStyle>
          <a:p>
            <a:r>
              <a:rPr lang="en-US"/>
              <a:t>Click icon to add picture</a:t>
            </a:r>
            <a:endParaRPr lang="en-GB" dirty="0"/>
          </a:p>
        </p:txBody>
      </p:sp>
      <p:sp>
        <p:nvSpPr>
          <p:cNvPr id="41" name="Text Placeholder 9">
            <a:extLst>
              <a:ext uri="{FF2B5EF4-FFF2-40B4-BE49-F238E27FC236}">
                <a16:creationId xmlns:a16="http://schemas.microsoft.com/office/drawing/2014/main" id="{C923B64F-619F-8AB6-F7E8-9D51F503BC1B}"/>
              </a:ext>
            </a:extLst>
          </p:cNvPr>
          <p:cNvSpPr>
            <a:spLocks noGrp="1"/>
          </p:cNvSpPr>
          <p:nvPr>
            <p:ph type="body" sz="quarter" idx="68" hasCustomPrompt="1"/>
          </p:nvPr>
        </p:nvSpPr>
        <p:spPr>
          <a:xfrm>
            <a:off x="6205788" y="5375365"/>
            <a:ext cx="1666625" cy="227911"/>
          </a:xfrm>
        </p:spPr>
        <p:txBody>
          <a:bodyPr anchor="t" anchorCtr="0"/>
          <a:lstStyle>
            <a:lvl1pPr marL="0" indent="0" algn="ctr">
              <a:spcBef>
                <a:spcPts val="0"/>
              </a:spcBef>
              <a:buNone/>
              <a:defRPr sz="12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42" name="Text Placeholder 9">
            <a:extLst>
              <a:ext uri="{FF2B5EF4-FFF2-40B4-BE49-F238E27FC236}">
                <a16:creationId xmlns:a16="http://schemas.microsoft.com/office/drawing/2014/main" id="{CDC10100-1FEE-4E3B-E3EB-6D30CCAF13CD}"/>
              </a:ext>
            </a:extLst>
          </p:cNvPr>
          <p:cNvSpPr>
            <a:spLocks noGrp="1"/>
          </p:cNvSpPr>
          <p:nvPr>
            <p:ph type="body" sz="quarter" idx="69" hasCustomPrompt="1"/>
          </p:nvPr>
        </p:nvSpPr>
        <p:spPr>
          <a:xfrm>
            <a:off x="6205788" y="5616242"/>
            <a:ext cx="1666625" cy="227911"/>
          </a:xfrm>
        </p:spPr>
        <p:txBody>
          <a:bodyPr anchor="t" anchorCtr="0"/>
          <a:lstStyle>
            <a:lvl1pPr marL="0" indent="0" algn="ctr">
              <a:spcBef>
                <a:spcPts val="0"/>
              </a:spcBef>
              <a:buNone/>
              <a:defRPr sz="11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50" name="Picture Placeholder 8">
            <a:extLst>
              <a:ext uri="{FF2B5EF4-FFF2-40B4-BE49-F238E27FC236}">
                <a16:creationId xmlns:a16="http://schemas.microsoft.com/office/drawing/2014/main" id="{E952F346-299A-59EB-F704-C07DB7D76141}"/>
              </a:ext>
            </a:extLst>
          </p:cNvPr>
          <p:cNvSpPr>
            <a:spLocks noGrp="1"/>
          </p:cNvSpPr>
          <p:nvPr>
            <p:ph type="pic" sz="quarter" idx="77"/>
          </p:nvPr>
        </p:nvSpPr>
        <p:spPr>
          <a:xfrm>
            <a:off x="8318501" y="4026008"/>
            <a:ext cx="1201737" cy="1201737"/>
          </a:xfrm>
          <a:prstGeom prst="ellipse">
            <a:avLst/>
          </a:prstGeom>
        </p:spPr>
        <p:txBody>
          <a:bodyPr/>
          <a:lstStyle>
            <a:lvl1pPr algn="ctr">
              <a:buNone/>
              <a:defRPr sz="1200"/>
            </a:lvl1pPr>
          </a:lstStyle>
          <a:p>
            <a:r>
              <a:rPr lang="en-US"/>
              <a:t>Click icon to add picture</a:t>
            </a:r>
            <a:endParaRPr lang="en-GB" dirty="0"/>
          </a:p>
        </p:txBody>
      </p:sp>
      <p:sp>
        <p:nvSpPr>
          <p:cNvPr id="43" name="Text Placeholder 9">
            <a:extLst>
              <a:ext uri="{FF2B5EF4-FFF2-40B4-BE49-F238E27FC236}">
                <a16:creationId xmlns:a16="http://schemas.microsoft.com/office/drawing/2014/main" id="{D5F7D844-7E7D-CAF4-5FE9-E258D0A35567}"/>
              </a:ext>
            </a:extLst>
          </p:cNvPr>
          <p:cNvSpPr>
            <a:spLocks noGrp="1"/>
          </p:cNvSpPr>
          <p:nvPr>
            <p:ph type="body" sz="quarter" idx="70" hasCustomPrompt="1"/>
          </p:nvPr>
        </p:nvSpPr>
        <p:spPr>
          <a:xfrm>
            <a:off x="8078787" y="5375365"/>
            <a:ext cx="1666625" cy="227911"/>
          </a:xfrm>
        </p:spPr>
        <p:txBody>
          <a:bodyPr anchor="t" anchorCtr="0"/>
          <a:lstStyle>
            <a:lvl1pPr marL="0" indent="0" algn="ctr">
              <a:spcBef>
                <a:spcPts val="0"/>
              </a:spcBef>
              <a:buNone/>
              <a:defRPr sz="12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44" name="Text Placeholder 9">
            <a:extLst>
              <a:ext uri="{FF2B5EF4-FFF2-40B4-BE49-F238E27FC236}">
                <a16:creationId xmlns:a16="http://schemas.microsoft.com/office/drawing/2014/main" id="{B3AB26E4-E038-C7B8-84CC-7E2E0586F00B}"/>
              </a:ext>
            </a:extLst>
          </p:cNvPr>
          <p:cNvSpPr>
            <a:spLocks noGrp="1"/>
          </p:cNvSpPr>
          <p:nvPr>
            <p:ph type="body" sz="quarter" idx="71" hasCustomPrompt="1"/>
          </p:nvPr>
        </p:nvSpPr>
        <p:spPr>
          <a:xfrm>
            <a:off x="8078787" y="5616242"/>
            <a:ext cx="1666625" cy="227911"/>
          </a:xfrm>
        </p:spPr>
        <p:txBody>
          <a:bodyPr anchor="t" anchorCtr="0"/>
          <a:lstStyle>
            <a:lvl1pPr marL="0" indent="0" algn="ctr">
              <a:spcBef>
                <a:spcPts val="0"/>
              </a:spcBef>
              <a:buNone/>
              <a:defRPr sz="11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51" name="Picture Placeholder 8">
            <a:extLst>
              <a:ext uri="{FF2B5EF4-FFF2-40B4-BE49-F238E27FC236}">
                <a16:creationId xmlns:a16="http://schemas.microsoft.com/office/drawing/2014/main" id="{7F42C3E5-6DD4-51C1-3C3D-1B86A41DA278}"/>
              </a:ext>
            </a:extLst>
          </p:cNvPr>
          <p:cNvSpPr>
            <a:spLocks noGrp="1"/>
          </p:cNvSpPr>
          <p:nvPr>
            <p:ph type="pic" sz="quarter" idx="78"/>
          </p:nvPr>
        </p:nvSpPr>
        <p:spPr>
          <a:xfrm>
            <a:off x="10204451" y="4026008"/>
            <a:ext cx="1201737" cy="1201737"/>
          </a:xfrm>
          <a:prstGeom prst="ellipse">
            <a:avLst/>
          </a:prstGeom>
        </p:spPr>
        <p:txBody>
          <a:bodyPr/>
          <a:lstStyle>
            <a:lvl1pPr algn="ctr">
              <a:buNone/>
              <a:defRPr sz="1200"/>
            </a:lvl1pPr>
          </a:lstStyle>
          <a:p>
            <a:r>
              <a:rPr lang="en-US"/>
              <a:t>Click icon to add picture</a:t>
            </a:r>
            <a:endParaRPr lang="en-GB" dirty="0"/>
          </a:p>
        </p:txBody>
      </p:sp>
      <p:sp>
        <p:nvSpPr>
          <p:cNvPr id="45" name="Text Placeholder 9">
            <a:extLst>
              <a:ext uri="{FF2B5EF4-FFF2-40B4-BE49-F238E27FC236}">
                <a16:creationId xmlns:a16="http://schemas.microsoft.com/office/drawing/2014/main" id="{1ACE2284-8029-15FE-5F54-DD1D1093B027}"/>
              </a:ext>
            </a:extLst>
          </p:cNvPr>
          <p:cNvSpPr>
            <a:spLocks noGrp="1"/>
          </p:cNvSpPr>
          <p:nvPr>
            <p:ph type="body" sz="quarter" idx="72" hasCustomPrompt="1"/>
          </p:nvPr>
        </p:nvSpPr>
        <p:spPr>
          <a:xfrm>
            <a:off x="9961312" y="5375365"/>
            <a:ext cx="1666625" cy="227911"/>
          </a:xfrm>
        </p:spPr>
        <p:txBody>
          <a:bodyPr anchor="t" anchorCtr="0"/>
          <a:lstStyle>
            <a:lvl1pPr marL="0" indent="0" algn="ctr">
              <a:spcBef>
                <a:spcPts val="0"/>
              </a:spcBef>
              <a:buNone/>
              <a:defRPr sz="12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46" name="Text Placeholder 9">
            <a:extLst>
              <a:ext uri="{FF2B5EF4-FFF2-40B4-BE49-F238E27FC236}">
                <a16:creationId xmlns:a16="http://schemas.microsoft.com/office/drawing/2014/main" id="{BF3D2441-AF2F-9884-43D9-B9D54006991F}"/>
              </a:ext>
            </a:extLst>
          </p:cNvPr>
          <p:cNvSpPr>
            <a:spLocks noGrp="1"/>
          </p:cNvSpPr>
          <p:nvPr>
            <p:ph type="body" sz="quarter" idx="73" hasCustomPrompt="1"/>
          </p:nvPr>
        </p:nvSpPr>
        <p:spPr>
          <a:xfrm>
            <a:off x="9961312" y="5616242"/>
            <a:ext cx="1666625" cy="227911"/>
          </a:xfrm>
        </p:spPr>
        <p:txBody>
          <a:bodyPr anchor="t" anchorCtr="0"/>
          <a:lstStyle>
            <a:lvl1pPr marL="0" indent="0" algn="ctr">
              <a:spcBef>
                <a:spcPts val="0"/>
              </a:spcBef>
              <a:buNone/>
              <a:defRPr sz="11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5" name="Footer">
            <a:extLst>
              <a:ext uri="{FF2B5EF4-FFF2-40B4-BE49-F238E27FC236}">
                <a16:creationId xmlns:a16="http://schemas.microsoft.com/office/drawing/2014/main" id="{1DD40F49-1587-4C6F-9BEF-B5725C31073F}"/>
              </a:ext>
            </a:extLst>
          </p:cNvPr>
          <p:cNvSpPr>
            <a:spLocks noGrp="1"/>
          </p:cNvSpPr>
          <p:nvPr>
            <p:ph type="ftr" sz="quarter" idx="15"/>
          </p:nvPr>
        </p:nvSpPr>
        <p:spPr/>
        <p:txBody>
          <a:bodyPr/>
          <a:lstStyle/>
          <a:p>
            <a:r>
              <a:rPr lang="en-GB"/>
              <a:t>Future of Stewardship</a:t>
            </a:r>
            <a:endParaRPr lang="en-GB" dirty="0"/>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Tree>
    <p:extLst>
      <p:ext uri="{BB962C8B-B14F-4D97-AF65-F5344CB8AC3E}">
        <p14:creationId xmlns:p14="http://schemas.microsoft.com/office/powerpoint/2010/main" val="2235125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x18">
    <p:spTree>
      <p:nvGrpSpPr>
        <p:cNvPr id="1" name=""/>
        <p:cNvGrpSpPr/>
        <p:nvPr/>
      </p:nvGrpSpPr>
      <p:grpSpPr>
        <a:xfrm>
          <a:off x="0" y="0"/>
          <a:ext cx="0" cy="0"/>
          <a:chOff x="0" y="0"/>
          <a:chExt cx="0" cy="0"/>
        </a:xfrm>
      </p:grpSpPr>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
        <p:nvSpPr>
          <p:cNvPr id="5" name="Footer">
            <a:extLst>
              <a:ext uri="{FF2B5EF4-FFF2-40B4-BE49-F238E27FC236}">
                <a16:creationId xmlns:a16="http://schemas.microsoft.com/office/drawing/2014/main" id="{1DD40F49-1587-4C6F-9BEF-B5725C31073F}"/>
              </a:ext>
            </a:extLst>
          </p:cNvPr>
          <p:cNvSpPr>
            <a:spLocks noGrp="1"/>
          </p:cNvSpPr>
          <p:nvPr>
            <p:ph type="ftr" sz="quarter" idx="15"/>
          </p:nvPr>
        </p:nvSpPr>
        <p:spPr/>
        <p:txBody>
          <a:bodyPr/>
          <a:lstStyle/>
          <a:p>
            <a:r>
              <a:rPr lang="en-GB"/>
              <a:t>Future of Stewardship</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p:txBody>
          <a:bodyPr/>
          <a:lstStyle/>
          <a:p>
            <a:r>
              <a:rPr lang="en-US"/>
              <a:t>Click to edit Master title style</a:t>
            </a:r>
            <a:endParaRPr lang="en-GB" dirty="0"/>
          </a:p>
        </p:txBody>
      </p:sp>
      <p:sp>
        <p:nvSpPr>
          <p:cNvPr id="12" name="Picture Placeholder 8">
            <a:extLst>
              <a:ext uri="{FF2B5EF4-FFF2-40B4-BE49-F238E27FC236}">
                <a16:creationId xmlns:a16="http://schemas.microsoft.com/office/drawing/2014/main" id="{04BC50DC-00F1-FB80-0E64-EA3021B1AB5D}"/>
              </a:ext>
            </a:extLst>
          </p:cNvPr>
          <p:cNvSpPr>
            <a:spLocks noGrp="1"/>
          </p:cNvSpPr>
          <p:nvPr>
            <p:ph type="pic" sz="quarter" idx="17"/>
          </p:nvPr>
        </p:nvSpPr>
        <p:spPr>
          <a:xfrm>
            <a:off x="569913" y="1823323"/>
            <a:ext cx="900000" cy="900000"/>
          </a:xfrm>
          <a:prstGeom prst="ellipse">
            <a:avLst/>
          </a:prstGeom>
        </p:spPr>
        <p:txBody>
          <a:bodyPr/>
          <a:lstStyle>
            <a:lvl1pPr algn="ctr">
              <a:buNone/>
              <a:defRPr sz="1000"/>
            </a:lvl1pPr>
          </a:lstStyle>
          <a:p>
            <a:r>
              <a:rPr lang="en-US"/>
              <a:t>Click icon to add picture</a:t>
            </a:r>
            <a:endParaRPr lang="en-GB" dirty="0"/>
          </a:p>
        </p:txBody>
      </p:sp>
      <p:sp>
        <p:nvSpPr>
          <p:cNvPr id="14" name="Text Placeholder 9">
            <a:extLst>
              <a:ext uri="{FF2B5EF4-FFF2-40B4-BE49-F238E27FC236}">
                <a16:creationId xmlns:a16="http://schemas.microsoft.com/office/drawing/2014/main" id="{54F66222-143E-6CF9-F921-42D921D4CCF0}"/>
              </a:ext>
            </a:extLst>
          </p:cNvPr>
          <p:cNvSpPr>
            <a:spLocks noGrp="1"/>
          </p:cNvSpPr>
          <p:nvPr>
            <p:ph type="body" sz="quarter" idx="20" hasCustomPrompt="1"/>
          </p:nvPr>
        </p:nvSpPr>
        <p:spPr>
          <a:xfrm>
            <a:off x="559050" y="2806664"/>
            <a:ext cx="1666625" cy="180000"/>
          </a:xfrm>
        </p:spPr>
        <p:txBody>
          <a:bodyPr anchor="t" anchorCtr="0"/>
          <a:lstStyle>
            <a:lvl1pPr marL="0" indent="0" algn="l">
              <a:spcBef>
                <a:spcPts val="0"/>
              </a:spcBef>
              <a:buNone/>
              <a:defRPr sz="10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15" name="Text Placeholder 9">
            <a:extLst>
              <a:ext uri="{FF2B5EF4-FFF2-40B4-BE49-F238E27FC236}">
                <a16:creationId xmlns:a16="http://schemas.microsoft.com/office/drawing/2014/main" id="{94D339DA-D728-3D75-2956-4512718A0E53}"/>
              </a:ext>
            </a:extLst>
          </p:cNvPr>
          <p:cNvSpPr>
            <a:spLocks noGrp="1"/>
          </p:cNvSpPr>
          <p:nvPr>
            <p:ph type="body" sz="quarter" idx="21" hasCustomPrompt="1"/>
          </p:nvPr>
        </p:nvSpPr>
        <p:spPr>
          <a:xfrm>
            <a:off x="559050" y="2995895"/>
            <a:ext cx="1666625" cy="180000"/>
          </a:xfrm>
        </p:spPr>
        <p:txBody>
          <a:bodyPr anchor="t" anchorCtr="0"/>
          <a:lstStyle>
            <a:lvl1pPr marL="0" indent="0" algn="l">
              <a:spcBef>
                <a:spcPts val="0"/>
              </a:spcBef>
              <a:buNone/>
              <a:defRPr sz="10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16" name="Picture Placeholder 8">
            <a:extLst>
              <a:ext uri="{FF2B5EF4-FFF2-40B4-BE49-F238E27FC236}">
                <a16:creationId xmlns:a16="http://schemas.microsoft.com/office/drawing/2014/main" id="{400C743D-EC91-4D58-A341-3B175F492B92}"/>
              </a:ext>
            </a:extLst>
          </p:cNvPr>
          <p:cNvSpPr>
            <a:spLocks noGrp="1"/>
          </p:cNvSpPr>
          <p:nvPr>
            <p:ph type="pic" sz="quarter" idx="22"/>
          </p:nvPr>
        </p:nvSpPr>
        <p:spPr>
          <a:xfrm>
            <a:off x="2442913" y="1823323"/>
            <a:ext cx="900000" cy="900000"/>
          </a:xfrm>
          <a:prstGeom prst="ellipse">
            <a:avLst/>
          </a:prstGeom>
        </p:spPr>
        <p:txBody>
          <a:bodyPr/>
          <a:lstStyle>
            <a:lvl1pPr algn="ctr">
              <a:buNone/>
              <a:defRPr sz="1000"/>
            </a:lvl1pPr>
          </a:lstStyle>
          <a:p>
            <a:r>
              <a:rPr lang="en-US"/>
              <a:t>Click icon to add picture</a:t>
            </a:r>
            <a:endParaRPr lang="en-GB" dirty="0"/>
          </a:p>
        </p:txBody>
      </p:sp>
      <p:sp>
        <p:nvSpPr>
          <p:cNvPr id="17" name="Text Placeholder 9">
            <a:extLst>
              <a:ext uri="{FF2B5EF4-FFF2-40B4-BE49-F238E27FC236}">
                <a16:creationId xmlns:a16="http://schemas.microsoft.com/office/drawing/2014/main" id="{41653E00-00A1-B318-3654-D8AC9DD29F1F}"/>
              </a:ext>
            </a:extLst>
          </p:cNvPr>
          <p:cNvSpPr>
            <a:spLocks noGrp="1"/>
          </p:cNvSpPr>
          <p:nvPr>
            <p:ph type="body" sz="quarter" idx="23" hasCustomPrompt="1"/>
          </p:nvPr>
        </p:nvSpPr>
        <p:spPr>
          <a:xfrm>
            <a:off x="2432050" y="2806664"/>
            <a:ext cx="1666625" cy="180000"/>
          </a:xfrm>
        </p:spPr>
        <p:txBody>
          <a:bodyPr anchor="t" anchorCtr="0"/>
          <a:lstStyle>
            <a:lvl1pPr marL="0" indent="0" algn="l">
              <a:spcBef>
                <a:spcPts val="0"/>
              </a:spcBef>
              <a:buNone/>
              <a:defRPr sz="10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18" name="Text Placeholder 9">
            <a:extLst>
              <a:ext uri="{FF2B5EF4-FFF2-40B4-BE49-F238E27FC236}">
                <a16:creationId xmlns:a16="http://schemas.microsoft.com/office/drawing/2014/main" id="{7A3AFE8A-B9CC-7E9B-FDFA-17CB175BDDF9}"/>
              </a:ext>
            </a:extLst>
          </p:cNvPr>
          <p:cNvSpPr>
            <a:spLocks noGrp="1"/>
          </p:cNvSpPr>
          <p:nvPr>
            <p:ph type="body" sz="quarter" idx="24" hasCustomPrompt="1"/>
          </p:nvPr>
        </p:nvSpPr>
        <p:spPr>
          <a:xfrm>
            <a:off x="2432050" y="2995895"/>
            <a:ext cx="1666625" cy="180000"/>
          </a:xfrm>
        </p:spPr>
        <p:txBody>
          <a:bodyPr anchor="t" anchorCtr="0"/>
          <a:lstStyle>
            <a:lvl1pPr marL="0" indent="0" algn="l">
              <a:spcBef>
                <a:spcPts val="0"/>
              </a:spcBef>
              <a:buNone/>
              <a:defRPr sz="10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19" name="Picture Placeholder 8">
            <a:extLst>
              <a:ext uri="{FF2B5EF4-FFF2-40B4-BE49-F238E27FC236}">
                <a16:creationId xmlns:a16="http://schemas.microsoft.com/office/drawing/2014/main" id="{022D82D7-711C-4FF6-1246-35D05F2A835E}"/>
              </a:ext>
            </a:extLst>
          </p:cNvPr>
          <p:cNvSpPr>
            <a:spLocks noGrp="1"/>
          </p:cNvSpPr>
          <p:nvPr>
            <p:ph type="pic" sz="quarter" idx="25"/>
          </p:nvPr>
        </p:nvSpPr>
        <p:spPr>
          <a:xfrm>
            <a:off x="4335463" y="1823323"/>
            <a:ext cx="900000" cy="900000"/>
          </a:xfrm>
          <a:prstGeom prst="ellipse">
            <a:avLst/>
          </a:prstGeom>
        </p:spPr>
        <p:txBody>
          <a:bodyPr/>
          <a:lstStyle>
            <a:lvl1pPr algn="ctr">
              <a:buNone/>
              <a:defRPr sz="1000"/>
            </a:lvl1pPr>
          </a:lstStyle>
          <a:p>
            <a:r>
              <a:rPr lang="en-US"/>
              <a:t>Click icon to add picture</a:t>
            </a:r>
            <a:endParaRPr lang="en-GB" dirty="0"/>
          </a:p>
        </p:txBody>
      </p:sp>
      <p:sp>
        <p:nvSpPr>
          <p:cNvPr id="20" name="Text Placeholder 9">
            <a:extLst>
              <a:ext uri="{FF2B5EF4-FFF2-40B4-BE49-F238E27FC236}">
                <a16:creationId xmlns:a16="http://schemas.microsoft.com/office/drawing/2014/main" id="{3B9F80D5-4D07-9C4D-F84E-DC8DC1425600}"/>
              </a:ext>
            </a:extLst>
          </p:cNvPr>
          <p:cNvSpPr>
            <a:spLocks noGrp="1"/>
          </p:cNvSpPr>
          <p:nvPr>
            <p:ph type="body" sz="quarter" idx="26" hasCustomPrompt="1"/>
          </p:nvPr>
        </p:nvSpPr>
        <p:spPr>
          <a:xfrm>
            <a:off x="4324600" y="2806664"/>
            <a:ext cx="1666625" cy="180000"/>
          </a:xfrm>
        </p:spPr>
        <p:txBody>
          <a:bodyPr anchor="t" anchorCtr="0"/>
          <a:lstStyle>
            <a:lvl1pPr marL="0" indent="0" algn="l">
              <a:spcBef>
                <a:spcPts val="0"/>
              </a:spcBef>
              <a:buNone/>
              <a:defRPr sz="10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21" name="Text Placeholder 9">
            <a:extLst>
              <a:ext uri="{FF2B5EF4-FFF2-40B4-BE49-F238E27FC236}">
                <a16:creationId xmlns:a16="http://schemas.microsoft.com/office/drawing/2014/main" id="{BDB891F7-2E69-CB5B-1CF5-F841E94E997C}"/>
              </a:ext>
            </a:extLst>
          </p:cNvPr>
          <p:cNvSpPr>
            <a:spLocks noGrp="1"/>
          </p:cNvSpPr>
          <p:nvPr>
            <p:ph type="body" sz="quarter" idx="27" hasCustomPrompt="1"/>
          </p:nvPr>
        </p:nvSpPr>
        <p:spPr>
          <a:xfrm>
            <a:off x="4324600" y="2995895"/>
            <a:ext cx="1666625" cy="180000"/>
          </a:xfrm>
        </p:spPr>
        <p:txBody>
          <a:bodyPr anchor="t" anchorCtr="0"/>
          <a:lstStyle>
            <a:lvl1pPr marL="0" indent="0" algn="l">
              <a:spcBef>
                <a:spcPts val="0"/>
              </a:spcBef>
              <a:buNone/>
              <a:defRPr sz="10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22" name="Picture Placeholder 8">
            <a:extLst>
              <a:ext uri="{FF2B5EF4-FFF2-40B4-BE49-F238E27FC236}">
                <a16:creationId xmlns:a16="http://schemas.microsoft.com/office/drawing/2014/main" id="{C6C87E37-891B-0AEB-4F02-F86AE50ACD3E}"/>
              </a:ext>
            </a:extLst>
          </p:cNvPr>
          <p:cNvSpPr>
            <a:spLocks noGrp="1"/>
          </p:cNvSpPr>
          <p:nvPr>
            <p:ph type="pic" sz="quarter" idx="28"/>
          </p:nvPr>
        </p:nvSpPr>
        <p:spPr>
          <a:xfrm>
            <a:off x="6238876" y="1823323"/>
            <a:ext cx="900000" cy="900000"/>
          </a:xfrm>
          <a:prstGeom prst="ellipse">
            <a:avLst/>
          </a:prstGeom>
        </p:spPr>
        <p:txBody>
          <a:bodyPr/>
          <a:lstStyle>
            <a:lvl1pPr algn="ctr">
              <a:buNone/>
              <a:defRPr sz="1000"/>
            </a:lvl1pPr>
          </a:lstStyle>
          <a:p>
            <a:r>
              <a:rPr lang="en-US"/>
              <a:t>Click icon to add picture</a:t>
            </a:r>
            <a:endParaRPr lang="en-GB" dirty="0"/>
          </a:p>
        </p:txBody>
      </p:sp>
      <p:sp>
        <p:nvSpPr>
          <p:cNvPr id="52" name="Text Placeholder 9">
            <a:extLst>
              <a:ext uri="{FF2B5EF4-FFF2-40B4-BE49-F238E27FC236}">
                <a16:creationId xmlns:a16="http://schemas.microsoft.com/office/drawing/2014/main" id="{6AE07395-D4DD-BA83-C9FA-4E56987731A5}"/>
              </a:ext>
            </a:extLst>
          </p:cNvPr>
          <p:cNvSpPr>
            <a:spLocks noGrp="1"/>
          </p:cNvSpPr>
          <p:nvPr>
            <p:ph type="body" sz="quarter" idx="29" hasCustomPrompt="1"/>
          </p:nvPr>
        </p:nvSpPr>
        <p:spPr>
          <a:xfrm>
            <a:off x="6228013" y="2806664"/>
            <a:ext cx="1666625" cy="180000"/>
          </a:xfrm>
        </p:spPr>
        <p:txBody>
          <a:bodyPr anchor="t" anchorCtr="0"/>
          <a:lstStyle>
            <a:lvl1pPr marL="0" indent="0" algn="l">
              <a:spcBef>
                <a:spcPts val="0"/>
              </a:spcBef>
              <a:buNone/>
              <a:defRPr sz="10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53" name="Text Placeholder 9">
            <a:extLst>
              <a:ext uri="{FF2B5EF4-FFF2-40B4-BE49-F238E27FC236}">
                <a16:creationId xmlns:a16="http://schemas.microsoft.com/office/drawing/2014/main" id="{F97A8712-5111-86C8-5D55-C99D9AF55A06}"/>
              </a:ext>
            </a:extLst>
          </p:cNvPr>
          <p:cNvSpPr>
            <a:spLocks noGrp="1"/>
          </p:cNvSpPr>
          <p:nvPr>
            <p:ph type="body" sz="quarter" idx="30" hasCustomPrompt="1"/>
          </p:nvPr>
        </p:nvSpPr>
        <p:spPr>
          <a:xfrm>
            <a:off x="6228013" y="2995895"/>
            <a:ext cx="1666625" cy="180000"/>
          </a:xfrm>
        </p:spPr>
        <p:txBody>
          <a:bodyPr anchor="t" anchorCtr="0"/>
          <a:lstStyle>
            <a:lvl1pPr marL="0" indent="0" algn="l">
              <a:spcBef>
                <a:spcPts val="0"/>
              </a:spcBef>
              <a:buNone/>
              <a:defRPr sz="10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54" name="Picture Placeholder 8">
            <a:extLst>
              <a:ext uri="{FF2B5EF4-FFF2-40B4-BE49-F238E27FC236}">
                <a16:creationId xmlns:a16="http://schemas.microsoft.com/office/drawing/2014/main" id="{4114123F-E114-CB26-C83A-0794947153E7}"/>
              </a:ext>
            </a:extLst>
          </p:cNvPr>
          <p:cNvSpPr>
            <a:spLocks noGrp="1"/>
          </p:cNvSpPr>
          <p:nvPr>
            <p:ph type="pic" sz="quarter" idx="31"/>
          </p:nvPr>
        </p:nvSpPr>
        <p:spPr>
          <a:xfrm>
            <a:off x="8075601" y="1823323"/>
            <a:ext cx="900000" cy="900000"/>
          </a:xfrm>
          <a:prstGeom prst="ellipse">
            <a:avLst/>
          </a:prstGeom>
        </p:spPr>
        <p:txBody>
          <a:bodyPr/>
          <a:lstStyle>
            <a:lvl1pPr algn="ctr">
              <a:buNone/>
              <a:defRPr sz="1000"/>
            </a:lvl1pPr>
          </a:lstStyle>
          <a:p>
            <a:r>
              <a:rPr lang="en-US"/>
              <a:t>Click icon to add picture</a:t>
            </a:r>
            <a:endParaRPr lang="en-GB" dirty="0"/>
          </a:p>
        </p:txBody>
      </p:sp>
      <p:sp>
        <p:nvSpPr>
          <p:cNvPr id="55" name="Text Placeholder 9">
            <a:extLst>
              <a:ext uri="{FF2B5EF4-FFF2-40B4-BE49-F238E27FC236}">
                <a16:creationId xmlns:a16="http://schemas.microsoft.com/office/drawing/2014/main" id="{B34F44C0-D2FA-7FE5-BC78-C5CF19ED5F5D}"/>
              </a:ext>
            </a:extLst>
          </p:cNvPr>
          <p:cNvSpPr>
            <a:spLocks noGrp="1"/>
          </p:cNvSpPr>
          <p:nvPr>
            <p:ph type="body" sz="quarter" idx="32" hasCustomPrompt="1"/>
          </p:nvPr>
        </p:nvSpPr>
        <p:spPr>
          <a:xfrm>
            <a:off x="8064738" y="2806664"/>
            <a:ext cx="1666625" cy="180000"/>
          </a:xfrm>
        </p:spPr>
        <p:txBody>
          <a:bodyPr anchor="t" anchorCtr="0"/>
          <a:lstStyle>
            <a:lvl1pPr marL="0" indent="0" algn="l">
              <a:spcBef>
                <a:spcPts val="0"/>
              </a:spcBef>
              <a:buNone/>
              <a:defRPr sz="10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56" name="Text Placeholder 9">
            <a:extLst>
              <a:ext uri="{FF2B5EF4-FFF2-40B4-BE49-F238E27FC236}">
                <a16:creationId xmlns:a16="http://schemas.microsoft.com/office/drawing/2014/main" id="{327BC05F-6923-8192-B209-6D7E69199019}"/>
              </a:ext>
            </a:extLst>
          </p:cNvPr>
          <p:cNvSpPr>
            <a:spLocks noGrp="1"/>
          </p:cNvSpPr>
          <p:nvPr>
            <p:ph type="body" sz="quarter" idx="33" hasCustomPrompt="1"/>
          </p:nvPr>
        </p:nvSpPr>
        <p:spPr>
          <a:xfrm>
            <a:off x="8064738" y="2995895"/>
            <a:ext cx="1666625" cy="180000"/>
          </a:xfrm>
        </p:spPr>
        <p:txBody>
          <a:bodyPr anchor="t" anchorCtr="0"/>
          <a:lstStyle>
            <a:lvl1pPr marL="0" indent="0" algn="l">
              <a:spcBef>
                <a:spcPts val="0"/>
              </a:spcBef>
              <a:buNone/>
              <a:defRPr sz="10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57" name="Picture Placeholder 8">
            <a:extLst>
              <a:ext uri="{FF2B5EF4-FFF2-40B4-BE49-F238E27FC236}">
                <a16:creationId xmlns:a16="http://schemas.microsoft.com/office/drawing/2014/main" id="{5CB657C6-DBF4-1E83-B85F-9085A9109581}"/>
              </a:ext>
            </a:extLst>
          </p:cNvPr>
          <p:cNvSpPr>
            <a:spLocks noGrp="1"/>
          </p:cNvSpPr>
          <p:nvPr>
            <p:ph type="pic" sz="quarter" idx="34"/>
          </p:nvPr>
        </p:nvSpPr>
        <p:spPr>
          <a:xfrm>
            <a:off x="9977188" y="1823323"/>
            <a:ext cx="900000" cy="900000"/>
          </a:xfrm>
          <a:prstGeom prst="ellipse">
            <a:avLst/>
          </a:prstGeom>
        </p:spPr>
        <p:txBody>
          <a:bodyPr/>
          <a:lstStyle>
            <a:lvl1pPr algn="ctr">
              <a:buNone/>
              <a:defRPr sz="1000"/>
            </a:lvl1pPr>
          </a:lstStyle>
          <a:p>
            <a:r>
              <a:rPr lang="en-US"/>
              <a:t>Click icon to add picture</a:t>
            </a:r>
            <a:endParaRPr lang="en-GB" dirty="0"/>
          </a:p>
        </p:txBody>
      </p:sp>
      <p:sp>
        <p:nvSpPr>
          <p:cNvPr id="58" name="Text Placeholder 9">
            <a:extLst>
              <a:ext uri="{FF2B5EF4-FFF2-40B4-BE49-F238E27FC236}">
                <a16:creationId xmlns:a16="http://schemas.microsoft.com/office/drawing/2014/main" id="{2DF2E1B7-BBED-20FB-571A-E5F326EBAC31}"/>
              </a:ext>
            </a:extLst>
          </p:cNvPr>
          <p:cNvSpPr>
            <a:spLocks noGrp="1"/>
          </p:cNvSpPr>
          <p:nvPr>
            <p:ph type="body" sz="quarter" idx="35" hasCustomPrompt="1"/>
          </p:nvPr>
        </p:nvSpPr>
        <p:spPr>
          <a:xfrm>
            <a:off x="9966325" y="2806664"/>
            <a:ext cx="1666625" cy="180000"/>
          </a:xfrm>
        </p:spPr>
        <p:txBody>
          <a:bodyPr anchor="t" anchorCtr="0"/>
          <a:lstStyle>
            <a:lvl1pPr marL="0" indent="0" algn="l">
              <a:spcBef>
                <a:spcPts val="0"/>
              </a:spcBef>
              <a:buNone/>
              <a:defRPr sz="10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59" name="Text Placeholder 9">
            <a:extLst>
              <a:ext uri="{FF2B5EF4-FFF2-40B4-BE49-F238E27FC236}">
                <a16:creationId xmlns:a16="http://schemas.microsoft.com/office/drawing/2014/main" id="{EE6D4F07-3C4E-53AA-8F02-9B1253474CC4}"/>
              </a:ext>
            </a:extLst>
          </p:cNvPr>
          <p:cNvSpPr>
            <a:spLocks noGrp="1"/>
          </p:cNvSpPr>
          <p:nvPr>
            <p:ph type="body" sz="quarter" idx="36" hasCustomPrompt="1"/>
          </p:nvPr>
        </p:nvSpPr>
        <p:spPr>
          <a:xfrm>
            <a:off x="9966325" y="2995895"/>
            <a:ext cx="1666625" cy="180000"/>
          </a:xfrm>
        </p:spPr>
        <p:txBody>
          <a:bodyPr anchor="t" anchorCtr="0"/>
          <a:lstStyle>
            <a:lvl1pPr marL="0" indent="0" algn="l">
              <a:spcBef>
                <a:spcPts val="0"/>
              </a:spcBef>
              <a:buNone/>
              <a:defRPr sz="10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60" name="Picture Placeholder 8">
            <a:extLst>
              <a:ext uri="{FF2B5EF4-FFF2-40B4-BE49-F238E27FC236}">
                <a16:creationId xmlns:a16="http://schemas.microsoft.com/office/drawing/2014/main" id="{1F90939F-61A9-F875-B2D8-CF59F2F6F4CA}"/>
              </a:ext>
            </a:extLst>
          </p:cNvPr>
          <p:cNvSpPr>
            <a:spLocks noGrp="1"/>
          </p:cNvSpPr>
          <p:nvPr>
            <p:ph type="pic" sz="quarter" idx="37"/>
          </p:nvPr>
        </p:nvSpPr>
        <p:spPr>
          <a:xfrm>
            <a:off x="569913" y="3358139"/>
            <a:ext cx="900000" cy="900000"/>
          </a:xfrm>
          <a:prstGeom prst="ellipse">
            <a:avLst/>
          </a:prstGeom>
        </p:spPr>
        <p:txBody>
          <a:bodyPr/>
          <a:lstStyle>
            <a:lvl1pPr algn="ctr">
              <a:buNone/>
              <a:defRPr sz="1000"/>
            </a:lvl1pPr>
          </a:lstStyle>
          <a:p>
            <a:r>
              <a:rPr lang="en-US"/>
              <a:t>Click icon to add picture</a:t>
            </a:r>
            <a:endParaRPr lang="en-GB" dirty="0"/>
          </a:p>
        </p:txBody>
      </p:sp>
      <p:sp>
        <p:nvSpPr>
          <p:cNvPr id="61" name="Text Placeholder 9">
            <a:extLst>
              <a:ext uri="{FF2B5EF4-FFF2-40B4-BE49-F238E27FC236}">
                <a16:creationId xmlns:a16="http://schemas.microsoft.com/office/drawing/2014/main" id="{C22BD9E4-413E-A8BB-8948-639096C7D49B}"/>
              </a:ext>
            </a:extLst>
          </p:cNvPr>
          <p:cNvSpPr>
            <a:spLocks noGrp="1"/>
          </p:cNvSpPr>
          <p:nvPr>
            <p:ph type="body" sz="quarter" idx="38" hasCustomPrompt="1"/>
          </p:nvPr>
        </p:nvSpPr>
        <p:spPr>
          <a:xfrm>
            <a:off x="559050" y="4341480"/>
            <a:ext cx="1666625" cy="180000"/>
          </a:xfrm>
        </p:spPr>
        <p:txBody>
          <a:bodyPr anchor="t" anchorCtr="0"/>
          <a:lstStyle>
            <a:lvl1pPr marL="0" indent="0" algn="l">
              <a:spcBef>
                <a:spcPts val="0"/>
              </a:spcBef>
              <a:buNone/>
              <a:defRPr sz="10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62" name="Text Placeholder 9">
            <a:extLst>
              <a:ext uri="{FF2B5EF4-FFF2-40B4-BE49-F238E27FC236}">
                <a16:creationId xmlns:a16="http://schemas.microsoft.com/office/drawing/2014/main" id="{EA9416E4-B956-061A-4E64-F59C357F0F14}"/>
              </a:ext>
            </a:extLst>
          </p:cNvPr>
          <p:cNvSpPr>
            <a:spLocks noGrp="1"/>
          </p:cNvSpPr>
          <p:nvPr>
            <p:ph type="body" sz="quarter" idx="39" hasCustomPrompt="1"/>
          </p:nvPr>
        </p:nvSpPr>
        <p:spPr>
          <a:xfrm>
            <a:off x="559050" y="4523938"/>
            <a:ext cx="1666625" cy="180000"/>
          </a:xfrm>
        </p:spPr>
        <p:txBody>
          <a:bodyPr anchor="t" anchorCtr="0"/>
          <a:lstStyle>
            <a:lvl1pPr marL="0" indent="0" algn="l">
              <a:spcBef>
                <a:spcPts val="0"/>
              </a:spcBef>
              <a:buNone/>
              <a:defRPr sz="10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63" name="Picture Placeholder 8">
            <a:extLst>
              <a:ext uri="{FF2B5EF4-FFF2-40B4-BE49-F238E27FC236}">
                <a16:creationId xmlns:a16="http://schemas.microsoft.com/office/drawing/2014/main" id="{9513F385-B68E-BD1C-8B60-30167C7846EE}"/>
              </a:ext>
            </a:extLst>
          </p:cNvPr>
          <p:cNvSpPr>
            <a:spLocks noGrp="1"/>
          </p:cNvSpPr>
          <p:nvPr>
            <p:ph type="pic" sz="quarter" idx="40"/>
          </p:nvPr>
        </p:nvSpPr>
        <p:spPr>
          <a:xfrm>
            <a:off x="2442913" y="3358139"/>
            <a:ext cx="900000" cy="900000"/>
          </a:xfrm>
          <a:prstGeom prst="ellipse">
            <a:avLst/>
          </a:prstGeom>
        </p:spPr>
        <p:txBody>
          <a:bodyPr/>
          <a:lstStyle>
            <a:lvl1pPr algn="ctr">
              <a:buNone/>
              <a:defRPr sz="1000"/>
            </a:lvl1pPr>
          </a:lstStyle>
          <a:p>
            <a:r>
              <a:rPr lang="en-US"/>
              <a:t>Click icon to add picture</a:t>
            </a:r>
            <a:endParaRPr lang="en-GB" dirty="0"/>
          </a:p>
        </p:txBody>
      </p:sp>
      <p:sp>
        <p:nvSpPr>
          <p:cNvPr id="64" name="Text Placeholder 9">
            <a:extLst>
              <a:ext uri="{FF2B5EF4-FFF2-40B4-BE49-F238E27FC236}">
                <a16:creationId xmlns:a16="http://schemas.microsoft.com/office/drawing/2014/main" id="{BFE10C05-0001-563C-243E-187D1ACED242}"/>
              </a:ext>
            </a:extLst>
          </p:cNvPr>
          <p:cNvSpPr>
            <a:spLocks noGrp="1"/>
          </p:cNvSpPr>
          <p:nvPr>
            <p:ph type="body" sz="quarter" idx="41" hasCustomPrompt="1"/>
          </p:nvPr>
        </p:nvSpPr>
        <p:spPr>
          <a:xfrm>
            <a:off x="2432050" y="4341480"/>
            <a:ext cx="1666625" cy="180000"/>
          </a:xfrm>
        </p:spPr>
        <p:txBody>
          <a:bodyPr anchor="t" anchorCtr="0"/>
          <a:lstStyle>
            <a:lvl1pPr marL="0" indent="0" algn="l">
              <a:spcBef>
                <a:spcPts val="0"/>
              </a:spcBef>
              <a:buNone/>
              <a:defRPr sz="10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65" name="Text Placeholder 9">
            <a:extLst>
              <a:ext uri="{FF2B5EF4-FFF2-40B4-BE49-F238E27FC236}">
                <a16:creationId xmlns:a16="http://schemas.microsoft.com/office/drawing/2014/main" id="{7ADAB883-AD59-574B-3C41-AF44124792D6}"/>
              </a:ext>
            </a:extLst>
          </p:cNvPr>
          <p:cNvSpPr>
            <a:spLocks noGrp="1"/>
          </p:cNvSpPr>
          <p:nvPr>
            <p:ph type="body" sz="quarter" idx="42" hasCustomPrompt="1"/>
          </p:nvPr>
        </p:nvSpPr>
        <p:spPr>
          <a:xfrm>
            <a:off x="2432050" y="4523938"/>
            <a:ext cx="1666625" cy="180000"/>
          </a:xfrm>
        </p:spPr>
        <p:txBody>
          <a:bodyPr anchor="t" anchorCtr="0"/>
          <a:lstStyle>
            <a:lvl1pPr marL="0" indent="0" algn="l">
              <a:spcBef>
                <a:spcPts val="0"/>
              </a:spcBef>
              <a:buNone/>
              <a:defRPr sz="10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66" name="Picture Placeholder 8">
            <a:extLst>
              <a:ext uri="{FF2B5EF4-FFF2-40B4-BE49-F238E27FC236}">
                <a16:creationId xmlns:a16="http://schemas.microsoft.com/office/drawing/2014/main" id="{C8CCA107-8CB5-9C0F-F9BE-DDC6D2047198}"/>
              </a:ext>
            </a:extLst>
          </p:cNvPr>
          <p:cNvSpPr>
            <a:spLocks noGrp="1"/>
          </p:cNvSpPr>
          <p:nvPr>
            <p:ph type="pic" sz="quarter" idx="43"/>
          </p:nvPr>
        </p:nvSpPr>
        <p:spPr>
          <a:xfrm>
            <a:off x="4335463" y="3358139"/>
            <a:ext cx="900000" cy="900000"/>
          </a:xfrm>
          <a:prstGeom prst="ellipse">
            <a:avLst/>
          </a:prstGeom>
        </p:spPr>
        <p:txBody>
          <a:bodyPr/>
          <a:lstStyle>
            <a:lvl1pPr algn="ctr">
              <a:buNone/>
              <a:defRPr sz="1000"/>
            </a:lvl1pPr>
          </a:lstStyle>
          <a:p>
            <a:r>
              <a:rPr lang="en-US"/>
              <a:t>Click icon to add picture</a:t>
            </a:r>
            <a:endParaRPr lang="en-GB" dirty="0"/>
          </a:p>
        </p:txBody>
      </p:sp>
      <p:sp>
        <p:nvSpPr>
          <p:cNvPr id="67" name="Text Placeholder 9">
            <a:extLst>
              <a:ext uri="{FF2B5EF4-FFF2-40B4-BE49-F238E27FC236}">
                <a16:creationId xmlns:a16="http://schemas.microsoft.com/office/drawing/2014/main" id="{1F3C49EC-4F5C-8F17-39D4-F21B1FA443E6}"/>
              </a:ext>
            </a:extLst>
          </p:cNvPr>
          <p:cNvSpPr>
            <a:spLocks noGrp="1"/>
          </p:cNvSpPr>
          <p:nvPr>
            <p:ph type="body" sz="quarter" idx="44" hasCustomPrompt="1"/>
          </p:nvPr>
        </p:nvSpPr>
        <p:spPr>
          <a:xfrm>
            <a:off x="4324600" y="4341480"/>
            <a:ext cx="1666625" cy="180000"/>
          </a:xfrm>
        </p:spPr>
        <p:txBody>
          <a:bodyPr anchor="t" anchorCtr="0"/>
          <a:lstStyle>
            <a:lvl1pPr marL="0" indent="0" algn="l">
              <a:spcBef>
                <a:spcPts val="0"/>
              </a:spcBef>
              <a:buNone/>
              <a:defRPr sz="10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68" name="Text Placeholder 9">
            <a:extLst>
              <a:ext uri="{FF2B5EF4-FFF2-40B4-BE49-F238E27FC236}">
                <a16:creationId xmlns:a16="http://schemas.microsoft.com/office/drawing/2014/main" id="{2DAA1B0A-D76D-A148-0147-3BC120458D3B}"/>
              </a:ext>
            </a:extLst>
          </p:cNvPr>
          <p:cNvSpPr>
            <a:spLocks noGrp="1"/>
          </p:cNvSpPr>
          <p:nvPr>
            <p:ph type="body" sz="quarter" idx="45" hasCustomPrompt="1"/>
          </p:nvPr>
        </p:nvSpPr>
        <p:spPr>
          <a:xfrm>
            <a:off x="4324600" y="4523938"/>
            <a:ext cx="1666625" cy="180000"/>
          </a:xfrm>
        </p:spPr>
        <p:txBody>
          <a:bodyPr anchor="t" anchorCtr="0"/>
          <a:lstStyle>
            <a:lvl1pPr marL="0" indent="0" algn="l">
              <a:spcBef>
                <a:spcPts val="0"/>
              </a:spcBef>
              <a:buNone/>
              <a:defRPr sz="10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69" name="Picture Placeholder 8">
            <a:extLst>
              <a:ext uri="{FF2B5EF4-FFF2-40B4-BE49-F238E27FC236}">
                <a16:creationId xmlns:a16="http://schemas.microsoft.com/office/drawing/2014/main" id="{72E59EE1-7965-16B8-4741-06FAA6CC0069}"/>
              </a:ext>
            </a:extLst>
          </p:cNvPr>
          <p:cNvSpPr>
            <a:spLocks noGrp="1"/>
          </p:cNvSpPr>
          <p:nvPr>
            <p:ph type="pic" sz="quarter" idx="46"/>
          </p:nvPr>
        </p:nvSpPr>
        <p:spPr>
          <a:xfrm>
            <a:off x="6238876" y="3358139"/>
            <a:ext cx="900000" cy="900000"/>
          </a:xfrm>
          <a:prstGeom prst="ellipse">
            <a:avLst/>
          </a:prstGeom>
        </p:spPr>
        <p:txBody>
          <a:bodyPr/>
          <a:lstStyle>
            <a:lvl1pPr algn="ctr">
              <a:buNone/>
              <a:defRPr sz="1000"/>
            </a:lvl1pPr>
          </a:lstStyle>
          <a:p>
            <a:r>
              <a:rPr lang="en-US"/>
              <a:t>Click icon to add picture</a:t>
            </a:r>
            <a:endParaRPr lang="en-GB" dirty="0"/>
          </a:p>
        </p:txBody>
      </p:sp>
      <p:sp>
        <p:nvSpPr>
          <p:cNvPr id="70" name="Text Placeholder 9">
            <a:extLst>
              <a:ext uri="{FF2B5EF4-FFF2-40B4-BE49-F238E27FC236}">
                <a16:creationId xmlns:a16="http://schemas.microsoft.com/office/drawing/2014/main" id="{90DEB246-1E5D-6E24-8B98-54AE1F5B9A70}"/>
              </a:ext>
            </a:extLst>
          </p:cNvPr>
          <p:cNvSpPr>
            <a:spLocks noGrp="1"/>
          </p:cNvSpPr>
          <p:nvPr>
            <p:ph type="body" sz="quarter" idx="47" hasCustomPrompt="1"/>
          </p:nvPr>
        </p:nvSpPr>
        <p:spPr>
          <a:xfrm>
            <a:off x="6228013" y="4341480"/>
            <a:ext cx="1666625" cy="180000"/>
          </a:xfrm>
        </p:spPr>
        <p:txBody>
          <a:bodyPr anchor="t" anchorCtr="0"/>
          <a:lstStyle>
            <a:lvl1pPr marL="0" indent="0" algn="l">
              <a:spcBef>
                <a:spcPts val="0"/>
              </a:spcBef>
              <a:buNone/>
              <a:defRPr sz="10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71" name="Text Placeholder 9">
            <a:extLst>
              <a:ext uri="{FF2B5EF4-FFF2-40B4-BE49-F238E27FC236}">
                <a16:creationId xmlns:a16="http://schemas.microsoft.com/office/drawing/2014/main" id="{77264FB3-C7AA-79C2-400F-A318D7055CDE}"/>
              </a:ext>
            </a:extLst>
          </p:cNvPr>
          <p:cNvSpPr>
            <a:spLocks noGrp="1"/>
          </p:cNvSpPr>
          <p:nvPr>
            <p:ph type="body" sz="quarter" idx="48" hasCustomPrompt="1"/>
          </p:nvPr>
        </p:nvSpPr>
        <p:spPr>
          <a:xfrm>
            <a:off x="6228013" y="4523938"/>
            <a:ext cx="1666625" cy="180000"/>
          </a:xfrm>
        </p:spPr>
        <p:txBody>
          <a:bodyPr anchor="t" anchorCtr="0"/>
          <a:lstStyle>
            <a:lvl1pPr marL="0" indent="0" algn="l">
              <a:spcBef>
                <a:spcPts val="0"/>
              </a:spcBef>
              <a:buNone/>
              <a:defRPr sz="10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72" name="Picture Placeholder 8">
            <a:extLst>
              <a:ext uri="{FF2B5EF4-FFF2-40B4-BE49-F238E27FC236}">
                <a16:creationId xmlns:a16="http://schemas.microsoft.com/office/drawing/2014/main" id="{81F58719-16B7-FFB3-07AE-C07ADB4C6D96}"/>
              </a:ext>
            </a:extLst>
          </p:cNvPr>
          <p:cNvSpPr>
            <a:spLocks noGrp="1"/>
          </p:cNvSpPr>
          <p:nvPr>
            <p:ph type="pic" sz="quarter" idx="49"/>
          </p:nvPr>
        </p:nvSpPr>
        <p:spPr>
          <a:xfrm>
            <a:off x="8075601" y="3358139"/>
            <a:ext cx="900000" cy="900000"/>
          </a:xfrm>
          <a:prstGeom prst="ellipse">
            <a:avLst/>
          </a:prstGeom>
        </p:spPr>
        <p:txBody>
          <a:bodyPr/>
          <a:lstStyle>
            <a:lvl1pPr algn="ctr">
              <a:buNone/>
              <a:defRPr sz="1000"/>
            </a:lvl1pPr>
          </a:lstStyle>
          <a:p>
            <a:r>
              <a:rPr lang="en-US"/>
              <a:t>Click icon to add picture</a:t>
            </a:r>
            <a:endParaRPr lang="en-GB" dirty="0"/>
          </a:p>
        </p:txBody>
      </p:sp>
      <p:sp>
        <p:nvSpPr>
          <p:cNvPr id="73" name="Text Placeholder 9">
            <a:extLst>
              <a:ext uri="{FF2B5EF4-FFF2-40B4-BE49-F238E27FC236}">
                <a16:creationId xmlns:a16="http://schemas.microsoft.com/office/drawing/2014/main" id="{CB8F25F0-379E-EECE-1086-7CC83D9B9D42}"/>
              </a:ext>
            </a:extLst>
          </p:cNvPr>
          <p:cNvSpPr>
            <a:spLocks noGrp="1"/>
          </p:cNvSpPr>
          <p:nvPr>
            <p:ph type="body" sz="quarter" idx="50" hasCustomPrompt="1"/>
          </p:nvPr>
        </p:nvSpPr>
        <p:spPr>
          <a:xfrm>
            <a:off x="8064738" y="4341480"/>
            <a:ext cx="1666625" cy="180000"/>
          </a:xfrm>
        </p:spPr>
        <p:txBody>
          <a:bodyPr anchor="t" anchorCtr="0"/>
          <a:lstStyle>
            <a:lvl1pPr marL="0" indent="0" algn="l">
              <a:spcBef>
                <a:spcPts val="0"/>
              </a:spcBef>
              <a:buNone/>
              <a:defRPr sz="10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74" name="Text Placeholder 9">
            <a:extLst>
              <a:ext uri="{FF2B5EF4-FFF2-40B4-BE49-F238E27FC236}">
                <a16:creationId xmlns:a16="http://schemas.microsoft.com/office/drawing/2014/main" id="{BD6DA57F-F5BC-AF34-3C46-8BE4468F9C2A}"/>
              </a:ext>
            </a:extLst>
          </p:cNvPr>
          <p:cNvSpPr>
            <a:spLocks noGrp="1"/>
          </p:cNvSpPr>
          <p:nvPr>
            <p:ph type="body" sz="quarter" idx="51" hasCustomPrompt="1"/>
          </p:nvPr>
        </p:nvSpPr>
        <p:spPr>
          <a:xfrm>
            <a:off x="8064738" y="4523938"/>
            <a:ext cx="1666625" cy="180000"/>
          </a:xfrm>
        </p:spPr>
        <p:txBody>
          <a:bodyPr anchor="t" anchorCtr="0"/>
          <a:lstStyle>
            <a:lvl1pPr marL="0" indent="0" algn="l">
              <a:spcBef>
                <a:spcPts val="0"/>
              </a:spcBef>
              <a:buNone/>
              <a:defRPr sz="10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75" name="Picture Placeholder 8">
            <a:extLst>
              <a:ext uri="{FF2B5EF4-FFF2-40B4-BE49-F238E27FC236}">
                <a16:creationId xmlns:a16="http://schemas.microsoft.com/office/drawing/2014/main" id="{12063C34-9962-2144-3A93-658DAC902216}"/>
              </a:ext>
            </a:extLst>
          </p:cNvPr>
          <p:cNvSpPr>
            <a:spLocks noGrp="1"/>
          </p:cNvSpPr>
          <p:nvPr>
            <p:ph type="pic" sz="quarter" idx="52"/>
          </p:nvPr>
        </p:nvSpPr>
        <p:spPr>
          <a:xfrm>
            <a:off x="9977188" y="3358139"/>
            <a:ext cx="900000" cy="900000"/>
          </a:xfrm>
          <a:prstGeom prst="ellipse">
            <a:avLst/>
          </a:prstGeom>
        </p:spPr>
        <p:txBody>
          <a:bodyPr/>
          <a:lstStyle>
            <a:lvl1pPr algn="ctr">
              <a:buNone/>
              <a:defRPr sz="1000"/>
            </a:lvl1pPr>
          </a:lstStyle>
          <a:p>
            <a:r>
              <a:rPr lang="en-US"/>
              <a:t>Click icon to add picture</a:t>
            </a:r>
            <a:endParaRPr lang="en-GB" dirty="0"/>
          </a:p>
        </p:txBody>
      </p:sp>
      <p:sp>
        <p:nvSpPr>
          <p:cNvPr id="76" name="Text Placeholder 9">
            <a:extLst>
              <a:ext uri="{FF2B5EF4-FFF2-40B4-BE49-F238E27FC236}">
                <a16:creationId xmlns:a16="http://schemas.microsoft.com/office/drawing/2014/main" id="{81B5BE61-5C70-91DB-FF71-CF5415ABFF54}"/>
              </a:ext>
            </a:extLst>
          </p:cNvPr>
          <p:cNvSpPr>
            <a:spLocks noGrp="1"/>
          </p:cNvSpPr>
          <p:nvPr>
            <p:ph type="body" sz="quarter" idx="53" hasCustomPrompt="1"/>
          </p:nvPr>
        </p:nvSpPr>
        <p:spPr>
          <a:xfrm>
            <a:off x="9966325" y="4341480"/>
            <a:ext cx="1666625" cy="180000"/>
          </a:xfrm>
        </p:spPr>
        <p:txBody>
          <a:bodyPr anchor="t" anchorCtr="0"/>
          <a:lstStyle>
            <a:lvl1pPr marL="0" indent="0" algn="l">
              <a:spcBef>
                <a:spcPts val="0"/>
              </a:spcBef>
              <a:buNone/>
              <a:defRPr sz="10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77" name="Text Placeholder 9">
            <a:extLst>
              <a:ext uri="{FF2B5EF4-FFF2-40B4-BE49-F238E27FC236}">
                <a16:creationId xmlns:a16="http://schemas.microsoft.com/office/drawing/2014/main" id="{A549350D-19A7-06A4-412D-6B2D1E88CE27}"/>
              </a:ext>
            </a:extLst>
          </p:cNvPr>
          <p:cNvSpPr>
            <a:spLocks noGrp="1"/>
          </p:cNvSpPr>
          <p:nvPr>
            <p:ph type="body" sz="quarter" idx="54" hasCustomPrompt="1"/>
          </p:nvPr>
        </p:nvSpPr>
        <p:spPr>
          <a:xfrm>
            <a:off x="9966325" y="4523938"/>
            <a:ext cx="1666625" cy="180000"/>
          </a:xfrm>
        </p:spPr>
        <p:txBody>
          <a:bodyPr anchor="t" anchorCtr="0"/>
          <a:lstStyle>
            <a:lvl1pPr marL="0" indent="0" algn="l">
              <a:spcBef>
                <a:spcPts val="0"/>
              </a:spcBef>
              <a:buNone/>
              <a:defRPr sz="10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78" name="Picture Placeholder 8">
            <a:extLst>
              <a:ext uri="{FF2B5EF4-FFF2-40B4-BE49-F238E27FC236}">
                <a16:creationId xmlns:a16="http://schemas.microsoft.com/office/drawing/2014/main" id="{195997F7-49CB-02BF-7AFD-F93A6EE98FC5}"/>
              </a:ext>
            </a:extLst>
          </p:cNvPr>
          <p:cNvSpPr>
            <a:spLocks noGrp="1"/>
          </p:cNvSpPr>
          <p:nvPr>
            <p:ph type="pic" sz="quarter" idx="55"/>
          </p:nvPr>
        </p:nvSpPr>
        <p:spPr>
          <a:xfrm>
            <a:off x="569913" y="4889620"/>
            <a:ext cx="900000" cy="900000"/>
          </a:xfrm>
          <a:prstGeom prst="ellipse">
            <a:avLst/>
          </a:prstGeom>
        </p:spPr>
        <p:txBody>
          <a:bodyPr/>
          <a:lstStyle>
            <a:lvl1pPr algn="ctr">
              <a:buNone/>
              <a:defRPr sz="1000"/>
            </a:lvl1pPr>
          </a:lstStyle>
          <a:p>
            <a:r>
              <a:rPr lang="en-US"/>
              <a:t>Click icon to add picture</a:t>
            </a:r>
            <a:endParaRPr lang="en-GB" dirty="0"/>
          </a:p>
        </p:txBody>
      </p:sp>
      <p:sp>
        <p:nvSpPr>
          <p:cNvPr id="79" name="Text Placeholder 9">
            <a:extLst>
              <a:ext uri="{FF2B5EF4-FFF2-40B4-BE49-F238E27FC236}">
                <a16:creationId xmlns:a16="http://schemas.microsoft.com/office/drawing/2014/main" id="{8633B553-1E48-32CD-6F20-B79949F16B0A}"/>
              </a:ext>
            </a:extLst>
          </p:cNvPr>
          <p:cNvSpPr>
            <a:spLocks noGrp="1"/>
          </p:cNvSpPr>
          <p:nvPr>
            <p:ph type="body" sz="quarter" idx="56" hasCustomPrompt="1"/>
          </p:nvPr>
        </p:nvSpPr>
        <p:spPr>
          <a:xfrm>
            <a:off x="559050" y="5901536"/>
            <a:ext cx="1666625" cy="180000"/>
          </a:xfrm>
        </p:spPr>
        <p:txBody>
          <a:bodyPr anchor="t" anchorCtr="0"/>
          <a:lstStyle>
            <a:lvl1pPr marL="0" indent="0" algn="l">
              <a:spcBef>
                <a:spcPts val="0"/>
              </a:spcBef>
              <a:buNone/>
              <a:defRPr sz="10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80" name="Text Placeholder 9">
            <a:extLst>
              <a:ext uri="{FF2B5EF4-FFF2-40B4-BE49-F238E27FC236}">
                <a16:creationId xmlns:a16="http://schemas.microsoft.com/office/drawing/2014/main" id="{63C4E247-2B55-42D1-7CC1-E10A90220E0E}"/>
              </a:ext>
            </a:extLst>
          </p:cNvPr>
          <p:cNvSpPr>
            <a:spLocks noGrp="1"/>
          </p:cNvSpPr>
          <p:nvPr>
            <p:ph type="body" sz="quarter" idx="57" hasCustomPrompt="1"/>
          </p:nvPr>
        </p:nvSpPr>
        <p:spPr>
          <a:xfrm>
            <a:off x="559050" y="6090767"/>
            <a:ext cx="1666625" cy="180000"/>
          </a:xfrm>
        </p:spPr>
        <p:txBody>
          <a:bodyPr anchor="t" anchorCtr="0"/>
          <a:lstStyle>
            <a:lvl1pPr marL="0" indent="0" algn="l">
              <a:spcBef>
                <a:spcPts val="0"/>
              </a:spcBef>
              <a:buNone/>
              <a:defRPr sz="10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81" name="Picture Placeholder 8">
            <a:extLst>
              <a:ext uri="{FF2B5EF4-FFF2-40B4-BE49-F238E27FC236}">
                <a16:creationId xmlns:a16="http://schemas.microsoft.com/office/drawing/2014/main" id="{B4FEDADB-7129-D0B2-C1DE-C0E92C675C69}"/>
              </a:ext>
            </a:extLst>
          </p:cNvPr>
          <p:cNvSpPr>
            <a:spLocks noGrp="1"/>
          </p:cNvSpPr>
          <p:nvPr>
            <p:ph type="pic" sz="quarter" idx="58"/>
          </p:nvPr>
        </p:nvSpPr>
        <p:spPr>
          <a:xfrm>
            <a:off x="2442913" y="4889620"/>
            <a:ext cx="900000" cy="900000"/>
          </a:xfrm>
          <a:prstGeom prst="ellipse">
            <a:avLst/>
          </a:prstGeom>
        </p:spPr>
        <p:txBody>
          <a:bodyPr/>
          <a:lstStyle>
            <a:lvl1pPr algn="ctr">
              <a:buNone/>
              <a:defRPr sz="1000"/>
            </a:lvl1pPr>
          </a:lstStyle>
          <a:p>
            <a:r>
              <a:rPr lang="en-US"/>
              <a:t>Click icon to add picture</a:t>
            </a:r>
            <a:endParaRPr lang="en-GB" dirty="0"/>
          </a:p>
        </p:txBody>
      </p:sp>
      <p:sp>
        <p:nvSpPr>
          <p:cNvPr id="82" name="Text Placeholder 9">
            <a:extLst>
              <a:ext uri="{FF2B5EF4-FFF2-40B4-BE49-F238E27FC236}">
                <a16:creationId xmlns:a16="http://schemas.microsoft.com/office/drawing/2014/main" id="{E5ADA61B-8EF0-7FAC-1F9A-AA5EB8FFF9CF}"/>
              </a:ext>
            </a:extLst>
          </p:cNvPr>
          <p:cNvSpPr>
            <a:spLocks noGrp="1"/>
          </p:cNvSpPr>
          <p:nvPr>
            <p:ph type="body" sz="quarter" idx="59" hasCustomPrompt="1"/>
          </p:nvPr>
        </p:nvSpPr>
        <p:spPr>
          <a:xfrm>
            <a:off x="2432050" y="5901536"/>
            <a:ext cx="1666625" cy="180000"/>
          </a:xfrm>
        </p:spPr>
        <p:txBody>
          <a:bodyPr anchor="t" anchorCtr="0"/>
          <a:lstStyle>
            <a:lvl1pPr marL="0" indent="0" algn="l">
              <a:spcBef>
                <a:spcPts val="0"/>
              </a:spcBef>
              <a:buNone/>
              <a:defRPr sz="10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83" name="Text Placeholder 9">
            <a:extLst>
              <a:ext uri="{FF2B5EF4-FFF2-40B4-BE49-F238E27FC236}">
                <a16:creationId xmlns:a16="http://schemas.microsoft.com/office/drawing/2014/main" id="{A85F141D-5355-5F16-BCA4-EE9C6E6533F5}"/>
              </a:ext>
            </a:extLst>
          </p:cNvPr>
          <p:cNvSpPr>
            <a:spLocks noGrp="1"/>
          </p:cNvSpPr>
          <p:nvPr>
            <p:ph type="body" sz="quarter" idx="60" hasCustomPrompt="1"/>
          </p:nvPr>
        </p:nvSpPr>
        <p:spPr>
          <a:xfrm>
            <a:off x="2432050" y="6090767"/>
            <a:ext cx="1666625" cy="180000"/>
          </a:xfrm>
        </p:spPr>
        <p:txBody>
          <a:bodyPr anchor="t" anchorCtr="0"/>
          <a:lstStyle>
            <a:lvl1pPr marL="0" indent="0" algn="l">
              <a:spcBef>
                <a:spcPts val="0"/>
              </a:spcBef>
              <a:buNone/>
              <a:defRPr sz="10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84" name="Picture Placeholder 8">
            <a:extLst>
              <a:ext uri="{FF2B5EF4-FFF2-40B4-BE49-F238E27FC236}">
                <a16:creationId xmlns:a16="http://schemas.microsoft.com/office/drawing/2014/main" id="{AA92B34F-3783-9E64-8EE9-78792BC48241}"/>
              </a:ext>
            </a:extLst>
          </p:cNvPr>
          <p:cNvSpPr>
            <a:spLocks noGrp="1"/>
          </p:cNvSpPr>
          <p:nvPr>
            <p:ph type="pic" sz="quarter" idx="61"/>
          </p:nvPr>
        </p:nvSpPr>
        <p:spPr>
          <a:xfrm>
            <a:off x="4335463" y="4889620"/>
            <a:ext cx="900000" cy="900000"/>
          </a:xfrm>
          <a:prstGeom prst="ellipse">
            <a:avLst/>
          </a:prstGeom>
        </p:spPr>
        <p:txBody>
          <a:bodyPr/>
          <a:lstStyle>
            <a:lvl1pPr algn="ctr">
              <a:buNone/>
              <a:defRPr sz="1000"/>
            </a:lvl1pPr>
          </a:lstStyle>
          <a:p>
            <a:r>
              <a:rPr lang="en-US"/>
              <a:t>Click icon to add picture</a:t>
            </a:r>
            <a:endParaRPr lang="en-GB" dirty="0"/>
          </a:p>
        </p:txBody>
      </p:sp>
      <p:sp>
        <p:nvSpPr>
          <p:cNvPr id="85" name="Text Placeholder 9">
            <a:extLst>
              <a:ext uri="{FF2B5EF4-FFF2-40B4-BE49-F238E27FC236}">
                <a16:creationId xmlns:a16="http://schemas.microsoft.com/office/drawing/2014/main" id="{01B1FF7F-0FCA-76B4-522C-8C6E64F507BD}"/>
              </a:ext>
            </a:extLst>
          </p:cNvPr>
          <p:cNvSpPr>
            <a:spLocks noGrp="1"/>
          </p:cNvSpPr>
          <p:nvPr>
            <p:ph type="body" sz="quarter" idx="62" hasCustomPrompt="1"/>
          </p:nvPr>
        </p:nvSpPr>
        <p:spPr>
          <a:xfrm>
            <a:off x="4324600" y="5901536"/>
            <a:ext cx="1666625" cy="180000"/>
          </a:xfrm>
        </p:spPr>
        <p:txBody>
          <a:bodyPr anchor="t" anchorCtr="0"/>
          <a:lstStyle>
            <a:lvl1pPr marL="0" indent="0" algn="l">
              <a:spcBef>
                <a:spcPts val="0"/>
              </a:spcBef>
              <a:buNone/>
              <a:defRPr sz="10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86" name="Text Placeholder 9">
            <a:extLst>
              <a:ext uri="{FF2B5EF4-FFF2-40B4-BE49-F238E27FC236}">
                <a16:creationId xmlns:a16="http://schemas.microsoft.com/office/drawing/2014/main" id="{4F559223-5B8B-99FE-5D33-873F7876C88E}"/>
              </a:ext>
            </a:extLst>
          </p:cNvPr>
          <p:cNvSpPr>
            <a:spLocks noGrp="1"/>
          </p:cNvSpPr>
          <p:nvPr>
            <p:ph type="body" sz="quarter" idx="63" hasCustomPrompt="1"/>
          </p:nvPr>
        </p:nvSpPr>
        <p:spPr>
          <a:xfrm>
            <a:off x="4324600" y="6090767"/>
            <a:ext cx="1666625" cy="180000"/>
          </a:xfrm>
        </p:spPr>
        <p:txBody>
          <a:bodyPr anchor="t" anchorCtr="0"/>
          <a:lstStyle>
            <a:lvl1pPr marL="0" indent="0" algn="l">
              <a:spcBef>
                <a:spcPts val="0"/>
              </a:spcBef>
              <a:buNone/>
              <a:defRPr sz="10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87" name="Picture Placeholder 8">
            <a:extLst>
              <a:ext uri="{FF2B5EF4-FFF2-40B4-BE49-F238E27FC236}">
                <a16:creationId xmlns:a16="http://schemas.microsoft.com/office/drawing/2014/main" id="{82C29378-83CC-0B49-1FF7-8BA100370A16}"/>
              </a:ext>
            </a:extLst>
          </p:cNvPr>
          <p:cNvSpPr>
            <a:spLocks noGrp="1"/>
          </p:cNvSpPr>
          <p:nvPr>
            <p:ph type="pic" sz="quarter" idx="64"/>
          </p:nvPr>
        </p:nvSpPr>
        <p:spPr>
          <a:xfrm>
            <a:off x="6238876" y="4889620"/>
            <a:ext cx="900000" cy="900000"/>
          </a:xfrm>
          <a:prstGeom prst="ellipse">
            <a:avLst/>
          </a:prstGeom>
        </p:spPr>
        <p:txBody>
          <a:bodyPr/>
          <a:lstStyle>
            <a:lvl1pPr algn="ctr">
              <a:buNone/>
              <a:defRPr sz="1000"/>
            </a:lvl1pPr>
          </a:lstStyle>
          <a:p>
            <a:r>
              <a:rPr lang="en-US"/>
              <a:t>Click icon to add picture</a:t>
            </a:r>
            <a:endParaRPr lang="en-GB" dirty="0"/>
          </a:p>
        </p:txBody>
      </p:sp>
      <p:sp>
        <p:nvSpPr>
          <p:cNvPr id="88" name="Text Placeholder 9">
            <a:extLst>
              <a:ext uri="{FF2B5EF4-FFF2-40B4-BE49-F238E27FC236}">
                <a16:creationId xmlns:a16="http://schemas.microsoft.com/office/drawing/2014/main" id="{7AA0AEB4-B171-A9FC-4BFF-07920AD0962B}"/>
              </a:ext>
            </a:extLst>
          </p:cNvPr>
          <p:cNvSpPr>
            <a:spLocks noGrp="1"/>
          </p:cNvSpPr>
          <p:nvPr>
            <p:ph type="body" sz="quarter" idx="65" hasCustomPrompt="1"/>
          </p:nvPr>
        </p:nvSpPr>
        <p:spPr>
          <a:xfrm>
            <a:off x="6228013" y="5901536"/>
            <a:ext cx="1666625" cy="180000"/>
          </a:xfrm>
        </p:spPr>
        <p:txBody>
          <a:bodyPr anchor="t" anchorCtr="0"/>
          <a:lstStyle>
            <a:lvl1pPr marL="0" indent="0" algn="l">
              <a:spcBef>
                <a:spcPts val="0"/>
              </a:spcBef>
              <a:buNone/>
              <a:defRPr sz="10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89" name="Text Placeholder 9">
            <a:extLst>
              <a:ext uri="{FF2B5EF4-FFF2-40B4-BE49-F238E27FC236}">
                <a16:creationId xmlns:a16="http://schemas.microsoft.com/office/drawing/2014/main" id="{8AF38662-90AF-BC38-3782-6B9BC637EC01}"/>
              </a:ext>
            </a:extLst>
          </p:cNvPr>
          <p:cNvSpPr>
            <a:spLocks noGrp="1"/>
          </p:cNvSpPr>
          <p:nvPr>
            <p:ph type="body" sz="quarter" idx="66" hasCustomPrompt="1"/>
          </p:nvPr>
        </p:nvSpPr>
        <p:spPr>
          <a:xfrm>
            <a:off x="6228013" y="6090767"/>
            <a:ext cx="1666625" cy="180000"/>
          </a:xfrm>
        </p:spPr>
        <p:txBody>
          <a:bodyPr anchor="t" anchorCtr="0"/>
          <a:lstStyle>
            <a:lvl1pPr marL="0" indent="0" algn="l">
              <a:spcBef>
                <a:spcPts val="0"/>
              </a:spcBef>
              <a:buNone/>
              <a:defRPr sz="10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90" name="Picture Placeholder 8">
            <a:extLst>
              <a:ext uri="{FF2B5EF4-FFF2-40B4-BE49-F238E27FC236}">
                <a16:creationId xmlns:a16="http://schemas.microsoft.com/office/drawing/2014/main" id="{ADCCECEF-0D74-673D-CAC0-9894F97D2F55}"/>
              </a:ext>
            </a:extLst>
          </p:cNvPr>
          <p:cNvSpPr>
            <a:spLocks noGrp="1"/>
          </p:cNvSpPr>
          <p:nvPr>
            <p:ph type="pic" sz="quarter" idx="67"/>
          </p:nvPr>
        </p:nvSpPr>
        <p:spPr>
          <a:xfrm>
            <a:off x="8075601" y="4889620"/>
            <a:ext cx="900000" cy="900000"/>
          </a:xfrm>
          <a:prstGeom prst="ellipse">
            <a:avLst/>
          </a:prstGeom>
        </p:spPr>
        <p:txBody>
          <a:bodyPr/>
          <a:lstStyle>
            <a:lvl1pPr algn="ctr">
              <a:buNone/>
              <a:defRPr sz="1000"/>
            </a:lvl1pPr>
          </a:lstStyle>
          <a:p>
            <a:r>
              <a:rPr lang="en-US"/>
              <a:t>Click icon to add picture</a:t>
            </a:r>
            <a:endParaRPr lang="en-GB" dirty="0"/>
          </a:p>
        </p:txBody>
      </p:sp>
      <p:sp>
        <p:nvSpPr>
          <p:cNvPr id="91" name="Text Placeholder 9">
            <a:extLst>
              <a:ext uri="{FF2B5EF4-FFF2-40B4-BE49-F238E27FC236}">
                <a16:creationId xmlns:a16="http://schemas.microsoft.com/office/drawing/2014/main" id="{43E445E5-2AFB-9BC2-1D0E-77E714EFABFE}"/>
              </a:ext>
            </a:extLst>
          </p:cNvPr>
          <p:cNvSpPr>
            <a:spLocks noGrp="1"/>
          </p:cNvSpPr>
          <p:nvPr>
            <p:ph type="body" sz="quarter" idx="68" hasCustomPrompt="1"/>
          </p:nvPr>
        </p:nvSpPr>
        <p:spPr>
          <a:xfrm>
            <a:off x="8064738" y="5901536"/>
            <a:ext cx="1666625" cy="180000"/>
          </a:xfrm>
        </p:spPr>
        <p:txBody>
          <a:bodyPr anchor="t" anchorCtr="0"/>
          <a:lstStyle>
            <a:lvl1pPr marL="0" indent="0" algn="l">
              <a:spcBef>
                <a:spcPts val="0"/>
              </a:spcBef>
              <a:buNone/>
              <a:defRPr sz="10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92" name="Text Placeholder 9">
            <a:extLst>
              <a:ext uri="{FF2B5EF4-FFF2-40B4-BE49-F238E27FC236}">
                <a16:creationId xmlns:a16="http://schemas.microsoft.com/office/drawing/2014/main" id="{BF468419-93D9-04CD-2F82-F172241D7E80}"/>
              </a:ext>
            </a:extLst>
          </p:cNvPr>
          <p:cNvSpPr>
            <a:spLocks noGrp="1"/>
          </p:cNvSpPr>
          <p:nvPr>
            <p:ph type="body" sz="quarter" idx="69" hasCustomPrompt="1"/>
          </p:nvPr>
        </p:nvSpPr>
        <p:spPr>
          <a:xfrm>
            <a:off x="8064738" y="6090767"/>
            <a:ext cx="1666625" cy="180000"/>
          </a:xfrm>
        </p:spPr>
        <p:txBody>
          <a:bodyPr anchor="t" anchorCtr="0"/>
          <a:lstStyle>
            <a:lvl1pPr marL="0" indent="0" algn="l">
              <a:spcBef>
                <a:spcPts val="0"/>
              </a:spcBef>
              <a:buNone/>
              <a:defRPr sz="10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
        <p:nvSpPr>
          <p:cNvPr id="93" name="Picture Placeholder 8">
            <a:extLst>
              <a:ext uri="{FF2B5EF4-FFF2-40B4-BE49-F238E27FC236}">
                <a16:creationId xmlns:a16="http://schemas.microsoft.com/office/drawing/2014/main" id="{D7CDF1D7-D280-FB30-019D-828429623E33}"/>
              </a:ext>
            </a:extLst>
          </p:cNvPr>
          <p:cNvSpPr>
            <a:spLocks noGrp="1"/>
          </p:cNvSpPr>
          <p:nvPr>
            <p:ph type="pic" sz="quarter" idx="70"/>
          </p:nvPr>
        </p:nvSpPr>
        <p:spPr>
          <a:xfrm>
            <a:off x="9977188" y="4889620"/>
            <a:ext cx="900000" cy="900000"/>
          </a:xfrm>
          <a:prstGeom prst="ellipse">
            <a:avLst/>
          </a:prstGeom>
        </p:spPr>
        <p:txBody>
          <a:bodyPr/>
          <a:lstStyle>
            <a:lvl1pPr algn="ctr">
              <a:buNone/>
              <a:defRPr sz="1000"/>
            </a:lvl1pPr>
          </a:lstStyle>
          <a:p>
            <a:r>
              <a:rPr lang="en-US"/>
              <a:t>Click icon to add picture</a:t>
            </a:r>
            <a:endParaRPr lang="en-GB" dirty="0"/>
          </a:p>
        </p:txBody>
      </p:sp>
      <p:sp>
        <p:nvSpPr>
          <p:cNvPr id="94" name="Text Placeholder 9">
            <a:extLst>
              <a:ext uri="{FF2B5EF4-FFF2-40B4-BE49-F238E27FC236}">
                <a16:creationId xmlns:a16="http://schemas.microsoft.com/office/drawing/2014/main" id="{31E5367F-B0BE-6B63-E905-E11661B5FF1F}"/>
              </a:ext>
            </a:extLst>
          </p:cNvPr>
          <p:cNvSpPr>
            <a:spLocks noGrp="1"/>
          </p:cNvSpPr>
          <p:nvPr>
            <p:ph type="body" sz="quarter" idx="71" hasCustomPrompt="1"/>
          </p:nvPr>
        </p:nvSpPr>
        <p:spPr>
          <a:xfrm>
            <a:off x="9966325" y="5901536"/>
            <a:ext cx="1666625" cy="180000"/>
          </a:xfrm>
        </p:spPr>
        <p:txBody>
          <a:bodyPr anchor="t" anchorCtr="0"/>
          <a:lstStyle>
            <a:lvl1pPr marL="0" indent="0" algn="l">
              <a:spcBef>
                <a:spcPts val="0"/>
              </a:spcBef>
              <a:buNone/>
              <a:defRPr sz="1000" b="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name</a:t>
            </a:r>
          </a:p>
        </p:txBody>
      </p:sp>
      <p:sp>
        <p:nvSpPr>
          <p:cNvPr id="95" name="Text Placeholder 9">
            <a:extLst>
              <a:ext uri="{FF2B5EF4-FFF2-40B4-BE49-F238E27FC236}">
                <a16:creationId xmlns:a16="http://schemas.microsoft.com/office/drawing/2014/main" id="{A263C951-A3B3-00BD-F020-640CC4E146E9}"/>
              </a:ext>
            </a:extLst>
          </p:cNvPr>
          <p:cNvSpPr>
            <a:spLocks noGrp="1"/>
          </p:cNvSpPr>
          <p:nvPr>
            <p:ph type="body" sz="quarter" idx="72" hasCustomPrompt="1"/>
          </p:nvPr>
        </p:nvSpPr>
        <p:spPr>
          <a:xfrm>
            <a:off x="9966325" y="6090767"/>
            <a:ext cx="1666625" cy="180000"/>
          </a:xfrm>
        </p:spPr>
        <p:txBody>
          <a:bodyPr anchor="t" anchorCtr="0"/>
          <a:lstStyle>
            <a:lvl1pPr marL="0" indent="0" algn="l">
              <a:spcBef>
                <a:spcPts val="0"/>
              </a:spcBef>
              <a:buNone/>
              <a:defRPr sz="1000" b="0">
                <a:solidFill>
                  <a:schemeClr val="accent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dirty="0"/>
              <a:t>Click to add job title</a:t>
            </a:r>
          </a:p>
        </p:txBody>
      </p:sp>
    </p:spTree>
    <p:extLst>
      <p:ext uri="{BB962C8B-B14F-4D97-AF65-F5344CB8AC3E}">
        <p14:creationId xmlns:p14="http://schemas.microsoft.com/office/powerpoint/2010/main" val="4988234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ient Logo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2" name="Rectangle 1">
            <a:extLst>
              <a:ext uri="{FF2B5EF4-FFF2-40B4-BE49-F238E27FC236}">
                <a16:creationId xmlns:a16="http://schemas.microsoft.com/office/drawing/2014/main" id="{6494A2BA-F1F0-49F6-7340-0D0BA12BAB27}"/>
              </a:ext>
            </a:extLst>
          </p:cNvPr>
          <p:cNvSpPr/>
          <p:nvPr userDrawn="1"/>
        </p:nvSpPr>
        <p:spPr>
          <a:xfrm>
            <a:off x="6203147" y="4932729"/>
            <a:ext cx="1674812" cy="1368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roxima Nova Light"/>
              <a:ea typeface="+mn-ea"/>
              <a:cs typeface="+mn-cs"/>
            </a:endParaRPr>
          </a:p>
        </p:txBody>
      </p:sp>
      <p:sp>
        <p:nvSpPr>
          <p:cNvPr id="3" name="Rectangle 2">
            <a:extLst>
              <a:ext uri="{FF2B5EF4-FFF2-40B4-BE49-F238E27FC236}">
                <a16:creationId xmlns:a16="http://schemas.microsoft.com/office/drawing/2014/main" id="{93726351-403D-99B8-D480-03E0DDD56CD3}"/>
              </a:ext>
            </a:extLst>
          </p:cNvPr>
          <p:cNvSpPr/>
          <p:nvPr userDrawn="1"/>
        </p:nvSpPr>
        <p:spPr>
          <a:xfrm>
            <a:off x="550863" y="1773238"/>
            <a:ext cx="1674812" cy="1368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roxima Nova Light"/>
              <a:ea typeface="+mn-ea"/>
              <a:cs typeface="+mn-cs"/>
            </a:endParaRPr>
          </a:p>
        </p:txBody>
      </p:sp>
      <p:sp>
        <p:nvSpPr>
          <p:cNvPr id="6" name="Rectangle 5">
            <a:extLst>
              <a:ext uri="{FF2B5EF4-FFF2-40B4-BE49-F238E27FC236}">
                <a16:creationId xmlns:a16="http://schemas.microsoft.com/office/drawing/2014/main" id="{94E762C0-BD19-04B6-5DE8-E39EA09EF759}"/>
              </a:ext>
            </a:extLst>
          </p:cNvPr>
          <p:cNvSpPr/>
          <p:nvPr userDrawn="1"/>
        </p:nvSpPr>
        <p:spPr>
          <a:xfrm>
            <a:off x="550863" y="3352983"/>
            <a:ext cx="1674812" cy="1368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roxima Nova Light"/>
              <a:ea typeface="+mn-ea"/>
              <a:cs typeface="+mn-cs"/>
            </a:endParaRPr>
          </a:p>
        </p:txBody>
      </p:sp>
      <p:sp>
        <p:nvSpPr>
          <p:cNvPr id="7" name="Rectangle 6">
            <a:extLst>
              <a:ext uri="{FF2B5EF4-FFF2-40B4-BE49-F238E27FC236}">
                <a16:creationId xmlns:a16="http://schemas.microsoft.com/office/drawing/2014/main" id="{ADE57605-D2D2-60BD-5603-36394C10BA64}"/>
              </a:ext>
            </a:extLst>
          </p:cNvPr>
          <p:cNvSpPr/>
          <p:nvPr userDrawn="1"/>
        </p:nvSpPr>
        <p:spPr>
          <a:xfrm>
            <a:off x="550863" y="4932729"/>
            <a:ext cx="1674812" cy="1368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roxima Nova Light"/>
              <a:ea typeface="+mn-ea"/>
              <a:cs typeface="+mn-cs"/>
            </a:endParaRPr>
          </a:p>
        </p:txBody>
      </p:sp>
      <p:sp>
        <p:nvSpPr>
          <p:cNvPr id="8" name="Rectangle 7">
            <a:extLst>
              <a:ext uri="{FF2B5EF4-FFF2-40B4-BE49-F238E27FC236}">
                <a16:creationId xmlns:a16="http://schemas.microsoft.com/office/drawing/2014/main" id="{065B1B08-0927-11A9-63DB-C9E1287795C2}"/>
              </a:ext>
            </a:extLst>
          </p:cNvPr>
          <p:cNvSpPr/>
          <p:nvPr userDrawn="1"/>
        </p:nvSpPr>
        <p:spPr>
          <a:xfrm>
            <a:off x="2432050" y="1773238"/>
            <a:ext cx="1674812" cy="1368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roxima Nova Light"/>
              <a:ea typeface="+mn-ea"/>
              <a:cs typeface="+mn-cs"/>
            </a:endParaRPr>
          </a:p>
        </p:txBody>
      </p:sp>
      <p:sp>
        <p:nvSpPr>
          <p:cNvPr id="11" name="Rectangle 10">
            <a:extLst>
              <a:ext uri="{FF2B5EF4-FFF2-40B4-BE49-F238E27FC236}">
                <a16:creationId xmlns:a16="http://schemas.microsoft.com/office/drawing/2014/main" id="{B0FA1C1D-3053-9098-E844-19EB8B32AB68}"/>
              </a:ext>
            </a:extLst>
          </p:cNvPr>
          <p:cNvSpPr/>
          <p:nvPr userDrawn="1"/>
        </p:nvSpPr>
        <p:spPr>
          <a:xfrm>
            <a:off x="2432050" y="3352983"/>
            <a:ext cx="1674812" cy="1368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roxima Nova Light"/>
              <a:ea typeface="+mn-ea"/>
              <a:cs typeface="+mn-cs"/>
            </a:endParaRPr>
          </a:p>
        </p:txBody>
      </p:sp>
      <p:sp>
        <p:nvSpPr>
          <p:cNvPr id="13" name="Rectangle 12">
            <a:extLst>
              <a:ext uri="{FF2B5EF4-FFF2-40B4-BE49-F238E27FC236}">
                <a16:creationId xmlns:a16="http://schemas.microsoft.com/office/drawing/2014/main" id="{4E5D4B73-0C5E-4D85-6441-7C8B4693994F}"/>
              </a:ext>
            </a:extLst>
          </p:cNvPr>
          <p:cNvSpPr/>
          <p:nvPr userDrawn="1"/>
        </p:nvSpPr>
        <p:spPr>
          <a:xfrm>
            <a:off x="2432050" y="4932729"/>
            <a:ext cx="1674812" cy="1368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roxima Nova Light"/>
              <a:ea typeface="+mn-ea"/>
              <a:cs typeface="+mn-cs"/>
            </a:endParaRPr>
          </a:p>
        </p:txBody>
      </p:sp>
      <p:sp>
        <p:nvSpPr>
          <p:cNvPr id="23" name="Rectangle 22">
            <a:extLst>
              <a:ext uri="{FF2B5EF4-FFF2-40B4-BE49-F238E27FC236}">
                <a16:creationId xmlns:a16="http://schemas.microsoft.com/office/drawing/2014/main" id="{E3059E41-CD21-D726-604A-2E3BD7FC731C}"/>
              </a:ext>
            </a:extLst>
          </p:cNvPr>
          <p:cNvSpPr/>
          <p:nvPr userDrawn="1"/>
        </p:nvSpPr>
        <p:spPr>
          <a:xfrm>
            <a:off x="4321960" y="1773238"/>
            <a:ext cx="1674812" cy="1368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roxima Nova Light"/>
              <a:ea typeface="+mn-ea"/>
              <a:cs typeface="+mn-cs"/>
            </a:endParaRPr>
          </a:p>
        </p:txBody>
      </p:sp>
      <p:sp>
        <p:nvSpPr>
          <p:cNvPr id="24" name="Rectangle 23">
            <a:extLst>
              <a:ext uri="{FF2B5EF4-FFF2-40B4-BE49-F238E27FC236}">
                <a16:creationId xmlns:a16="http://schemas.microsoft.com/office/drawing/2014/main" id="{77453329-ECB5-E3F9-E361-467E9105F059}"/>
              </a:ext>
            </a:extLst>
          </p:cNvPr>
          <p:cNvSpPr/>
          <p:nvPr userDrawn="1"/>
        </p:nvSpPr>
        <p:spPr>
          <a:xfrm>
            <a:off x="4321960" y="3352983"/>
            <a:ext cx="1674812" cy="1368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roxima Nova Light"/>
              <a:ea typeface="+mn-ea"/>
              <a:cs typeface="+mn-cs"/>
            </a:endParaRPr>
          </a:p>
        </p:txBody>
      </p:sp>
      <p:sp>
        <p:nvSpPr>
          <p:cNvPr id="25" name="Rectangle 24">
            <a:extLst>
              <a:ext uri="{FF2B5EF4-FFF2-40B4-BE49-F238E27FC236}">
                <a16:creationId xmlns:a16="http://schemas.microsoft.com/office/drawing/2014/main" id="{190AFD68-E086-8D32-49D8-EA5381C8EEA2}"/>
              </a:ext>
            </a:extLst>
          </p:cNvPr>
          <p:cNvSpPr/>
          <p:nvPr userDrawn="1"/>
        </p:nvSpPr>
        <p:spPr>
          <a:xfrm>
            <a:off x="4321960" y="4932729"/>
            <a:ext cx="1674812" cy="1368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roxima Nova Light"/>
              <a:ea typeface="+mn-ea"/>
              <a:cs typeface="+mn-cs"/>
            </a:endParaRPr>
          </a:p>
        </p:txBody>
      </p:sp>
      <p:sp>
        <p:nvSpPr>
          <p:cNvPr id="26" name="Rectangle 25">
            <a:extLst>
              <a:ext uri="{FF2B5EF4-FFF2-40B4-BE49-F238E27FC236}">
                <a16:creationId xmlns:a16="http://schemas.microsoft.com/office/drawing/2014/main" id="{FF1AFF22-E644-E166-8C3F-5B9B3F32DD68}"/>
              </a:ext>
            </a:extLst>
          </p:cNvPr>
          <p:cNvSpPr/>
          <p:nvPr userDrawn="1"/>
        </p:nvSpPr>
        <p:spPr>
          <a:xfrm>
            <a:off x="6203147" y="1773238"/>
            <a:ext cx="1674812" cy="1368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roxima Nova Light"/>
              <a:ea typeface="+mn-ea"/>
              <a:cs typeface="+mn-cs"/>
            </a:endParaRPr>
          </a:p>
        </p:txBody>
      </p:sp>
      <p:sp>
        <p:nvSpPr>
          <p:cNvPr id="27" name="Rectangle 26">
            <a:extLst>
              <a:ext uri="{FF2B5EF4-FFF2-40B4-BE49-F238E27FC236}">
                <a16:creationId xmlns:a16="http://schemas.microsoft.com/office/drawing/2014/main" id="{B264E067-217A-30AA-C0B1-80A2B7C98F56}"/>
              </a:ext>
            </a:extLst>
          </p:cNvPr>
          <p:cNvSpPr/>
          <p:nvPr userDrawn="1"/>
        </p:nvSpPr>
        <p:spPr>
          <a:xfrm>
            <a:off x="6203147" y="3352983"/>
            <a:ext cx="1674812" cy="1368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roxima Nova Light"/>
              <a:ea typeface="+mn-ea"/>
              <a:cs typeface="+mn-cs"/>
            </a:endParaRPr>
          </a:p>
        </p:txBody>
      </p:sp>
      <p:sp>
        <p:nvSpPr>
          <p:cNvPr id="28" name="Rectangle 27">
            <a:extLst>
              <a:ext uri="{FF2B5EF4-FFF2-40B4-BE49-F238E27FC236}">
                <a16:creationId xmlns:a16="http://schemas.microsoft.com/office/drawing/2014/main" id="{D817438B-ABE1-D985-1C00-B22E624B3EBF}"/>
              </a:ext>
            </a:extLst>
          </p:cNvPr>
          <p:cNvSpPr/>
          <p:nvPr userDrawn="1"/>
        </p:nvSpPr>
        <p:spPr>
          <a:xfrm>
            <a:off x="8090782" y="1773238"/>
            <a:ext cx="1674812" cy="1368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roxima Nova Light"/>
              <a:ea typeface="+mn-ea"/>
              <a:cs typeface="+mn-cs"/>
            </a:endParaRPr>
          </a:p>
        </p:txBody>
      </p:sp>
      <p:sp>
        <p:nvSpPr>
          <p:cNvPr id="29" name="Rectangle 28">
            <a:extLst>
              <a:ext uri="{FF2B5EF4-FFF2-40B4-BE49-F238E27FC236}">
                <a16:creationId xmlns:a16="http://schemas.microsoft.com/office/drawing/2014/main" id="{8126C04C-91BE-F8B9-D194-E2A42024A460}"/>
              </a:ext>
            </a:extLst>
          </p:cNvPr>
          <p:cNvSpPr/>
          <p:nvPr userDrawn="1"/>
        </p:nvSpPr>
        <p:spPr>
          <a:xfrm>
            <a:off x="8090782" y="3352983"/>
            <a:ext cx="1674812" cy="1368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roxima Nova Light"/>
              <a:ea typeface="+mn-ea"/>
              <a:cs typeface="+mn-cs"/>
            </a:endParaRPr>
          </a:p>
        </p:txBody>
      </p:sp>
      <p:sp>
        <p:nvSpPr>
          <p:cNvPr id="30" name="Rectangle 29">
            <a:extLst>
              <a:ext uri="{FF2B5EF4-FFF2-40B4-BE49-F238E27FC236}">
                <a16:creationId xmlns:a16="http://schemas.microsoft.com/office/drawing/2014/main" id="{1EB1F4DC-E864-E3D6-8F05-7F7DF25CEBAE}"/>
              </a:ext>
            </a:extLst>
          </p:cNvPr>
          <p:cNvSpPr/>
          <p:nvPr userDrawn="1"/>
        </p:nvSpPr>
        <p:spPr>
          <a:xfrm>
            <a:off x="8090782" y="4932729"/>
            <a:ext cx="1674812" cy="1368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roxima Nova Light"/>
              <a:ea typeface="+mn-ea"/>
              <a:cs typeface="+mn-cs"/>
            </a:endParaRPr>
          </a:p>
        </p:txBody>
      </p:sp>
      <p:sp>
        <p:nvSpPr>
          <p:cNvPr id="31" name="Rectangle 30">
            <a:extLst>
              <a:ext uri="{FF2B5EF4-FFF2-40B4-BE49-F238E27FC236}">
                <a16:creationId xmlns:a16="http://schemas.microsoft.com/office/drawing/2014/main" id="{C0A80C8A-64A5-6E9B-9CB7-591E05C510AF}"/>
              </a:ext>
            </a:extLst>
          </p:cNvPr>
          <p:cNvSpPr/>
          <p:nvPr userDrawn="1"/>
        </p:nvSpPr>
        <p:spPr>
          <a:xfrm>
            <a:off x="9971969" y="1773238"/>
            <a:ext cx="1674812" cy="1368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roxima Nova Light"/>
              <a:ea typeface="+mn-ea"/>
              <a:cs typeface="+mn-cs"/>
            </a:endParaRPr>
          </a:p>
        </p:txBody>
      </p:sp>
      <p:sp>
        <p:nvSpPr>
          <p:cNvPr id="32" name="Rectangle 31">
            <a:extLst>
              <a:ext uri="{FF2B5EF4-FFF2-40B4-BE49-F238E27FC236}">
                <a16:creationId xmlns:a16="http://schemas.microsoft.com/office/drawing/2014/main" id="{46B803C7-4C8E-7829-8FB0-790F7C42CF51}"/>
              </a:ext>
            </a:extLst>
          </p:cNvPr>
          <p:cNvSpPr/>
          <p:nvPr userDrawn="1"/>
        </p:nvSpPr>
        <p:spPr>
          <a:xfrm>
            <a:off x="9971969" y="3352983"/>
            <a:ext cx="1674812" cy="1368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roxima Nova Light"/>
              <a:ea typeface="+mn-ea"/>
              <a:cs typeface="+mn-cs"/>
            </a:endParaRPr>
          </a:p>
        </p:txBody>
      </p:sp>
      <p:sp>
        <p:nvSpPr>
          <p:cNvPr id="33" name="Rectangle 32">
            <a:extLst>
              <a:ext uri="{FF2B5EF4-FFF2-40B4-BE49-F238E27FC236}">
                <a16:creationId xmlns:a16="http://schemas.microsoft.com/office/drawing/2014/main" id="{7B6C6DFC-69EA-3EF1-14CE-594EB9B722F3}"/>
              </a:ext>
            </a:extLst>
          </p:cNvPr>
          <p:cNvSpPr/>
          <p:nvPr userDrawn="1"/>
        </p:nvSpPr>
        <p:spPr>
          <a:xfrm>
            <a:off x="9971969" y="4932729"/>
            <a:ext cx="1674812" cy="1368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roxima Nova Light"/>
              <a:ea typeface="+mn-ea"/>
              <a:cs typeface="+mn-cs"/>
            </a:endParaRPr>
          </a:p>
        </p:txBody>
      </p:sp>
      <p:sp>
        <p:nvSpPr>
          <p:cNvPr id="5" name="Footer">
            <a:extLst>
              <a:ext uri="{FF2B5EF4-FFF2-40B4-BE49-F238E27FC236}">
                <a16:creationId xmlns:a16="http://schemas.microsoft.com/office/drawing/2014/main" id="{1DD40F49-1587-4C6F-9BEF-B5725C31073F}"/>
              </a:ext>
            </a:extLst>
          </p:cNvPr>
          <p:cNvSpPr>
            <a:spLocks noGrp="1"/>
          </p:cNvSpPr>
          <p:nvPr>
            <p:ph type="ftr" sz="quarter" idx="15"/>
          </p:nvPr>
        </p:nvSpPr>
        <p:spPr/>
        <p:txBody>
          <a:bodyPr/>
          <a:lstStyle/>
          <a:p>
            <a:r>
              <a:rPr lang="en-GB"/>
              <a:t>Future of Stewardship</a:t>
            </a:r>
            <a:endParaRPr lang="en-GB" dirty="0"/>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Tree>
    <p:extLst>
      <p:ext uri="{BB962C8B-B14F-4D97-AF65-F5344CB8AC3E}">
        <p14:creationId xmlns:p14="http://schemas.microsoft.com/office/powerpoint/2010/main" val="3874148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D6C93F0-ADD0-5100-DA46-5C9154FBB5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r="27736" b="34902"/>
          <a:stretch/>
        </p:blipFill>
        <p:spPr>
          <a:xfrm>
            <a:off x="7055849" y="1838325"/>
            <a:ext cx="5136152" cy="5019675"/>
          </a:xfrm>
          <a:prstGeom prst="rect">
            <a:avLst/>
          </a:prstGeom>
        </p:spPr>
      </p:pic>
      <p:sp>
        <p:nvSpPr>
          <p:cNvPr id="8" name="Title 1">
            <a:extLst>
              <a:ext uri="{FF2B5EF4-FFF2-40B4-BE49-F238E27FC236}">
                <a16:creationId xmlns:a16="http://schemas.microsoft.com/office/drawing/2014/main" id="{CDB5E6A4-A521-4A04-AF68-7361CDBB02EB}"/>
              </a:ext>
            </a:extLst>
          </p:cNvPr>
          <p:cNvSpPr>
            <a:spLocks noGrp="1"/>
          </p:cNvSpPr>
          <p:nvPr>
            <p:ph type="ctrTitle"/>
          </p:nvPr>
        </p:nvSpPr>
        <p:spPr>
          <a:xfrm>
            <a:off x="550863" y="2514746"/>
            <a:ext cx="9205913" cy="584775"/>
          </a:xfrm>
        </p:spPr>
        <p:txBody>
          <a:bodyPr anchor="b"/>
          <a:lstStyle>
            <a:lvl1pPr algn="l">
              <a:defRPr sz="4000">
                <a:solidFill>
                  <a:schemeClr val="tx1"/>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51FC4AA5-4B8E-48D8-BFB7-1EA2F28CBF63}"/>
              </a:ext>
            </a:extLst>
          </p:cNvPr>
          <p:cNvSpPr>
            <a:spLocks noGrp="1"/>
          </p:cNvSpPr>
          <p:nvPr>
            <p:ph type="subTitle" idx="1"/>
          </p:nvPr>
        </p:nvSpPr>
        <p:spPr>
          <a:xfrm>
            <a:off x="550862" y="3189304"/>
            <a:ext cx="9205913" cy="479392"/>
          </a:xfrm>
        </p:spPr>
        <p:txBody>
          <a:bodyPr/>
          <a:lstStyle>
            <a:lvl1pPr marL="0" indent="0" algn="l">
              <a:lnSpc>
                <a:spcPct val="102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7" name="Graphic 6">
            <a:extLst>
              <a:ext uri="{FF2B5EF4-FFF2-40B4-BE49-F238E27FC236}">
                <a16:creationId xmlns:a16="http://schemas.microsoft.com/office/drawing/2014/main" id="{D0EA31E3-7CD4-3F95-407E-BB560D81EA1F}"/>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rcRect l="49184" t="48902"/>
          <a:stretch/>
        </p:blipFill>
        <p:spPr>
          <a:xfrm>
            <a:off x="0" y="0"/>
            <a:ext cx="2570162" cy="2584433"/>
          </a:xfrm>
          <a:prstGeom prst="rect">
            <a:avLst/>
          </a:prstGeom>
        </p:spPr>
      </p:pic>
      <p:sp>
        <p:nvSpPr>
          <p:cNvPr id="4" name="Rectangle 3">
            <a:extLst>
              <a:ext uri="{FF2B5EF4-FFF2-40B4-BE49-F238E27FC236}">
                <a16:creationId xmlns:a16="http://schemas.microsoft.com/office/drawing/2014/main" id="{A7D17EAD-7DEC-4E9F-E879-399AC5505825}"/>
              </a:ext>
            </a:extLst>
          </p:cNvPr>
          <p:cNvSpPr/>
          <p:nvPr userDrawn="1"/>
        </p:nvSpPr>
        <p:spPr>
          <a:xfrm>
            <a:off x="159391" y="251670"/>
            <a:ext cx="327170" cy="5117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5" name="Date Placeholder 4">
            <a:extLst>
              <a:ext uri="{FF2B5EF4-FFF2-40B4-BE49-F238E27FC236}">
                <a16:creationId xmlns:a16="http://schemas.microsoft.com/office/drawing/2014/main" id="{A05877C3-2B22-DC42-8C88-C18ACF81E9C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DE9A09E7-BC2F-6DE6-1E3E-20B2B122ABAC}"/>
              </a:ext>
            </a:extLst>
          </p:cNvPr>
          <p:cNvSpPr>
            <a:spLocks noGrp="1"/>
          </p:cNvSpPr>
          <p:nvPr>
            <p:ph type="ftr" sz="quarter" idx="11"/>
          </p:nvPr>
        </p:nvSpPr>
        <p:spPr/>
        <p:txBody>
          <a:bodyPr/>
          <a:lstStyle/>
          <a:p>
            <a:r>
              <a:rPr lang="en-US"/>
              <a:t>Future of Stewardship</a:t>
            </a:r>
            <a:endParaRPr lang="en-GB"/>
          </a:p>
        </p:txBody>
      </p:sp>
    </p:spTree>
    <p:extLst>
      <p:ext uri="{BB962C8B-B14F-4D97-AF65-F5344CB8AC3E}">
        <p14:creationId xmlns:p14="http://schemas.microsoft.com/office/powerpoint/2010/main" val="3160303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 Tint">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B72AFF9-1661-0AF3-C78A-7503B044B345}"/>
              </a:ext>
            </a:extLst>
          </p:cNvPr>
          <p:cNvPicPr>
            <a:picLocks noChangeAspect="1"/>
          </p:cNvPicPr>
          <p:nvPr userDrawn="1"/>
        </p:nvPicPr>
        <p:blipFill>
          <a:blip r:embed="rId2">
            <a:extLst>
              <a:ext uri="{96DAC541-7B7A-43D3-8B79-37D633B846F1}">
                <asvg:svgBlip xmlns:asvg="http://schemas.microsoft.com/office/drawing/2016/SVG/main" r:embed="rId3"/>
              </a:ext>
            </a:extLst>
          </a:blip>
          <a:srcRect r="27736" b="34902"/>
          <a:stretch/>
        </p:blipFill>
        <p:spPr>
          <a:xfrm>
            <a:off x="7055849" y="1838325"/>
            <a:ext cx="5136152" cy="5019675"/>
          </a:xfrm>
          <a:prstGeom prst="rect">
            <a:avLst/>
          </a:prstGeom>
        </p:spPr>
      </p:pic>
      <p:sp>
        <p:nvSpPr>
          <p:cNvPr id="8" name="Title 1">
            <a:extLst>
              <a:ext uri="{FF2B5EF4-FFF2-40B4-BE49-F238E27FC236}">
                <a16:creationId xmlns:a16="http://schemas.microsoft.com/office/drawing/2014/main" id="{CDB5E6A4-A521-4A04-AF68-7361CDBB02EB}"/>
              </a:ext>
            </a:extLst>
          </p:cNvPr>
          <p:cNvSpPr>
            <a:spLocks noGrp="1"/>
          </p:cNvSpPr>
          <p:nvPr>
            <p:ph type="ctrTitle"/>
          </p:nvPr>
        </p:nvSpPr>
        <p:spPr>
          <a:xfrm>
            <a:off x="550863" y="2514746"/>
            <a:ext cx="9205913" cy="584775"/>
          </a:xfrm>
        </p:spPr>
        <p:txBody>
          <a:bodyPr anchor="b"/>
          <a:lstStyle>
            <a:lvl1pPr algn="l">
              <a:defRPr sz="4000">
                <a:solidFill>
                  <a:schemeClr val="tx1"/>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51FC4AA5-4B8E-48D8-BFB7-1EA2F28CBF63}"/>
              </a:ext>
            </a:extLst>
          </p:cNvPr>
          <p:cNvSpPr>
            <a:spLocks noGrp="1"/>
          </p:cNvSpPr>
          <p:nvPr>
            <p:ph type="subTitle" idx="1"/>
          </p:nvPr>
        </p:nvSpPr>
        <p:spPr>
          <a:xfrm>
            <a:off x="550862" y="3189304"/>
            <a:ext cx="9205913" cy="479392"/>
          </a:xfrm>
        </p:spPr>
        <p:txBody>
          <a:bodyPr/>
          <a:lstStyle>
            <a:lvl1pPr marL="0" indent="0" algn="l">
              <a:lnSpc>
                <a:spcPct val="102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Freeform 6">
            <a:extLst>
              <a:ext uri="{FF2B5EF4-FFF2-40B4-BE49-F238E27FC236}">
                <a16:creationId xmlns:a16="http://schemas.microsoft.com/office/drawing/2014/main" id="{A70EFB25-111E-9DD0-E408-BC5B92890593}"/>
              </a:ext>
            </a:extLst>
          </p:cNvPr>
          <p:cNvSpPr>
            <a:spLocks noChangeAspect="1" noEditPoints="1"/>
          </p:cNvSpPr>
          <p:nvPr userDrawn="1"/>
        </p:nvSpPr>
        <p:spPr bwMode="auto">
          <a:xfrm>
            <a:off x="10885699" y="360983"/>
            <a:ext cx="951752" cy="393680"/>
          </a:xfrm>
          <a:custGeom>
            <a:avLst/>
            <a:gdLst>
              <a:gd name="T0" fmla="*/ 7004 w 7333"/>
              <a:gd name="T1" fmla="*/ 2083 h 3026"/>
              <a:gd name="T2" fmla="*/ 6580 w 7333"/>
              <a:gd name="T3" fmla="*/ 2351 h 3026"/>
              <a:gd name="T4" fmla="*/ 6815 w 7333"/>
              <a:gd name="T5" fmla="*/ 2966 h 3026"/>
              <a:gd name="T6" fmla="*/ 7121 w 7333"/>
              <a:gd name="T7" fmla="*/ 2444 h 3026"/>
              <a:gd name="T8" fmla="*/ 6173 w 7333"/>
              <a:gd name="T9" fmla="*/ 2460 h 3026"/>
              <a:gd name="T10" fmla="*/ 5892 w 7333"/>
              <a:gd name="T11" fmla="*/ 2494 h 3026"/>
              <a:gd name="T12" fmla="*/ 5569 w 7333"/>
              <a:gd name="T13" fmla="*/ 2544 h 3026"/>
              <a:gd name="T14" fmla="*/ 5185 w 7333"/>
              <a:gd name="T15" fmla="*/ 2309 h 3026"/>
              <a:gd name="T16" fmla="*/ 4871 w 7333"/>
              <a:gd name="T17" fmla="*/ 2873 h 3026"/>
              <a:gd name="T18" fmla="*/ 5214 w 7333"/>
              <a:gd name="T19" fmla="*/ 2897 h 3026"/>
              <a:gd name="T20" fmla="*/ 5456 w 7333"/>
              <a:gd name="T21" fmla="*/ 2412 h 3026"/>
              <a:gd name="T22" fmla="*/ 4621 w 7333"/>
              <a:gd name="T23" fmla="*/ 2064 h 3026"/>
              <a:gd name="T24" fmla="*/ 4170 w 7333"/>
              <a:gd name="T25" fmla="*/ 2869 h 3026"/>
              <a:gd name="T26" fmla="*/ 3151 w 7333"/>
              <a:gd name="T27" fmla="*/ 2043 h 3026"/>
              <a:gd name="T28" fmla="*/ 3360 w 7333"/>
              <a:gd name="T29" fmla="*/ 3026 h 3026"/>
              <a:gd name="T30" fmla="*/ 3651 w 7333"/>
              <a:gd name="T31" fmla="*/ 2102 h 3026"/>
              <a:gd name="T32" fmla="*/ 4308 w 7333"/>
              <a:gd name="T33" fmla="*/ 3010 h 3026"/>
              <a:gd name="T34" fmla="*/ 2872 w 7333"/>
              <a:gd name="T35" fmla="*/ 2865 h 3026"/>
              <a:gd name="T36" fmla="*/ 2559 w 7333"/>
              <a:gd name="T37" fmla="*/ 2211 h 3026"/>
              <a:gd name="T38" fmla="*/ 1869 w 7333"/>
              <a:gd name="T39" fmla="*/ 2068 h 3026"/>
              <a:gd name="T40" fmla="*/ 2559 w 7333"/>
              <a:gd name="T41" fmla="*/ 3010 h 3026"/>
              <a:gd name="T42" fmla="*/ 795 w 7333"/>
              <a:gd name="T43" fmla="*/ 1670 h 3026"/>
              <a:gd name="T44" fmla="*/ 795 w 7333"/>
              <a:gd name="T45" fmla="*/ 3006 h 3026"/>
              <a:gd name="T46" fmla="*/ 1286 w 7333"/>
              <a:gd name="T47" fmla="*/ 2357 h 3026"/>
              <a:gd name="T48" fmla="*/ 1638 w 7333"/>
              <a:gd name="T49" fmla="*/ 2093 h 3026"/>
              <a:gd name="T50" fmla="*/ 1515 w 7333"/>
              <a:gd name="T51" fmla="*/ 1705 h 3026"/>
              <a:gd name="T52" fmla="*/ 795 w 7333"/>
              <a:gd name="T53" fmla="*/ 1670 h 3026"/>
              <a:gd name="T54" fmla="*/ 5286 w 7333"/>
              <a:gd name="T55" fmla="*/ 1620 h 3026"/>
              <a:gd name="T56" fmla="*/ 5061 w 7333"/>
              <a:gd name="T57" fmla="*/ 1794 h 3026"/>
              <a:gd name="T58" fmla="*/ 5908 w 7333"/>
              <a:gd name="T59" fmla="*/ 397 h 3026"/>
              <a:gd name="T60" fmla="*/ 5350 w 7333"/>
              <a:gd name="T61" fmla="*/ 550 h 3026"/>
              <a:gd name="T62" fmla="*/ 4986 w 7333"/>
              <a:gd name="T63" fmla="*/ 492 h 3026"/>
              <a:gd name="T64" fmla="*/ 4906 w 7333"/>
              <a:gd name="T65" fmla="*/ 1022 h 3026"/>
              <a:gd name="T66" fmla="*/ 4786 w 7333"/>
              <a:gd name="T67" fmla="*/ 768 h 3026"/>
              <a:gd name="T68" fmla="*/ 4524 w 7333"/>
              <a:gd name="T69" fmla="*/ 1358 h 3026"/>
              <a:gd name="T70" fmla="*/ 3616 w 7333"/>
              <a:gd name="T71" fmla="*/ 1152 h 3026"/>
              <a:gd name="T72" fmla="*/ 3624 w 7333"/>
              <a:gd name="T73" fmla="*/ 638 h 3026"/>
              <a:gd name="T74" fmla="*/ 3540 w 7333"/>
              <a:gd name="T75" fmla="*/ 382 h 3026"/>
              <a:gd name="T76" fmla="*/ 4023 w 7333"/>
              <a:gd name="T77" fmla="*/ 1184 h 3026"/>
              <a:gd name="T78" fmla="*/ 3096 w 7333"/>
              <a:gd name="T79" fmla="*/ 1089 h 3026"/>
              <a:gd name="T80" fmla="*/ 2276 w 7333"/>
              <a:gd name="T81" fmla="*/ 1553 h 3026"/>
              <a:gd name="T82" fmla="*/ 2276 w 7333"/>
              <a:gd name="T83" fmla="*/ 1553 h 3026"/>
              <a:gd name="T84" fmla="*/ 2544 w 7333"/>
              <a:gd name="T85" fmla="*/ 414 h 3026"/>
              <a:gd name="T86" fmla="*/ 2368 w 7333"/>
              <a:gd name="T87" fmla="*/ 987 h 3026"/>
              <a:gd name="T88" fmla="*/ 3043 w 7333"/>
              <a:gd name="T89" fmla="*/ 217 h 3026"/>
              <a:gd name="T90" fmla="*/ 2330 w 7333"/>
              <a:gd name="T91" fmla="*/ 1064 h 3026"/>
              <a:gd name="T92" fmla="*/ 2335 w 7333"/>
              <a:gd name="T93" fmla="*/ 1429 h 3026"/>
              <a:gd name="T94" fmla="*/ 1598 w 7333"/>
              <a:gd name="T95" fmla="*/ 418 h 3026"/>
              <a:gd name="T96" fmla="*/ 2020 w 7333"/>
              <a:gd name="T97" fmla="*/ 785 h 3026"/>
              <a:gd name="T98" fmla="*/ 2012 w 7333"/>
              <a:gd name="T99" fmla="*/ 1005 h 3026"/>
              <a:gd name="T100" fmla="*/ 0 w 7333"/>
              <a:gd name="T101" fmla="*/ 1343 h 3026"/>
              <a:gd name="T102" fmla="*/ 0 w 7333"/>
              <a:gd name="T103" fmla="*/ 3 h 3026"/>
              <a:gd name="T104" fmla="*/ 491 w 7333"/>
              <a:gd name="T105" fmla="*/ 1266 h 3026"/>
              <a:gd name="T106" fmla="*/ 1028 w 7333"/>
              <a:gd name="T107" fmla="*/ 1343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333" h="3026">
                <a:moveTo>
                  <a:pt x="7121" y="2444"/>
                </a:moveTo>
                <a:lnTo>
                  <a:pt x="7121" y="2444"/>
                </a:lnTo>
                <a:lnTo>
                  <a:pt x="6999" y="2391"/>
                </a:lnTo>
                <a:cubicBezTo>
                  <a:pt x="6886" y="2341"/>
                  <a:pt x="6823" y="2301"/>
                  <a:pt x="6823" y="2217"/>
                </a:cubicBezTo>
                <a:cubicBezTo>
                  <a:pt x="6823" y="2127"/>
                  <a:pt x="6894" y="2083"/>
                  <a:pt x="6978" y="2083"/>
                </a:cubicBezTo>
                <a:lnTo>
                  <a:pt x="7004" y="2083"/>
                </a:lnTo>
                <a:cubicBezTo>
                  <a:pt x="7031" y="2083"/>
                  <a:pt x="7037" y="2093"/>
                  <a:pt x="7048" y="2112"/>
                </a:cubicBezTo>
                <a:lnTo>
                  <a:pt x="7197" y="2378"/>
                </a:lnTo>
                <a:lnTo>
                  <a:pt x="7201" y="2378"/>
                </a:lnTo>
                <a:lnTo>
                  <a:pt x="7308" y="2100"/>
                </a:lnTo>
                <a:cubicBezTo>
                  <a:pt x="7184" y="2062"/>
                  <a:pt x="7066" y="2049"/>
                  <a:pt x="6972" y="2049"/>
                </a:cubicBezTo>
                <a:cubicBezTo>
                  <a:pt x="6729" y="2049"/>
                  <a:pt x="6580" y="2169"/>
                  <a:pt x="6580" y="2351"/>
                </a:cubicBezTo>
                <a:cubicBezTo>
                  <a:pt x="6580" y="2487"/>
                  <a:pt x="6660" y="2573"/>
                  <a:pt x="6765" y="2622"/>
                </a:cubicBezTo>
                <a:lnTo>
                  <a:pt x="6895" y="2683"/>
                </a:lnTo>
                <a:cubicBezTo>
                  <a:pt x="7020" y="2741"/>
                  <a:pt x="7079" y="2773"/>
                  <a:pt x="7079" y="2852"/>
                </a:cubicBezTo>
                <a:cubicBezTo>
                  <a:pt x="7079" y="2934"/>
                  <a:pt x="7010" y="2991"/>
                  <a:pt x="6899" y="2991"/>
                </a:cubicBezTo>
                <a:lnTo>
                  <a:pt x="6855" y="2991"/>
                </a:lnTo>
                <a:cubicBezTo>
                  <a:pt x="6834" y="2991"/>
                  <a:pt x="6823" y="2982"/>
                  <a:pt x="6815" y="2966"/>
                </a:cubicBezTo>
                <a:lnTo>
                  <a:pt x="6662" y="2670"/>
                </a:lnTo>
                <a:lnTo>
                  <a:pt x="6658" y="2670"/>
                </a:lnTo>
                <a:lnTo>
                  <a:pt x="6553" y="2966"/>
                </a:lnTo>
                <a:cubicBezTo>
                  <a:pt x="6662" y="3004"/>
                  <a:pt x="6796" y="3026"/>
                  <a:pt x="6905" y="3026"/>
                </a:cubicBezTo>
                <a:cubicBezTo>
                  <a:pt x="7159" y="3026"/>
                  <a:pt x="7333" y="2915"/>
                  <a:pt x="7333" y="2708"/>
                </a:cubicBezTo>
                <a:cubicBezTo>
                  <a:pt x="7333" y="2561"/>
                  <a:pt x="7240" y="2496"/>
                  <a:pt x="7121" y="2444"/>
                </a:cubicBezTo>
                <a:lnTo>
                  <a:pt x="7121" y="2444"/>
                </a:lnTo>
                <a:close/>
                <a:moveTo>
                  <a:pt x="6175" y="2402"/>
                </a:moveTo>
                <a:lnTo>
                  <a:pt x="6175" y="2402"/>
                </a:lnTo>
                <a:cubicBezTo>
                  <a:pt x="6175" y="2152"/>
                  <a:pt x="6123" y="2085"/>
                  <a:pt x="6045" y="2085"/>
                </a:cubicBezTo>
                <a:cubicBezTo>
                  <a:pt x="5949" y="2085"/>
                  <a:pt x="5896" y="2183"/>
                  <a:pt x="5892" y="2460"/>
                </a:cubicBezTo>
                <a:lnTo>
                  <a:pt x="6173" y="2460"/>
                </a:lnTo>
                <a:cubicBezTo>
                  <a:pt x="6175" y="2435"/>
                  <a:pt x="6175" y="2410"/>
                  <a:pt x="6175" y="2402"/>
                </a:cubicBezTo>
                <a:lnTo>
                  <a:pt x="6175" y="2402"/>
                </a:lnTo>
                <a:close/>
                <a:moveTo>
                  <a:pt x="6467" y="2452"/>
                </a:moveTo>
                <a:lnTo>
                  <a:pt x="6467" y="2452"/>
                </a:lnTo>
                <a:cubicBezTo>
                  <a:pt x="6467" y="2458"/>
                  <a:pt x="6467" y="2471"/>
                  <a:pt x="6465" y="2494"/>
                </a:cubicBezTo>
                <a:lnTo>
                  <a:pt x="5892" y="2494"/>
                </a:lnTo>
                <a:lnTo>
                  <a:pt x="5892" y="2498"/>
                </a:lnTo>
                <a:cubicBezTo>
                  <a:pt x="5892" y="2746"/>
                  <a:pt x="6018" y="2848"/>
                  <a:pt x="6165" y="2848"/>
                </a:cubicBezTo>
                <a:cubicBezTo>
                  <a:pt x="6280" y="2848"/>
                  <a:pt x="6393" y="2798"/>
                  <a:pt x="6456" y="2672"/>
                </a:cubicBezTo>
                <a:lnTo>
                  <a:pt x="6460" y="2672"/>
                </a:lnTo>
                <a:cubicBezTo>
                  <a:pt x="6410" y="2913"/>
                  <a:pt x="6261" y="3026"/>
                  <a:pt x="6037" y="3026"/>
                </a:cubicBezTo>
                <a:cubicBezTo>
                  <a:pt x="5796" y="3026"/>
                  <a:pt x="5569" y="2880"/>
                  <a:pt x="5569" y="2544"/>
                </a:cubicBezTo>
                <a:cubicBezTo>
                  <a:pt x="5569" y="2190"/>
                  <a:pt x="5795" y="2049"/>
                  <a:pt x="6049" y="2049"/>
                </a:cubicBezTo>
                <a:cubicBezTo>
                  <a:pt x="6251" y="2049"/>
                  <a:pt x="6467" y="2144"/>
                  <a:pt x="6467" y="2452"/>
                </a:cubicBezTo>
                <a:lnTo>
                  <a:pt x="6467" y="2452"/>
                </a:lnTo>
                <a:close/>
                <a:moveTo>
                  <a:pt x="5431" y="2049"/>
                </a:moveTo>
                <a:lnTo>
                  <a:pt x="5431" y="2049"/>
                </a:lnTo>
                <a:cubicBezTo>
                  <a:pt x="5298" y="2049"/>
                  <a:pt x="5217" y="2173"/>
                  <a:pt x="5185" y="2309"/>
                </a:cubicBezTo>
                <a:lnTo>
                  <a:pt x="5185" y="2064"/>
                </a:lnTo>
                <a:lnTo>
                  <a:pt x="4760" y="2064"/>
                </a:lnTo>
                <a:lnTo>
                  <a:pt x="4760" y="2068"/>
                </a:lnTo>
                <a:lnTo>
                  <a:pt x="4854" y="2163"/>
                </a:lnTo>
                <a:cubicBezTo>
                  <a:pt x="4870" y="2181"/>
                  <a:pt x="4871" y="2186"/>
                  <a:pt x="4871" y="2211"/>
                </a:cubicBezTo>
                <a:lnTo>
                  <a:pt x="4871" y="2873"/>
                </a:lnTo>
                <a:cubicBezTo>
                  <a:pt x="4871" y="2897"/>
                  <a:pt x="4871" y="2903"/>
                  <a:pt x="4854" y="2918"/>
                </a:cubicBezTo>
                <a:lnTo>
                  <a:pt x="4760" y="3006"/>
                </a:lnTo>
                <a:lnTo>
                  <a:pt x="4760" y="3010"/>
                </a:lnTo>
                <a:lnTo>
                  <a:pt x="5401" y="3010"/>
                </a:lnTo>
                <a:lnTo>
                  <a:pt x="5401" y="3006"/>
                </a:lnTo>
                <a:lnTo>
                  <a:pt x="5214" y="2897"/>
                </a:lnTo>
                <a:cubicBezTo>
                  <a:pt x="5187" y="2880"/>
                  <a:pt x="5185" y="2871"/>
                  <a:pt x="5185" y="2850"/>
                </a:cubicBezTo>
                <a:lnTo>
                  <a:pt x="5185" y="2334"/>
                </a:lnTo>
                <a:cubicBezTo>
                  <a:pt x="5214" y="2280"/>
                  <a:pt x="5235" y="2246"/>
                  <a:pt x="5267" y="2223"/>
                </a:cubicBezTo>
                <a:cubicBezTo>
                  <a:pt x="5280" y="2213"/>
                  <a:pt x="5292" y="2221"/>
                  <a:pt x="5301" y="2232"/>
                </a:cubicBezTo>
                <a:lnTo>
                  <a:pt x="5452" y="2412"/>
                </a:lnTo>
                <a:lnTo>
                  <a:pt x="5456" y="2412"/>
                </a:lnTo>
                <a:lnTo>
                  <a:pt x="5561" y="2112"/>
                </a:lnTo>
                <a:cubicBezTo>
                  <a:pt x="5533" y="2074"/>
                  <a:pt x="5489" y="2049"/>
                  <a:pt x="5431" y="2049"/>
                </a:cubicBezTo>
                <a:lnTo>
                  <a:pt x="5431" y="2049"/>
                </a:lnTo>
                <a:close/>
                <a:moveTo>
                  <a:pt x="4621" y="2865"/>
                </a:moveTo>
                <a:lnTo>
                  <a:pt x="4621" y="2865"/>
                </a:lnTo>
                <a:lnTo>
                  <a:pt x="4621" y="2064"/>
                </a:lnTo>
                <a:lnTo>
                  <a:pt x="4197" y="2064"/>
                </a:lnTo>
                <a:lnTo>
                  <a:pt x="4197" y="2068"/>
                </a:lnTo>
                <a:lnTo>
                  <a:pt x="4290" y="2163"/>
                </a:lnTo>
                <a:cubicBezTo>
                  <a:pt x="4306" y="2181"/>
                  <a:pt x="4308" y="2186"/>
                  <a:pt x="4308" y="2211"/>
                </a:cubicBezTo>
                <a:lnTo>
                  <a:pt x="4308" y="2783"/>
                </a:lnTo>
                <a:cubicBezTo>
                  <a:pt x="4275" y="2831"/>
                  <a:pt x="4231" y="2869"/>
                  <a:pt x="4170" y="2869"/>
                </a:cubicBezTo>
                <a:cubicBezTo>
                  <a:pt x="4063" y="2869"/>
                  <a:pt x="4038" y="2754"/>
                  <a:pt x="4038" y="2584"/>
                </a:cubicBezTo>
                <a:cubicBezTo>
                  <a:pt x="4038" y="2559"/>
                  <a:pt x="4040" y="2070"/>
                  <a:pt x="4040" y="2064"/>
                </a:cubicBezTo>
                <a:lnTo>
                  <a:pt x="3423" y="2064"/>
                </a:lnTo>
                <a:lnTo>
                  <a:pt x="3423" y="1743"/>
                </a:lnTo>
                <a:lnTo>
                  <a:pt x="3419" y="1743"/>
                </a:lnTo>
                <a:lnTo>
                  <a:pt x="3151" y="2043"/>
                </a:lnTo>
                <a:cubicBezTo>
                  <a:pt x="3132" y="2064"/>
                  <a:pt x="3123" y="2064"/>
                  <a:pt x="3092" y="2064"/>
                </a:cubicBezTo>
                <a:lnTo>
                  <a:pt x="3006" y="2064"/>
                </a:lnTo>
                <a:lnTo>
                  <a:pt x="3006" y="2102"/>
                </a:lnTo>
                <a:lnTo>
                  <a:pt x="3111" y="2102"/>
                </a:lnTo>
                <a:lnTo>
                  <a:pt x="3111" y="2764"/>
                </a:lnTo>
                <a:cubicBezTo>
                  <a:pt x="3111" y="2936"/>
                  <a:pt x="3193" y="3026"/>
                  <a:pt x="3360" y="3026"/>
                </a:cubicBezTo>
                <a:cubicBezTo>
                  <a:pt x="3541" y="3026"/>
                  <a:pt x="3620" y="2915"/>
                  <a:pt x="3639" y="2808"/>
                </a:cubicBezTo>
                <a:lnTo>
                  <a:pt x="3635" y="2806"/>
                </a:lnTo>
                <a:cubicBezTo>
                  <a:pt x="3614" y="2844"/>
                  <a:pt x="3574" y="2876"/>
                  <a:pt x="3524" y="2876"/>
                </a:cubicBezTo>
                <a:cubicBezTo>
                  <a:pt x="3461" y="2876"/>
                  <a:pt x="3423" y="2827"/>
                  <a:pt x="3423" y="2741"/>
                </a:cubicBezTo>
                <a:lnTo>
                  <a:pt x="3423" y="2102"/>
                </a:lnTo>
                <a:lnTo>
                  <a:pt x="3651" y="2102"/>
                </a:lnTo>
                <a:lnTo>
                  <a:pt x="3711" y="2163"/>
                </a:lnTo>
                <a:cubicBezTo>
                  <a:pt x="3727" y="2179"/>
                  <a:pt x="3728" y="2184"/>
                  <a:pt x="3728" y="2209"/>
                </a:cubicBezTo>
                <a:cubicBezTo>
                  <a:pt x="3727" y="2364"/>
                  <a:pt x="3725" y="2502"/>
                  <a:pt x="3725" y="2628"/>
                </a:cubicBezTo>
                <a:cubicBezTo>
                  <a:pt x="3725" y="2888"/>
                  <a:pt x="3826" y="3026"/>
                  <a:pt x="4015" y="3026"/>
                </a:cubicBezTo>
                <a:cubicBezTo>
                  <a:pt x="4157" y="3026"/>
                  <a:pt x="4260" y="2936"/>
                  <a:pt x="4308" y="2806"/>
                </a:cubicBezTo>
                <a:lnTo>
                  <a:pt x="4308" y="3010"/>
                </a:lnTo>
                <a:lnTo>
                  <a:pt x="4734" y="3010"/>
                </a:lnTo>
                <a:lnTo>
                  <a:pt x="4734" y="3006"/>
                </a:lnTo>
                <a:lnTo>
                  <a:pt x="4638" y="2913"/>
                </a:lnTo>
                <a:cubicBezTo>
                  <a:pt x="4621" y="2897"/>
                  <a:pt x="4621" y="2890"/>
                  <a:pt x="4621" y="2865"/>
                </a:cubicBezTo>
                <a:lnTo>
                  <a:pt x="4621" y="2865"/>
                </a:lnTo>
                <a:close/>
                <a:moveTo>
                  <a:pt x="2872" y="2865"/>
                </a:moveTo>
                <a:lnTo>
                  <a:pt x="2872" y="2865"/>
                </a:lnTo>
                <a:lnTo>
                  <a:pt x="2872" y="2064"/>
                </a:lnTo>
                <a:lnTo>
                  <a:pt x="2448" y="2064"/>
                </a:lnTo>
                <a:lnTo>
                  <a:pt x="2448" y="2068"/>
                </a:lnTo>
                <a:lnTo>
                  <a:pt x="2542" y="2163"/>
                </a:lnTo>
                <a:cubicBezTo>
                  <a:pt x="2557" y="2181"/>
                  <a:pt x="2559" y="2186"/>
                  <a:pt x="2559" y="2211"/>
                </a:cubicBezTo>
                <a:lnTo>
                  <a:pt x="2559" y="2783"/>
                </a:lnTo>
                <a:cubicBezTo>
                  <a:pt x="2526" y="2831"/>
                  <a:pt x="2482" y="2869"/>
                  <a:pt x="2421" y="2869"/>
                </a:cubicBezTo>
                <a:cubicBezTo>
                  <a:pt x="2314" y="2869"/>
                  <a:pt x="2289" y="2754"/>
                  <a:pt x="2289" y="2584"/>
                </a:cubicBezTo>
                <a:cubicBezTo>
                  <a:pt x="2289" y="2559"/>
                  <a:pt x="2291" y="2070"/>
                  <a:pt x="2291" y="2064"/>
                </a:cubicBezTo>
                <a:lnTo>
                  <a:pt x="1869" y="2064"/>
                </a:lnTo>
                <a:lnTo>
                  <a:pt x="1869" y="2068"/>
                </a:lnTo>
                <a:lnTo>
                  <a:pt x="1962" y="2163"/>
                </a:lnTo>
                <a:cubicBezTo>
                  <a:pt x="1978" y="2179"/>
                  <a:pt x="1980" y="2184"/>
                  <a:pt x="1980" y="2209"/>
                </a:cubicBezTo>
                <a:cubicBezTo>
                  <a:pt x="1978" y="2364"/>
                  <a:pt x="1976" y="2502"/>
                  <a:pt x="1976" y="2628"/>
                </a:cubicBezTo>
                <a:cubicBezTo>
                  <a:pt x="1976" y="2888"/>
                  <a:pt x="2077" y="3026"/>
                  <a:pt x="2266" y="3026"/>
                </a:cubicBezTo>
                <a:cubicBezTo>
                  <a:pt x="2408" y="3026"/>
                  <a:pt x="2511" y="2936"/>
                  <a:pt x="2559" y="2806"/>
                </a:cubicBezTo>
                <a:lnTo>
                  <a:pt x="2559" y="3010"/>
                </a:lnTo>
                <a:lnTo>
                  <a:pt x="2985" y="3010"/>
                </a:lnTo>
                <a:lnTo>
                  <a:pt x="2985" y="3006"/>
                </a:lnTo>
                <a:lnTo>
                  <a:pt x="2889" y="2913"/>
                </a:lnTo>
                <a:cubicBezTo>
                  <a:pt x="2872" y="2897"/>
                  <a:pt x="2872" y="2890"/>
                  <a:pt x="2872" y="2865"/>
                </a:cubicBezTo>
                <a:lnTo>
                  <a:pt x="2872" y="2865"/>
                </a:lnTo>
                <a:close/>
                <a:moveTo>
                  <a:pt x="795" y="1670"/>
                </a:moveTo>
                <a:lnTo>
                  <a:pt x="795" y="1670"/>
                </a:lnTo>
                <a:lnTo>
                  <a:pt x="923" y="1791"/>
                </a:lnTo>
                <a:cubicBezTo>
                  <a:pt x="938" y="1806"/>
                  <a:pt x="940" y="1812"/>
                  <a:pt x="940" y="1837"/>
                </a:cubicBezTo>
                <a:lnTo>
                  <a:pt x="940" y="2840"/>
                </a:lnTo>
                <a:cubicBezTo>
                  <a:pt x="940" y="2865"/>
                  <a:pt x="938" y="2871"/>
                  <a:pt x="923" y="2886"/>
                </a:cubicBezTo>
                <a:lnTo>
                  <a:pt x="795" y="3006"/>
                </a:lnTo>
                <a:lnTo>
                  <a:pt x="795" y="3010"/>
                </a:lnTo>
                <a:lnTo>
                  <a:pt x="1483" y="3010"/>
                </a:lnTo>
                <a:lnTo>
                  <a:pt x="1483" y="3006"/>
                </a:lnTo>
                <a:lnTo>
                  <a:pt x="1307" y="2873"/>
                </a:lnTo>
                <a:cubicBezTo>
                  <a:pt x="1288" y="2857"/>
                  <a:pt x="1286" y="2852"/>
                  <a:pt x="1286" y="2829"/>
                </a:cubicBezTo>
                <a:lnTo>
                  <a:pt x="1286" y="2357"/>
                </a:lnTo>
                <a:lnTo>
                  <a:pt x="1414" y="2357"/>
                </a:lnTo>
                <a:cubicBezTo>
                  <a:pt x="1439" y="2357"/>
                  <a:pt x="1446" y="2360"/>
                  <a:pt x="1466" y="2381"/>
                </a:cubicBezTo>
                <a:lnTo>
                  <a:pt x="1638" y="2580"/>
                </a:lnTo>
                <a:lnTo>
                  <a:pt x="1641" y="2580"/>
                </a:lnTo>
                <a:lnTo>
                  <a:pt x="1641" y="2093"/>
                </a:lnTo>
                <a:lnTo>
                  <a:pt x="1638" y="2093"/>
                </a:lnTo>
                <a:lnTo>
                  <a:pt x="1466" y="2292"/>
                </a:lnTo>
                <a:cubicBezTo>
                  <a:pt x="1446" y="2314"/>
                  <a:pt x="1439" y="2316"/>
                  <a:pt x="1416" y="2318"/>
                </a:cubicBezTo>
                <a:lnTo>
                  <a:pt x="1286" y="2318"/>
                </a:lnTo>
                <a:lnTo>
                  <a:pt x="1286" y="1741"/>
                </a:lnTo>
                <a:cubicBezTo>
                  <a:pt x="1286" y="1709"/>
                  <a:pt x="1292" y="1705"/>
                  <a:pt x="1318" y="1705"/>
                </a:cubicBezTo>
                <a:lnTo>
                  <a:pt x="1515" y="1705"/>
                </a:lnTo>
                <a:cubicBezTo>
                  <a:pt x="1544" y="1705"/>
                  <a:pt x="1553" y="1710"/>
                  <a:pt x="1569" y="1735"/>
                </a:cubicBezTo>
                <a:lnTo>
                  <a:pt x="1815" y="2129"/>
                </a:lnTo>
                <a:lnTo>
                  <a:pt x="1819" y="2129"/>
                </a:lnTo>
                <a:lnTo>
                  <a:pt x="1819" y="1667"/>
                </a:lnTo>
                <a:lnTo>
                  <a:pt x="795" y="1667"/>
                </a:lnTo>
                <a:lnTo>
                  <a:pt x="795" y="1670"/>
                </a:lnTo>
                <a:lnTo>
                  <a:pt x="795" y="1670"/>
                </a:lnTo>
                <a:close/>
                <a:moveTo>
                  <a:pt x="5015" y="555"/>
                </a:moveTo>
                <a:lnTo>
                  <a:pt x="5015" y="555"/>
                </a:lnTo>
                <a:lnTo>
                  <a:pt x="5370" y="1458"/>
                </a:lnTo>
                <a:lnTo>
                  <a:pt x="5359" y="1488"/>
                </a:lnTo>
                <a:cubicBezTo>
                  <a:pt x="5340" y="1532"/>
                  <a:pt x="5311" y="1586"/>
                  <a:pt x="5286" y="1620"/>
                </a:cubicBezTo>
                <a:cubicBezTo>
                  <a:pt x="5275" y="1637"/>
                  <a:pt x="5267" y="1643"/>
                  <a:pt x="5258" y="1643"/>
                </a:cubicBezTo>
                <a:cubicBezTo>
                  <a:pt x="5250" y="1643"/>
                  <a:pt x="5244" y="1637"/>
                  <a:pt x="5235" y="1628"/>
                </a:cubicBezTo>
                <a:lnTo>
                  <a:pt x="5046" y="1440"/>
                </a:lnTo>
                <a:lnTo>
                  <a:pt x="5042" y="1440"/>
                </a:lnTo>
                <a:lnTo>
                  <a:pt x="4971" y="1775"/>
                </a:lnTo>
                <a:cubicBezTo>
                  <a:pt x="5002" y="1788"/>
                  <a:pt x="5032" y="1794"/>
                  <a:pt x="5061" y="1794"/>
                </a:cubicBezTo>
                <a:cubicBezTo>
                  <a:pt x="5176" y="1794"/>
                  <a:pt x="5248" y="1746"/>
                  <a:pt x="5327" y="1624"/>
                </a:cubicBezTo>
                <a:cubicBezTo>
                  <a:pt x="5390" y="1525"/>
                  <a:pt x="5447" y="1410"/>
                  <a:pt x="5491" y="1307"/>
                </a:cubicBezTo>
                <a:lnTo>
                  <a:pt x="5736" y="714"/>
                </a:lnTo>
                <a:cubicBezTo>
                  <a:pt x="5751" y="676"/>
                  <a:pt x="5760" y="653"/>
                  <a:pt x="5783" y="615"/>
                </a:cubicBezTo>
                <a:lnTo>
                  <a:pt x="5908" y="401"/>
                </a:lnTo>
                <a:lnTo>
                  <a:pt x="5908" y="397"/>
                </a:lnTo>
                <a:lnTo>
                  <a:pt x="5581" y="397"/>
                </a:lnTo>
                <a:lnTo>
                  <a:pt x="5581" y="401"/>
                </a:lnTo>
                <a:lnTo>
                  <a:pt x="5697" y="638"/>
                </a:lnTo>
                <a:cubicBezTo>
                  <a:pt x="5713" y="668"/>
                  <a:pt x="5711" y="676"/>
                  <a:pt x="5697" y="708"/>
                </a:cubicBezTo>
                <a:lnTo>
                  <a:pt x="5542" y="1085"/>
                </a:lnTo>
                <a:lnTo>
                  <a:pt x="5350" y="550"/>
                </a:lnTo>
                <a:cubicBezTo>
                  <a:pt x="5340" y="527"/>
                  <a:pt x="5344" y="519"/>
                  <a:pt x="5353" y="506"/>
                </a:cubicBezTo>
                <a:lnTo>
                  <a:pt x="5430" y="401"/>
                </a:lnTo>
                <a:lnTo>
                  <a:pt x="5430" y="397"/>
                </a:lnTo>
                <a:lnTo>
                  <a:pt x="4935" y="397"/>
                </a:lnTo>
                <a:lnTo>
                  <a:pt x="4935" y="401"/>
                </a:lnTo>
                <a:lnTo>
                  <a:pt x="4986" y="492"/>
                </a:lnTo>
                <a:cubicBezTo>
                  <a:pt x="4996" y="511"/>
                  <a:pt x="5005" y="531"/>
                  <a:pt x="5015" y="555"/>
                </a:cubicBezTo>
                <a:lnTo>
                  <a:pt x="5015" y="555"/>
                </a:lnTo>
                <a:close/>
                <a:moveTo>
                  <a:pt x="4524" y="1358"/>
                </a:moveTo>
                <a:lnTo>
                  <a:pt x="4524" y="1358"/>
                </a:lnTo>
                <a:cubicBezTo>
                  <a:pt x="4744" y="1358"/>
                  <a:pt x="4877" y="1228"/>
                  <a:pt x="4910" y="1022"/>
                </a:cubicBezTo>
                <a:lnTo>
                  <a:pt x="4906" y="1022"/>
                </a:lnTo>
                <a:cubicBezTo>
                  <a:pt x="4854" y="1121"/>
                  <a:pt x="4772" y="1179"/>
                  <a:pt x="4671" y="1179"/>
                </a:cubicBezTo>
                <a:cubicBezTo>
                  <a:pt x="4541" y="1179"/>
                  <a:pt x="4413" y="1081"/>
                  <a:pt x="4413" y="789"/>
                </a:cubicBezTo>
                <a:cubicBezTo>
                  <a:pt x="4413" y="542"/>
                  <a:pt x="4478" y="418"/>
                  <a:pt x="4595" y="418"/>
                </a:cubicBezTo>
                <a:lnTo>
                  <a:pt x="4604" y="418"/>
                </a:lnTo>
                <a:cubicBezTo>
                  <a:pt x="4627" y="418"/>
                  <a:pt x="4631" y="422"/>
                  <a:pt x="4638" y="441"/>
                </a:cubicBezTo>
                <a:lnTo>
                  <a:pt x="4786" y="768"/>
                </a:lnTo>
                <a:lnTo>
                  <a:pt x="4790" y="768"/>
                </a:lnTo>
                <a:lnTo>
                  <a:pt x="4912" y="439"/>
                </a:lnTo>
                <a:cubicBezTo>
                  <a:pt x="4791" y="399"/>
                  <a:pt x="4688" y="382"/>
                  <a:pt x="4587" y="382"/>
                </a:cubicBezTo>
                <a:cubicBezTo>
                  <a:pt x="4340" y="382"/>
                  <a:pt x="4078" y="511"/>
                  <a:pt x="4078" y="880"/>
                </a:cubicBezTo>
                <a:cubicBezTo>
                  <a:pt x="4078" y="1205"/>
                  <a:pt x="4296" y="1358"/>
                  <a:pt x="4524" y="1358"/>
                </a:cubicBezTo>
                <a:lnTo>
                  <a:pt x="4524" y="1358"/>
                </a:lnTo>
                <a:close/>
                <a:moveTo>
                  <a:pt x="3620" y="871"/>
                </a:moveTo>
                <a:lnTo>
                  <a:pt x="3620" y="871"/>
                </a:lnTo>
                <a:cubicBezTo>
                  <a:pt x="3597" y="863"/>
                  <a:pt x="3574" y="859"/>
                  <a:pt x="3549" y="859"/>
                </a:cubicBezTo>
                <a:cubicBezTo>
                  <a:pt x="3450" y="859"/>
                  <a:pt x="3394" y="945"/>
                  <a:pt x="3394" y="1056"/>
                </a:cubicBezTo>
                <a:cubicBezTo>
                  <a:pt x="3394" y="1161"/>
                  <a:pt x="3442" y="1219"/>
                  <a:pt x="3507" y="1219"/>
                </a:cubicBezTo>
                <a:cubicBezTo>
                  <a:pt x="3549" y="1219"/>
                  <a:pt x="3591" y="1190"/>
                  <a:pt x="3616" y="1152"/>
                </a:cubicBezTo>
                <a:lnTo>
                  <a:pt x="3616" y="1150"/>
                </a:lnTo>
                <a:lnTo>
                  <a:pt x="3620" y="871"/>
                </a:lnTo>
                <a:lnTo>
                  <a:pt x="3620" y="871"/>
                </a:lnTo>
                <a:close/>
                <a:moveTo>
                  <a:pt x="3624" y="647"/>
                </a:moveTo>
                <a:lnTo>
                  <a:pt x="3624" y="647"/>
                </a:lnTo>
                <a:lnTo>
                  <a:pt x="3624" y="638"/>
                </a:lnTo>
                <a:cubicBezTo>
                  <a:pt x="3624" y="506"/>
                  <a:pt x="3584" y="418"/>
                  <a:pt x="3484" y="418"/>
                </a:cubicBezTo>
                <a:cubicBezTo>
                  <a:pt x="3446" y="418"/>
                  <a:pt x="3444" y="420"/>
                  <a:pt x="3433" y="441"/>
                </a:cubicBezTo>
                <a:lnTo>
                  <a:pt x="3278" y="727"/>
                </a:lnTo>
                <a:lnTo>
                  <a:pt x="3274" y="727"/>
                </a:lnTo>
                <a:lnTo>
                  <a:pt x="3153" y="454"/>
                </a:lnTo>
                <a:cubicBezTo>
                  <a:pt x="3282" y="408"/>
                  <a:pt x="3417" y="382"/>
                  <a:pt x="3540" y="382"/>
                </a:cubicBezTo>
                <a:cubicBezTo>
                  <a:pt x="3668" y="382"/>
                  <a:pt x="3767" y="404"/>
                  <a:pt x="3836" y="469"/>
                </a:cubicBezTo>
                <a:cubicBezTo>
                  <a:pt x="3897" y="527"/>
                  <a:pt x="3931" y="620"/>
                  <a:pt x="3931" y="768"/>
                </a:cubicBezTo>
                <a:cubicBezTo>
                  <a:pt x="3931" y="787"/>
                  <a:pt x="3929" y="831"/>
                  <a:pt x="3929" y="836"/>
                </a:cubicBezTo>
                <a:lnTo>
                  <a:pt x="3918" y="1108"/>
                </a:lnTo>
                <a:cubicBezTo>
                  <a:pt x="3914" y="1182"/>
                  <a:pt x="3931" y="1219"/>
                  <a:pt x="3970" y="1219"/>
                </a:cubicBezTo>
                <a:cubicBezTo>
                  <a:pt x="3994" y="1219"/>
                  <a:pt x="4012" y="1207"/>
                  <a:pt x="4023" y="1184"/>
                </a:cubicBezTo>
                <a:lnTo>
                  <a:pt x="4027" y="1184"/>
                </a:lnTo>
                <a:cubicBezTo>
                  <a:pt x="4027" y="1201"/>
                  <a:pt x="4023" y="1230"/>
                  <a:pt x="4012" y="1253"/>
                </a:cubicBezTo>
                <a:cubicBezTo>
                  <a:pt x="3981" y="1316"/>
                  <a:pt x="3916" y="1358"/>
                  <a:pt x="3824" y="1358"/>
                </a:cubicBezTo>
                <a:cubicBezTo>
                  <a:pt x="3715" y="1358"/>
                  <a:pt x="3622" y="1293"/>
                  <a:pt x="3616" y="1173"/>
                </a:cubicBezTo>
                <a:cubicBezTo>
                  <a:pt x="3578" y="1284"/>
                  <a:pt x="3480" y="1358"/>
                  <a:pt x="3356" y="1358"/>
                </a:cubicBezTo>
                <a:cubicBezTo>
                  <a:pt x="3217" y="1358"/>
                  <a:pt x="3096" y="1265"/>
                  <a:pt x="3096" y="1089"/>
                </a:cubicBezTo>
                <a:cubicBezTo>
                  <a:pt x="3096" y="900"/>
                  <a:pt x="3260" y="800"/>
                  <a:pt x="3417" y="800"/>
                </a:cubicBezTo>
                <a:cubicBezTo>
                  <a:pt x="3499" y="800"/>
                  <a:pt x="3568" y="815"/>
                  <a:pt x="3620" y="852"/>
                </a:cubicBezTo>
                <a:lnTo>
                  <a:pt x="3624" y="647"/>
                </a:lnTo>
                <a:lnTo>
                  <a:pt x="3624" y="647"/>
                </a:lnTo>
                <a:close/>
                <a:moveTo>
                  <a:pt x="2276" y="1553"/>
                </a:moveTo>
                <a:lnTo>
                  <a:pt x="2276" y="1553"/>
                </a:lnTo>
                <a:cubicBezTo>
                  <a:pt x="2276" y="1681"/>
                  <a:pt x="2421" y="1754"/>
                  <a:pt x="2571" y="1754"/>
                </a:cubicBezTo>
                <a:cubicBezTo>
                  <a:pt x="2710" y="1754"/>
                  <a:pt x="2851" y="1695"/>
                  <a:pt x="2851" y="1570"/>
                </a:cubicBezTo>
                <a:cubicBezTo>
                  <a:pt x="2851" y="1496"/>
                  <a:pt x="2809" y="1452"/>
                  <a:pt x="2668" y="1446"/>
                </a:cubicBezTo>
                <a:lnTo>
                  <a:pt x="2420" y="1438"/>
                </a:lnTo>
                <a:cubicBezTo>
                  <a:pt x="2395" y="1437"/>
                  <a:pt x="2374" y="1435"/>
                  <a:pt x="2353" y="1431"/>
                </a:cubicBezTo>
                <a:cubicBezTo>
                  <a:pt x="2305" y="1460"/>
                  <a:pt x="2276" y="1496"/>
                  <a:pt x="2276" y="1553"/>
                </a:cubicBezTo>
                <a:lnTo>
                  <a:pt x="2276" y="1553"/>
                </a:lnTo>
                <a:close/>
                <a:moveTo>
                  <a:pt x="2421" y="693"/>
                </a:moveTo>
                <a:lnTo>
                  <a:pt x="2421" y="693"/>
                </a:lnTo>
                <a:cubicBezTo>
                  <a:pt x="2421" y="905"/>
                  <a:pt x="2465" y="976"/>
                  <a:pt x="2544" y="976"/>
                </a:cubicBezTo>
                <a:cubicBezTo>
                  <a:pt x="2622" y="976"/>
                  <a:pt x="2666" y="905"/>
                  <a:pt x="2666" y="695"/>
                </a:cubicBezTo>
                <a:cubicBezTo>
                  <a:pt x="2666" y="487"/>
                  <a:pt x="2624" y="414"/>
                  <a:pt x="2544" y="414"/>
                </a:cubicBezTo>
                <a:cubicBezTo>
                  <a:pt x="2463" y="414"/>
                  <a:pt x="2421" y="487"/>
                  <a:pt x="2421" y="693"/>
                </a:cubicBezTo>
                <a:lnTo>
                  <a:pt x="2421" y="693"/>
                </a:lnTo>
                <a:close/>
                <a:moveTo>
                  <a:pt x="2335" y="1429"/>
                </a:moveTo>
                <a:lnTo>
                  <a:pt x="2335" y="1429"/>
                </a:lnTo>
                <a:cubicBezTo>
                  <a:pt x="2202" y="1400"/>
                  <a:pt x="2127" y="1320"/>
                  <a:pt x="2127" y="1221"/>
                </a:cubicBezTo>
                <a:cubicBezTo>
                  <a:pt x="2127" y="1108"/>
                  <a:pt x="2221" y="1022"/>
                  <a:pt x="2368" y="987"/>
                </a:cubicBezTo>
                <a:cubicBezTo>
                  <a:pt x="2225" y="951"/>
                  <a:pt x="2127" y="861"/>
                  <a:pt x="2127" y="699"/>
                </a:cubicBezTo>
                <a:cubicBezTo>
                  <a:pt x="2127" y="481"/>
                  <a:pt x="2303" y="382"/>
                  <a:pt x="2538" y="382"/>
                </a:cubicBezTo>
                <a:cubicBezTo>
                  <a:pt x="2657" y="382"/>
                  <a:pt x="2746" y="406"/>
                  <a:pt x="2800" y="435"/>
                </a:cubicBezTo>
                <a:cubicBezTo>
                  <a:pt x="2817" y="445"/>
                  <a:pt x="2823" y="445"/>
                  <a:pt x="2840" y="425"/>
                </a:cubicBezTo>
                <a:lnTo>
                  <a:pt x="3039" y="215"/>
                </a:lnTo>
                <a:lnTo>
                  <a:pt x="3043" y="217"/>
                </a:lnTo>
                <a:lnTo>
                  <a:pt x="3043" y="504"/>
                </a:lnTo>
                <a:lnTo>
                  <a:pt x="2863" y="504"/>
                </a:lnTo>
                <a:cubicBezTo>
                  <a:pt x="2920" y="550"/>
                  <a:pt x="2960" y="613"/>
                  <a:pt x="2960" y="710"/>
                </a:cubicBezTo>
                <a:cubicBezTo>
                  <a:pt x="2960" y="921"/>
                  <a:pt x="2781" y="1008"/>
                  <a:pt x="2544" y="1008"/>
                </a:cubicBezTo>
                <a:cubicBezTo>
                  <a:pt x="2488" y="1008"/>
                  <a:pt x="2437" y="1005"/>
                  <a:pt x="2389" y="993"/>
                </a:cubicBezTo>
                <a:cubicBezTo>
                  <a:pt x="2349" y="1008"/>
                  <a:pt x="2330" y="1035"/>
                  <a:pt x="2330" y="1064"/>
                </a:cubicBezTo>
                <a:cubicBezTo>
                  <a:pt x="2330" y="1115"/>
                  <a:pt x="2395" y="1148"/>
                  <a:pt x="2525" y="1148"/>
                </a:cubicBezTo>
                <a:lnTo>
                  <a:pt x="2702" y="1148"/>
                </a:lnTo>
                <a:cubicBezTo>
                  <a:pt x="2922" y="1148"/>
                  <a:pt x="3045" y="1230"/>
                  <a:pt x="3045" y="1402"/>
                </a:cubicBezTo>
                <a:cubicBezTo>
                  <a:pt x="3045" y="1637"/>
                  <a:pt x="2811" y="1794"/>
                  <a:pt x="2506" y="1794"/>
                </a:cubicBezTo>
                <a:cubicBezTo>
                  <a:pt x="2316" y="1794"/>
                  <a:pt x="2114" y="1733"/>
                  <a:pt x="2114" y="1601"/>
                </a:cubicBezTo>
                <a:cubicBezTo>
                  <a:pt x="2114" y="1525"/>
                  <a:pt x="2177" y="1452"/>
                  <a:pt x="2335" y="1429"/>
                </a:cubicBezTo>
                <a:lnTo>
                  <a:pt x="2335" y="1429"/>
                </a:lnTo>
                <a:close/>
                <a:moveTo>
                  <a:pt x="1445" y="792"/>
                </a:moveTo>
                <a:lnTo>
                  <a:pt x="1445" y="792"/>
                </a:lnTo>
                <a:lnTo>
                  <a:pt x="1726" y="792"/>
                </a:lnTo>
                <a:cubicBezTo>
                  <a:pt x="1728" y="768"/>
                  <a:pt x="1728" y="743"/>
                  <a:pt x="1728" y="735"/>
                </a:cubicBezTo>
                <a:cubicBezTo>
                  <a:pt x="1728" y="485"/>
                  <a:pt x="1676" y="418"/>
                  <a:pt x="1598" y="418"/>
                </a:cubicBezTo>
                <a:cubicBezTo>
                  <a:pt x="1502" y="418"/>
                  <a:pt x="1449" y="515"/>
                  <a:pt x="1445" y="792"/>
                </a:cubicBezTo>
                <a:lnTo>
                  <a:pt x="1445" y="792"/>
                </a:lnTo>
                <a:close/>
                <a:moveTo>
                  <a:pt x="1122" y="877"/>
                </a:moveTo>
                <a:lnTo>
                  <a:pt x="1122" y="877"/>
                </a:lnTo>
                <a:cubicBezTo>
                  <a:pt x="1122" y="523"/>
                  <a:pt x="1347" y="382"/>
                  <a:pt x="1601" y="382"/>
                </a:cubicBezTo>
                <a:cubicBezTo>
                  <a:pt x="1804" y="382"/>
                  <a:pt x="2020" y="477"/>
                  <a:pt x="2020" y="785"/>
                </a:cubicBezTo>
                <a:cubicBezTo>
                  <a:pt x="2020" y="791"/>
                  <a:pt x="2020" y="804"/>
                  <a:pt x="2018" y="827"/>
                </a:cubicBezTo>
                <a:lnTo>
                  <a:pt x="1445" y="827"/>
                </a:lnTo>
                <a:lnTo>
                  <a:pt x="1445" y="831"/>
                </a:lnTo>
                <a:cubicBezTo>
                  <a:pt x="1445" y="1079"/>
                  <a:pt x="1571" y="1180"/>
                  <a:pt x="1718" y="1180"/>
                </a:cubicBezTo>
                <a:cubicBezTo>
                  <a:pt x="1833" y="1180"/>
                  <a:pt x="1946" y="1131"/>
                  <a:pt x="2009" y="1005"/>
                </a:cubicBezTo>
                <a:lnTo>
                  <a:pt x="2012" y="1005"/>
                </a:lnTo>
                <a:cubicBezTo>
                  <a:pt x="1963" y="1245"/>
                  <a:pt x="1814" y="1358"/>
                  <a:pt x="1590" y="1358"/>
                </a:cubicBezTo>
                <a:cubicBezTo>
                  <a:pt x="1349" y="1358"/>
                  <a:pt x="1122" y="1213"/>
                  <a:pt x="1122" y="877"/>
                </a:cubicBezTo>
                <a:lnTo>
                  <a:pt x="1122" y="877"/>
                </a:lnTo>
                <a:close/>
                <a:moveTo>
                  <a:pt x="1028" y="1343"/>
                </a:moveTo>
                <a:lnTo>
                  <a:pt x="1028" y="1343"/>
                </a:lnTo>
                <a:lnTo>
                  <a:pt x="0" y="1343"/>
                </a:lnTo>
                <a:lnTo>
                  <a:pt x="0" y="1339"/>
                </a:lnTo>
                <a:lnTo>
                  <a:pt x="128" y="1219"/>
                </a:lnTo>
                <a:cubicBezTo>
                  <a:pt x="143" y="1203"/>
                  <a:pt x="145" y="1198"/>
                  <a:pt x="145" y="1173"/>
                </a:cubicBezTo>
                <a:lnTo>
                  <a:pt x="145" y="169"/>
                </a:lnTo>
                <a:cubicBezTo>
                  <a:pt x="145" y="145"/>
                  <a:pt x="143" y="139"/>
                  <a:pt x="128" y="123"/>
                </a:cubicBezTo>
                <a:lnTo>
                  <a:pt x="0" y="3"/>
                </a:lnTo>
                <a:lnTo>
                  <a:pt x="0" y="0"/>
                </a:lnTo>
                <a:lnTo>
                  <a:pt x="636" y="0"/>
                </a:lnTo>
                <a:lnTo>
                  <a:pt x="636" y="3"/>
                </a:lnTo>
                <a:lnTo>
                  <a:pt x="510" y="123"/>
                </a:lnTo>
                <a:cubicBezTo>
                  <a:pt x="493" y="139"/>
                  <a:pt x="491" y="145"/>
                  <a:pt x="491" y="169"/>
                </a:cubicBezTo>
                <a:lnTo>
                  <a:pt x="491" y="1266"/>
                </a:lnTo>
                <a:cubicBezTo>
                  <a:pt x="491" y="1301"/>
                  <a:pt x="497" y="1305"/>
                  <a:pt x="524" y="1305"/>
                </a:cubicBezTo>
                <a:lnTo>
                  <a:pt x="703" y="1305"/>
                </a:lnTo>
                <a:cubicBezTo>
                  <a:pt x="736" y="1305"/>
                  <a:pt x="745" y="1299"/>
                  <a:pt x="759" y="1278"/>
                </a:cubicBezTo>
                <a:lnTo>
                  <a:pt x="1024" y="846"/>
                </a:lnTo>
                <a:lnTo>
                  <a:pt x="1028" y="846"/>
                </a:lnTo>
                <a:lnTo>
                  <a:pt x="1028" y="1343"/>
                </a:lnTo>
                <a:close/>
              </a:path>
            </a:pathLst>
          </a:custGeom>
          <a:solidFill>
            <a:srgbClr val="17191B"/>
          </a:solidFill>
          <a:ln w="0">
            <a:noFill/>
            <a:prstDash val="solid"/>
            <a:round/>
            <a:headEnd/>
            <a:tailEnd/>
          </a:ln>
        </p:spPr>
        <p:txBody>
          <a:bodyPr vert="horz" wrap="square" lIns="45720" tIns="22860" rIns="45720" bIns="22860" numCol="1" anchor="t" anchorCtr="0" compatLnSpc="1">
            <a:prstTxWarp prst="textNoShape">
              <a:avLst/>
            </a:prstTxWarp>
          </a:bodyPr>
          <a:lstStyle/>
          <a:p>
            <a:endParaRPr lang="en-GB" sz="600"/>
          </a:p>
        </p:txBody>
      </p:sp>
      <p:pic>
        <p:nvPicPr>
          <p:cNvPr id="4" name="Graphic 3">
            <a:extLst>
              <a:ext uri="{FF2B5EF4-FFF2-40B4-BE49-F238E27FC236}">
                <a16:creationId xmlns:a16="http://schemas.microsoft.com/office/drawing/2014/main" id="{0BCCF35F-CEE1-5FD8-9BE7-057E9496ADB6}"/>
              </a:ext>
            </a:extLst>
          </p:cNvPr>
          <p:cNvPicPr>
            <a:picLocks noChangeAspect="1"/>
          </p:cNvPicPr>
          <p:nvPr userDrawn="1"/>
        </p:nvPicPr>
        <p:blipFill>
          <a:blip r:embed="rId4">
            <a:extLst>
              <a:ext uri="{96DAC541-7B7A-43D3-8B79-37D633B846F1}">
                <asvg:svgBlip xmlns:asvg="http://schemas.microsoft.com/office/drawing/2016/SVG/main" r:embed="rId5"/>
              </a:ext>
            </a:extLst>
          </a:blip>
          <a:srcRect l="49184" t="48902"/>
          <a:stretch/>
        </p:blipFill>
        <p:spPr>
          <a:xfrm>
            <a:off x="0" y="0"/>
            <a:ext cx="2570162" cy="2584433"/>
          </a:xfrm>
          <a:prstGeom prst="rect">
            <a:avLst/>
          </a:prstGeom>
        </p:spPr>
      </p:pic>
      <p:sp>
        <p:nvSpPr>
          <p:cNvPr id="5" name="Rectangle 4">
            <a:extLst>
              <a:ext uri="{FF2B5EF4-FFF2-40B4-BE49-F238E27FC236}">
                <a16:creationId xmlns:a16="http://schemas.microsoft.com/office/drawing/2014/main" id="{F0947189-AF14-85BD-20BA-FDAADFD38012}"/>
              </a:ext>
            </a:extLst>
          </p:cNvPr>
          <p:cNvSpPr/>
          <p:nvPr userDrawn="1"/>
        </p:nvSpPr>
        <p:spPr>
          <a:xfrm>
            <a:off x="0" y="0"/>
            <a:ext cx="558800" cy="9271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ate Placeholder 5">
            <a:extLst>
              <a:ext uri="{FF2B5EF4-FFF2-40B4-BE49-F238E27FC236}">
                <a16:creationId xmlns:a16="http://schemas.microsoft.com/office/drawing/2014/main" id="{CE3484F7-6F02-40CF-FB54-915C5F3B6792}"/>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A1A11F48-9B82-4165-DF58-E7E9B7F59955}"/>
              </a:ext>
            </a:extLst>
          </p:cNvPr>
          <p:cNvSpPr>
            <a:spLocks noGrp="1"/>
          </p:cNvSpPr>
          <p:nvPr>
            <p:ph type="ftr" sz="quarter" idx="11"/>
          </p:nvPr>
        </p:nvSpPr>
        <p:spPr/>
        <p:txBody>
          <a:bodyPr/>
          <a:lstStyle/>
          <a:p>
            <a:r>
              <a:rPr lang="en-US"/>
              <a:t>Future of Stewardship</a:t>
            </a:r>
            <a:endParaRPr lang="en-GB"/>
          </a:p>
        </p:txBody>
      </p:sp>
    </p:spTree>
    <p:extLst>
      <p:ext uri="{BB962C8B-B14F-4D97-AF65-F5344CB8AC3E}">
        <p14:creationId xmlns:p14="http://schemas.microsoft.com/office/powerpoint/2010/main" val="1507089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231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Wide Pictur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91D0BB1-724C-3AE4-2195-FF21B40F8CFE}"/>
              </a:ext>
            </a:extLst>
          </p:cNvPr>
          <p:cNvGrpSpPr/>
          <p:nvPr userDrawn="1"/>
        </p:nvGrpSpPr>
        <p:grpSpPr>
          <a:xfrm>
            <a:off x="550863" y="1181100"/>
            <a:ext cx="5646737" cy="3123095"/>
            <a:chOff x="550863" y="1181100"/>
            <a:chExt cx="5646737" cy="3123095"/>
          </a:xfrm>
          <a:effectLst>
            <a:outerShdw blurRad="317500" dist="127000" dir="5400000" algn="t" rotWithShape="0">
              <a:prstClr val="black">
                <a:alpha val="8000"/>
              </a:prstClr>
            </a:outerShdw>
          </a:effectLst>
        </p:grpSpPr>
        <p:sp>
          <p:nvSpPr>
            <p:cNvPr id="7" name="Rectangle 6">
              <a:extLst>
                <a:ext uri="{FF2B5EF4-FFF2-40B4-BE49-F238E27FC236}">
                  <a16:creationId xmlns:a16="http://schemas.microsoft.com/office/drawing/2014/main" id="{2F2A129A-C346-A9A3-90C1-65AEE189B009}"/>
                </a:ext>
              </a:extLst>
            </p:cNvPr>
            <p:cNvSpPr/>
            <p:nvPr userDrawn="1"/>
          </p:nvSpPr>
          <p:spPr>
            <a:xfrm>
              <a:off x="550863" y="1181100"/>
              <a:ext cx="5646737" cy="3105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a:extLst>
                <a:ext uri="{FF2B5EF4-FFF2-40B4-BE49-F238E27FC236}">
                  <a16:creationId xmlns:a16="http://schemas.microsoft.com/office/drawing/2014/main" id="{6DAB04F0-DE36-5E28-07F5-318F2329FD14}"/>
                </a:ext>
              </a:extLst>
            </p:cNvPr>
            <p:cNvCxnSpPr>
              <a:cxnSpLocks/>
            </p:cNvCxnSpPr>
            <p:nvPr userDrawn="1"/>
          </p:nvCxnSpPr>
          <p:spPr>
            <a:xfrm>
              <a:off x="550863" y="4304195"/>
              <a:ext cx="5646737"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 name="Picture Placeholder 5">
            <a:extLst>
              <a:ext uri="{FF2B5EF4-FFF2-40B4-BE49-F238E27FC236}">
                <a16:creationId xmlns:a16="http://schemas.microsoft.com/office/drawing/2014/main" id="{91166A01-A937-9770-64F6-18322CA6ADEE}"/>
              </a:ext>
            </a:extLst>
          </p:cNvPr>
          <p:cNvSpPr>
            <a:spLocks noGrp="1"/>
          </p:cNvSpPr>
          <p:nvPr>
            <p:ph type="pic" sz="quarter" idx="14"/>
          </p:nvPr>
        </p:nvSpPr>
        <p:spPr>
          <a:xfrm>
            <a:off x="0" y="0"/>
            <a:ext cx="12192000" cy="4050000"/>
          </a:xfrm>
          <a:custGeom>
            <a:avLst/>
            <a:gdLst>
              <a:gd name="connsiteX0" fmla="*/ 0 w 12192000"/>
              <a:gd name="connsiteY0" fmla="*/ 0 h 4050000"/>
              <a:gd name="connsiteX1" fmla="*/ 12192000 w 12192000"/>
              <a:gd name="connsiteY1" fmla="*/ 0 h 4050000"/>
              <a:gd name="connsiteX2" fmla="*/ 12192000 w 12192000"/>
              <a:gd name="connsiteY2" fmla="*/ 4050000 h 4050000"/>
              <a:gd name="connsiteX3" fmla="*/ 6197600 w 12192000"/>
              <a:gd name="connsiteY3" fmla="*/ 4050000 h 4050000"/>
              <a:gd name="connsiteX4" fmla="*/ 6197600 w 12192000"/>
              <a:gd name="connsiteY4" fmla="*/ 1212851 h 4050000"/>
              <a:gd name="connsiteX5" fmla="*/ 550863 w 12192000"/>
              <a:gd name="connsiteY5" fmla="*/ 1212851 h 4050000"/>
              <a:gd name="connsiteX6" fmla="*/ 550863 w 12192000"/>
              <a:gd name="connsiteY6" fmla="*/ 4050000 h 4050000"/>
              <a:gd name="connsiteX7" fmla="*/ 0 w 12192000"/>
              <a:gd name="connsiteY7" fmla="*/ 4050000 h 405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050000">
                <a:moveTo>
                  <a:pt x="0" y="0"/>
                </a:moveTo>
                <a:lnTo>
                  <a:pt x="12192000" y="0"/>
                </a:lnTo>
                <a:lnTo>
                  <a:pt x="12192000" y="4050000"/>
                </a:lnTo>
                <a:lnTo>
                  <a:pt x="6197600" y="4050000"/>
                </a:lnTo>
                <a:lnTo>
                  <a:pt x="6197600" y="1212851"/>
                </a:lnTo>
                <a:lnTo>
                  <a:pt x="550863" y="1212851"/>
                </a:lnTo>
                <a:lnTo>
                  <a:pt x="550863" y="4050000"/>
                </a:lnTo>
                <a:lnTo>
                  <a:pt x="0" y="4050000"/>
                </a:lnTo>
                <a:close/>
              </a:path>
            </a:pathLst>
          </a:custGeom>
          <a:solidFill>
            <a:schemeClr val="bg1">
              <a:lumMod val="95000"/>
            </a:schemeClr>
          </a:solidFill>
        </p:spPr>
        <p:txBody>
          <a:bodyPr wrap="square" lIns="6408000" tIns="1908000" rIns="108000" bIns="108000">
            <a:noAutofit/>
          </a:bodyPr>
          <a:lstStyle>
            <a:lvl1pPr marL="0" indent="0" algn="l">
              <a:buNone/>
              <a:defRPr/>
            </a:lvl1pPr>
          </a:lstStyle>
          <a:p>
            <a:r>
              <a:rPr lang="en-US"/>
              <a:t>Click icon to add picture</a:t>
            </a:r>
            <a:endParaRPr lang="en-GB"/>
          </a:p>
        </p:txBody>
      </p:sp>
      <p:sp>
        <p:nvSpPr>
          <p:cNvPr id="9" name="Title 1">
            <a:extLst>
              <a:ext uri="{FF2B5EF4-FFF2-40B4-BE49-F238E27FC236}">
                <a16:creationId xmlns:a16="http://schemas.microsoft.com/office/drawing/2014/main" id="{69F11683-7DF2-44FF-BF0A-2C6D1B30A4EA}"/>
              </a:ext>
            </a:extLst>
          </p:cNvPr>
          <p:cNvSpPr>
            <a:spLocks noGrp="1"/>
          </p:cNvSpPr>
          <p:nvPr userDrawn="1">
            <p:ph type="ctrTitle"/>
          </p:nvPr>
        </p:nvSpPr>
        <p:spPr>
          <a:xfrm>
            <a:off x="781050" y="1431925"/>
            <a:ext cx="5210175" cy="1397414"/>
          </a:xfrm>
        </p:spPr>
        <p:txBody>
          <a:bodyPr anchor="t" anchorCtr="0">
            <a:noAutofit/>
          </a:bodyPr>
          <a:lstStyle>
            <a:lvl1pPr algn="l">
              <a:defRPr sz="4000">
                <a:solidFill>
                  <a:schemeClr val="tx1"/>
                </a:solidFill>
              </a:defRPr>
            </a:lvl1pPr>
          </a:lstStyle>
          <a:p>
            <a:r>
              <a:rPr lang="en-US" noProof="0"/>
              <a:t>Click to edit Master title style</a:t>
            </a:r>
            <a:endParaRPr lang="en-GB" noProof="0"/>
          </a:p>
        </p:txBody>
      </p:sp>
      <p:sp>
        <p:nvSpPr>
          <p:cNvPr id="11" name="Subtitle 2">
            <a:extLst>
              <a:ext uri="{FF2B5EF4-FFF2-40B4-BE49-F238E27FC236}">
                <a16:creationId xmlns:a16="http://schemas.microsoft.com/office/drawing/2014/main" id="{49A91E44-B60A-4ADA-BE34-57E6AB5B5BAA}"/>
              </a:ext>
            </a:extLst>
          </p:cNvPr>
          <p:cNvSpPr>
            <a:spLocks noGrp="1"/>
          </p:cNvSpPr>
          <p:nvPr userDrawn="1">
            <p:ph type="subTitle" idx="1" hasCustomPrompt="1"/>
          </p:nvPr>
        </p:nvSpPr>
        <p:spPr>
          <a:xfrm>
            <a:off x="781050" y="2947644"/>
            <a:ext cx="5210175" cy="724859"/>
          </a:xfrm>
        </p:spPr>
        <p:txBody>
          <a:bodyPr anchor="b" anchorCtr="0"/>
          <a:lstStyle>
            <a:lvl1pPr marL="0" indent="0" algn="l">
              <a:lnSpc>
                <a:spcPct val="102000"/>
              </a:lnSpc>
              <a:spcBef>
                <a:spcPts val="0"/>
              </a:spcBef>
              <a:buNone/>
              <a:defRPr sz="20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add subtitle and/or presenters</a:t>
            </a:r>
          </a:p>
        </p:txBody>
      </p:sp>
      <p:sp>
        <p:nvSpPr>
          <p:cNvPr id="82" name="Text Placeholder 9">
            <a:extLst>
              <a:ext uri="{FF2B5EF4-FFF2-40B4-BE49-F238E27FC236}">
                <a16:creationId xmlns:a16="http://schemas.microsoft.com/office/drawing/2014/main" id="{34D2C258-150A-C772-1E37-FA4A80B7CF71}"/>
              </a:ext>
            </a:extLst>
          </p:cNvPr>
          <p:cNvSpPr>
            <a:spLocks noGrp="1"/>
          </p:cNvSpPr>
          <p:nvPr userDrawn="1">
            <p:ph type="body" sz="quarter" idx="13" hasCustomPrompt="1"/>
          </p:nvPr>
        </p:nvSpPr>
        <p:spPr>
          <a:xfrm>
            <a:off x="781050" y="3853150"/>
            <a:ext cx="5210175" cy="195444"/>
          </a:xfrm>
        </p:spPr>
        <p:txBody>
          <a:bodyPr anchor="b" anchorCtr="0"/>
          <a:lstStyle>
            <a:lvl1pPr>
              <a:spcBef>
                <a:spcPts val="0"/>
              </a:spcBef>
              <a:buNone/>
              <a:defRPr sz="1200" cap="all" baseline="0">
                <a:solidFill>
                  <a:schemeClr val="tx2"/>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noProof="0"/>
              <a:t>CLICK TO ADD DATE </a:t>
            </a:r>
            <a:r>
              <a:rPr lang="en-GB" noProof="0" err="1"/>
              <a:t>and/OR</a:t>
            </a:r>
            <a:r>
              <a:rPr lang="en-GB" noProof="0"/>
              <a:t> CONFIDENTIAL Status </a:t>
            </a:r>
          </a:p>
        </p:txBody>
      </p:sp>
      <p:pic>
        <p:nvPicPr>
          <p:cNvPr id="10" name="Graphic 9">
            <a:extLst>
              <a:ext uri="{FF2B5EF4-FFF2-40B4-BE49-F238E27FC236}">
                <a16:creationId xmlns:a16="http://schemas.microsoft.com/office/drawing/2014/main" id="{0F3C0F3F-EAD0-1530-255B-5C52ED9844B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49184" t="48902"/>
          <a:stretch/>
        </p:blipFill>
        <p:spPr>
          <a:xfrm rot="16200000">
            <a:off x="7135" y="4300885"/>
            <a:ext cx="2570162" cy="2584433"/>
          </a:xfrm>
          <a:prstGeom prst="rect">
            <a:avLst/>
          </a:prstGeom>
        </p:spPr>
      </p:pic>
      <p:pic>
        <p:nvPicPr>
          <p:cNvPr id="8" name="Graphic 7">
            <a:extLst>
              <a:ext uri="{FF2B5EF4-FFF2-40B4-BE49-F238E27FC236}">
                <a16:creationId xmlns:a16="http://schemas.microsoft.com/office/drawing/2014/main" id="{5E10AD04-9477-A068-1C6C-D9582661C234}"/>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63538" y="5617454"/>
            <a:ext cx="1677600" cy="935851"/>
          </a:xfrm>
          <a:prstGeom prst="rect">
            <a:avLst/>
          </a:prstGeom>
        </p:spPr>
      </p:pic>
    </p:spTree>
    <p:extLst>
      <p:ext uri="{BB962C8B-B14F-4D97-AF65-F5344CB8AC3E}">
        <p14:creationId xmlns:p14="http://schemas.microsoft.com/office/powerpoint/2010/main" val="3379751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Quote or Statement - Tint">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5" name="Freeform: Shape 44">
            <a:extLst>
              <a:ext uri="{FF2B5EF4-FFF2-40B4-BE49-F238E27FC236}">
                <a16:creationId xmlns:a16="http://schemas.microsoft.com/office/drawing/2014/main" id="{C1374975-F466-839C-187D-F6CC8698CDB6}"/>
              </a:ext>
            </a:extLst>
          </p:cNvPr>
          <p:cNvSpPr/>
          <p:nvPr userDrawn="1"/>
        </p:nvSpPr>
        <p:spPr>
          <a:xfrm>
            <a:off x="6388641" y="4498372"/>
            <a:ext cx="5803359" cy="2359628"/>
          </a:xfrm>
          <a:custGeom>
            <a:avLst/>
            <a:gdLst>
              <a:gd name="connsiteX0" fmla="*/ 5803359 w 5803359"/>
              <a:gd name="connsiteY0" fmla="*/ 1859060 h 2359628"/>
              <a:gd name="connsiteX1" fmla="*/ 5803359 w 5803359"/>
              <a:gd name="connsiteY1" fmla="*/ 2359628 h 2359628"/>
              <a:gd name="connsiteX2" fmla="*/ 5592538 w 5803359"/>
              <a:gd name="connsiteY2" fmla="*/ 2359628 h 2359628"/>
              <a:gd name="connsiteX3" fmla="*/ 5803359 w 5803359"/>
              <a:gd name="connsiteY3" fmla="*/ 934943 h 2359628"/>
              <a:gd name="connsiteX4" fmla="*/ 5803359 w 5803359"/>
              <a:gd name="connsiteY4" fmla="*/ 1819534 h 2359628"/>
              <a:gd name="connsiteX5" fmla="*/ 5431642 w 5803359"/>
              <a:gd name="connsiteY5" fmla="*/ 1819534 h 2359628"/>
              <a:gd name="connsiteX6" fmla="*/ 5203983 w 5803359"/>
              <a:gd name="connsiteY6" fmla="*/ 2359628 h 2359628"/>
              <a:gd name="connsiteX7" fmla="*/ 4816130 w 5803359"/>
              <a:gd name="connsiteY7" fmla="*/ 2359628 h 2359628"/>
              <a:gd name="connsiteX8" fmla="*/ 5043598 w 5803359"/>
              <a:gd name="connsiteY8" fmla="*/ 1819534 h 2359628"/>
              <a:gd name="connsiteX9" fmla="*/ 5430357 w 5803359"/>
              <a:gd name="connsiteY9" fmla="*/ 1819534 h 2359628"/>
              <a:gd name="connsiteX10" fmla="*/ 5038784 w 5803359"/>
              <a:gd name="connsiteY10" fmla="*/ 909927 h 2359628"/>
              <a:gd name="connsiteX11" fmla="*/ 5426827 w 5803359"/>
              <a:gd name="connsiteY11" fmla="*/ 909927 h 2359628"/>
              <a:gd name="connsiteX12" fmla="*/ 5043277 w 5803359"/>
              <a:gd name="connsiteY12" fmla="*/ 1819534 h 2359628"/>
              <a:gd name="connsiteX13" fmla="*/ 4657160 w 5803359"/>
              <a:gd name="connsiteY13" fmla="*/ 1819534 h 2359628"/>
              <a:gd name="connsiteX14" fmla="*/ 4429692 w 5803359"/>
              <a:gd name="connsiteY14" fmla="*/ 2359628 h 2359628"/>
              <a:gd name="connsiteX15" fmla="*/ 4041779 w 5803359"/>
              <a:gd name="connsiteY15" fmla="*/ 2359628 h 2359628"/>
              <a:gd name="connsiteX16" fmla="*/ 4269438 w 5803359"/>
              <a:gd name="connsiteY16" fmla="*/ 1819534 h 2359628"/>
              <a:gd name="connsiteX17" fmla="*/ 4655555 w 5803359"/>
              <a:gd name="connsiteY17" fmla="*/ 1819534 h 2359628"/>
              <a:gd name="connsiteX18" fmla="*/ 4263981 w 5803359"/>
              <a:gd name="connsiteY18" fmla="*/ 909927 h 2359628"/>
              <a:gd name="connsiteX19" fmla="*/ 4650420 w 5803359"/>
              <a:gd name="connsiteY19" fmla="*/ 909927 h 2359628"/>
              <a:gd name="connsiteX20" fmla="*/ 4267192 w 5803359"/>
              <a:gd name="connsiteY20" fmla="*/ 1819534 h 2359628"/>
              <a:gd name="connsiteX21" fmla="*/ 3880753 w 5803359"/>
              <a:gd name="connsiteY21" fmla="*/ 1819534 h 2359628"/>
              <a:gd name="connsiteX22" fmla="*/ 3653285 w 5803359"/>
              <a:gd name="connsiteY22" fmla="*/ 2359628 h 2359628"/>
              <a:gd name="connsiteX23" fmla="*/ 3265563 w 5803359"/>
              <a:gd name="connsiteY23" fmla="*/ 2359628 h 2359628"/>
              <a:gd name="connsiteX24" fmla="*/ 3493031 w 5803359"/>
              <a:gd name="connsiteY24" fmla="*/ 1819534 h 2359628"/>
              <a:gd name="connsiteX25" fmla="*/ 3879148 w 5803359"/>
              <a:gd name="connsiteY25" fmla="*/ 1819534 h 2359628"/>
              <a:gd name="connsiteX26" fmla="*/ 4262377 w 5803359"/>
              <a:gd name="connsiteY26" fmla="*/ 909928 h 2359628"/>
              <a:gd name="connsiteX27" fmla="*/ 4263981 w 5803359"/>
              <a:gd name="connsiteY27" fmla="*/ 909928 h 2359628"/>
              <a:gd name="connsiteX28" fmla="*/ 3488217 w 5803359"/>
              <a:gd name="connsiteY28" fmla="*/ 909927 h 2359628"/>
              <a:gd name="connsiteX29" fmla="*/ 3875938 w 5803359"/>
              <a:gd name="connsiteY29" fmla="*/ 909927 h 2359628"/>
              <a:gd name="connsiteX30" fmla="*/ 3875938 w 5803359"/>
              <a:gd name="connsiteY30" fmla="*/ 909928 h 2359628"/>
              <a:gd name="connsiteX31" fmla="*/ 3875939 w 5803359"/>
              <a:gd name="connsiteY31" fmla="*/ 909928 h 2359628"/>
              <a:gd name="connsiteX32" fmla="*/ 3492710 w 5803359"/>
              <a:gd name="connsiteY32" fmla="*/ 1819534 h 2359628"/>
              <a:gd name="connsiteX33" fmla="*/ 3104667 w 5803359"/>
              <a:gd name="connsiteY33" fmla="*/ 1819534 h 2359628"/>
              <a:gd name="connsiteX34" fmla="*/ 1934760 w 5803359"/>
              <a:gd name="connsiteY34" fmla="*/ 909927 h 2359628"/>
              <a:gd name="connsiteX35" fmla="*/ 2322803 w 5803359"/>
              <a:gd name="connsiteY35" fmla="*/ 909927 h 2359628"/>
              <a:gd name="connsiteX36" fmla="*/ 1939253 w 5803359"/>
              <a:gd name="connsiteY36" fmla="*/ 1819534 h 2359628"/>
              <a:gd name="connsiteX37" fmla="*/ 1551531 w 5803359"/>
              <a:gd name="connsiteY37" fmla="*/ 1819534 h 2359628"/>
              <a:gd name="connsiteX38" fmla="*/ 1159315 w 5803359"/>
              <a:gd name="connsiteY38" fmla="*/ 909927 h 2359628"/>
              <a:gd name="connsiteX39" fmla="*/ 1546396 w 5803359"/>
              <a:gd name="connsiteY39" fmla="*/ 909927 h 2359628"/>
              <a:gd name="connsiteX40" fmla="*/ 1163167 w 5803359"/>
              <a:gd name="connsiteY40" fmla="*/ 1819534 h 2359628"/>
              <a:gd name="connsiteX41" fmla="*/ 775124 w 5803359"/>
              <a:gd name="connsiteY41" fmla="*/ 1819534 h 2359628"/>
              <a:gd name="connsiteX42" fmla="*/ 1158673 w 5803359"/>
              <a:gd name="connsiteY42" fmla="*/ 909928 h 2359628"/>
              <a:gd name="connsiteX43" fmla="*/ 1159315 w 5803359"/>
              <a:gd name="connsiteY43" fmla="*/ 909928 h 2359628"/>
              <a:gd name="connsiteX44" fmla="*/ 383550 w 5803359"/>
              <a:gd name="connsiteY44" fmla="*/ 909927 h 2359628"/>
              <a:gd name="connsiteX45" fmla="*/ 771272 w 5803359"/>
              <a:gd name="connsiteY45" fmla="*/ 909927 h 2359628"/>
              <a:gd name="connsiteX46" fmla="*/ 388043 w 5803359"/>
              <a:gd name="connsiteY46" fmla="*/ 1819534 h 2359628"/>
              <a:gd name="connsiteX47" fmla="*/ 0 w 5803359"/>
              <a:gd name="connsiteY47" fmla="*/ 1819534 h 2359628"/>
              <a:gd name="connsiteX48" fmla="*/ 5803359 w 5803359"/>
              <a:gd name="connsiteY48" fmla="*/ 15901 h 2359628"/>
              <a:gd name="connsiteX49" fmla="*/ 5803359 w 5803359"/>
              <a:gd name="connsiteY49" fmla="*/ 909928 h 2359628"/>
              <a:gd name="connsiteX50" fmla="*/ 5426827 w 5803359"/>
              <a:gd name="connsiteY50" fmla="*/ 909928 h 2359628"/>
              <a:gd name="connsiteX51" fmla="*/ 5033649 w 5803359"/>
              <a:gd name="connsiteY51" fmla="*/ 0 h 2359628"/>
              <a:gd name="connsiteX52" fmla="*/ 5421692 w 5803359"/>
              <a:gd name="connsiteY52" fmla="*/ 0 h 2359628"/>
              <a:gd name="connsiteX53" fmla="*/ 5038142 w 5803359"/>
              <a:gd name="connsiteY53" fmla="*/ 909928 h 2359628"/>
              <a:gd name="connsiteX54" fmla="*/ 4650420 w 5803359"/>
              <a:gd name="connsiteY54" fmla="*/ 909928 h 2359628"/>
              <a:gd name="connsiteX55" fmla="*/ 4259167 w 5803359"/>
              <a:gd name="connsiteY55" fmla="*/ 0 h 2359628"/>
              <a:gd name="connsiteX56" fmla="*/ 4647210 w 5803359"/>
              <a:gd name="connsiteY56" fmla="*/ 0 h 2359628"/>
              <a:gd name="connsiteX57" fmla="*/ 4263981 w 5803359"/>
              <a:gd name="connsiteY57" fmla="*/ 909927 h 2359628"/>
              <a:gd name="connsiteX58" fmla="*/ 4262377 w 5803359"/>
              <a:gd name="connsiteY58" fmla="*/ 909927 h 2359628"/>
              <a:gd name="connsiteX59" fmla="*/ 4262377 w 5803359"/>
              <a:gd name="connsiteY59" fmla="*/ 909928 h 2359628"/>
              <a:gd name="connsiteX60" fmla="*/ 3875939 w 5803359"/>
              <a:gd name="connsiteY60" fmla="*/ 909928 h 2359628"/>
              <a:gd name="connsiteX61" fmla="*/ 3875939 w 5803359"/>
              <a:gd name="connsiteY61" fmla="*/ 909927 h 2359628"/>
              <a:gd name="connsiteX62" fmla="*/ 3875938 w 5803359"/>
              <a:gd name="connsiteY62" fmla="*/ 909927 h 2359628"/>
              <a:gd name="connsiteX63" fmla="*/ 3483081 w 5803359"/>
              <a:gd name="connsiteY63" fmla="*/ 0 h 2359628"/>
              <a:gd name="connsiteX64" fmla="*/ 3870803 w 5803359"/>
              <a:gd name="connsiteY64" fmla="*/ 0 h 2359628"/>
              <a:gd name="connsiteX65" fmla="*/ 3487574 w 5803359"/>
              <a:gd name="connsiteY65" fmla="*/ 909928 h 2359628"/>
              <a:gd name="connsiteX66" fmla="*/ 3099531 w 5803359"/>
              <a:gd name="connsiteY66" fmla="*/ 909928 h 2359628"/>
              <a:gd name="connsiteX67" fmla="*/ 1929625 w 5803359"/>
              <a:gd name="connsiteY67" fmla="*/ 0 h 2359628"/>
              <a:gd name="connsiteX68" fmla="*/ 2317668 w 5803359"/>
              <a:gd name="connsiteY68" fmla="*/ 0 h 2359628"/>
              <a:gd name="connsiteX69" fmla="*/ 1934439 w 5803359"/>
              <a:gd name="connsiteY69" fmla="*/ 909928 h 2359628"/>
              <a:gd name="connsiteX70" fmla="*/ 1546396 w 5803359"/>
              <a:gd name="connsiteY70" fmla="*/ 909928 h 2359628"/>
              <a:gd name="connsiteX71" fmla="*/ 1154501 w 5803359"/>
              <a:gd name="connsiteY71" fmla="*/ 0 h 2359628"/>
              <a:gd name="connsiteX72" fmla="*/ 1542544 w 5803359"/>
              <a:gd name="connsiteY72" fmla="*/ 0 h 2359628"/>
              <a:gd name="connsiteX73" fmla="*/ 1159315 w 5803359"/>
              <a:gd name="connsiteY73" fmla="*/ 909927 h 2359628"/>
              <a:gd name="connsiteX74" fmla="*/ 1158674 w 5803359"/>
              <a:gd name="connsiteY74" fmla="*/ 909927 h 2359628"/>
              <a:gd name="connsiteX75" fmla="*/ 1158673 w 5803359"/>
              <a:gd name="connsiteY75" fmla="*/ 909928 h 2359628"/>
              <a:gd name="connsiteX76" fmla="*/ 771272 w 5803359"/>
              <a:gd name="connsiteY76" fmla="*/ 909928 h 235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803359" h="2359628">
                <a:moveTo>
                  <a:pt x="5803359" y="1859060"/>
                </a:moveTo>
                <a:lnTo>
                  <a:pt x="5803359" y="2359628"/>
                </a:lnTo>
                <a:lnTo>
                  <a:pt x="5592538" y="2359628"/>
                </a:lnTo>
                <a:close/>
                <a:moveTo>
                  <a:pt x="5803359" y="934943"/>
                </a:moveTo>
                <a:lnTo>
                  <a:pt x="5803359" y="1819534"/>
                </a:lnTo>
                <a:lnTo>
                  <a:pt x="5431642" y="1819534"/>
                </a:lnTo>
                <a:lnTo>
                  <a:pt x="5203983" y="2359628"/>
                </a:lnTo>
                <a:lnTo>
                  <a:pt x="4816130" y="2359628"/>
                </a:lnTo>
                <a:lnTo>
                  <a:pt x="5043598" y="1819534"/>
                </a:lnTo>
                <a:lnTo>
                  <a:pt x="5430357" y="1819534"/>
                </a:lnTo>
                <a:close/>
                <a:moveTo>
                  <a:pt x="5038784" y="909927"/>
                </a:moveTo>
                <a:lnTo>
                  <a:pt x="5426827" y="909927"/>
                </a:lnTo>
                <a:lnTo>
                  <a:pt x="5043277" y="1819534"/>
                </a:lnTo>
                <a:lnTo>
                  <a:pt x="4657160" y="1819534"/>
                </a:lnTo>
                <a:lnTo>
                  <a:pt x="4429692" y="2359628"/>
                </a:lnTo>
                <a:lnTo>
                  <a:pt x="4041779" y="2359628"/>
                </a:lnTo>
                <a:lnTo>
                  <a:pt x="4269438" y="1819534"/>
                </a:lnTo>
                <a:lnTo>
                  <a:pt x="4655555" y="1819534"/>
                </a:lnTo>
                <a:close/>
                <a:moveTo>
                  <a:pt x="4263981" y="909927"/>
                </a:moveTo>
                <a:lnTo>
                  <a:pt x="4650420" y="909927"/>
                </a:lnTo>
                <a:lnTo>
                  <a:pt x="4267192" y="1819534"/>
                </a:lnTo>
                <a:lnTo>
                  <a:pt x="3880753" y="1819534"/>
                </a:lnTo>
                <a:lnTo>
                  <a:pt x="3653285" y="2359628"/>
                </a:lnTo>
                <a:lnTo>
                  <a:pt x="3265563" y="2359628"/>
                </a:lnTo>
                <a:lnTo>
                  <a:pt x="3493031" y="1819534"/>
                </a:lnTo>
                <a:lnTo>
                  <a:pt x="3879148" y="1819534"/>
                </a:lnTo>
                <a:lnTo>
                  <a:pt x="4262377" y="909928"/>
                </a:lnTo>
                <a:lnTo>
                  <a:pt x="4263981" y="909928"/>
                </a:lnTo>
                <a:close/>
                <a:moveTo>
                  <a:pt x="3488217" y="909927"/>
                </a:moveTo>
                <a:lnTo>
                  <a:pt x="3875938" y="909927"/>
                </a:lnTo>
                <a:lnTo>
                  <a:pt x="3875938" y="909928"/>
                </a:lnTo>
                <a:lnTo>
                  <a:pt x="3875939" y="909928"/>
                </a:lnTo>
                <a:lnTo>
                  <a:pt x="3492710" y="1819534"/>
                </a:lnTo>
                <a:lnTo>
                  <a:pt x="3104667" y="1819534"/>
                </a:lnTo>
                <a:close/>
                <a:moveTo>
                  <a:pt x="1934760" y="909927"/>
                </a:moveTo>
                <a:lnTo>
                  <a:pt x="2322803" y="909927"/>
                </a:lnTo>
                <a:lnTo>
                  <a:pt x="1939253" y="1819534"/>
                </a:lnTo>
                <a:lnTo>
                  <a:pt x="1551531" y="1819534"/>
                </a:lnTo>
                <a:close/>
                <a:moveTo>
                  <a:pt x="1159315" y="909927"/>
                </a:moveTo>
                <a:lnTo>
                  <a:pt x="1546396" y="909927"/>
                </a:lnTo>
                <a:lnTo>
                  <a:pt x="1163167" y="1819534"/>
                </a:lnTo>
                <a:lnTo>
                  <a:pt x="775124" y="1819534"/>
                </a:lnTo>
                <a:lnTo>
                  <a:pt x="1158673" y="909928"/>
                </a:lnTo>
                <a:lnTo>
                  <a:pt x="1159315" y="909928"/>
                </a:lnTo>
                <a:close/>
                <a:moveTo>
                  <a:pt x="383550" y="909927"/>
                </a:moveTo>
                <a:lnTo>
                  <a:pt x="771272" y="909927"/>
                </a:lnTo>
                <a:lnTo>
                  <a:pt x="388043" y="1819534"/>
                </a:lnTo>
                <a:lnTo>
                  <a:pt x="0" y="1819534"/>
                </a:lnTo>
                <a:close/>
                <a:moveTo>
                  <a:pt x="5803359" y="15901"/>
                </a:moveTo>
                <a:lnTo>
                  <a:pt x="5803359" y="909928"/>
                </a:lnTo>
                <a:lnTo>
                  <a:pt x="5426827" y="909928"/>
                </a:lnTo>
                <a:close/>
                <a:moveTo>
                  <a:pt x="5033649" y="0"/>
                </a:moveTo>
                <a:lnTo>
                  <a:pt x="5421692" y="0"/>
                </a:lnTo>
                <a:lnTo>
                  <a:pt x="5038142" y="909928"/>
                </a:lnTo>
                <a:lnTo>
                  <a:pt x="4650420" y="909928"/>
                </a:lnTo>
                <a:close/>
                <a:moveTo>
                  <a:pt x="4259167" y="0"/>
                </a:moveTo>
                <a:lnTo>
                  <a:pt x="4647210" y="0"/>
                </a:lnTo>
                <a:lnTo>
                  <a:pt x="4263981" y="909927"/>
                </a:lnTo>
                <a:lnTo>
                  <a:pt x="4262377" y="909927"/>
                </a:lnTo>
                <a:lnTo>
                  <a:pt x="4262377" y="909928"/>
                </a:lnTo>
                <a:lnTo>
                  <a:pt x="3875939" y="909928"/>
                </a:lnTo>
                <a:lnTo>
                  <a:pt x="3875939" y="909927"/>
                </a:lnTo>
                <a:lnTo>
                  <a:pt x="3875938" y="909927"/>
                </a:lnTo>
                <a:close/>
                <a:moveTo>
                  <a:pt x="3483081" y="0"/>
                </a:moveTo>
                <a:lnTo>
                  <a:pt x="3870803" y="0"/>
                </a:lnTo>
                <a:lnTo>
                  <a:pt x="3487574" y="909928"/>
                </a:lnTo>
                <a:lnTo>
                  <a:pt x="3099531" y="909928"/>
                </a:lnTo>
                <a:close/>
                <a:moveTo>
                  <a:pt x="1929625" y="0"/>
                </a:moveTo>
                <a:lnTo>
                  <a:pt x="2317668" y="0"/>
                </a:lnTo>
                <a:lnTo>
                  <a:pt x="1934439" y="909928"/>
                </a:lnTo>
                <a:lnTo>
                  <a:pt x="1546396" y="909928"/>
                </a:lnTo>
                <a:close/>
                <a:moveTo>
                  <a:pt x="1154501" y="0"/>
                </a:moveTo>
                <a:lnTo>
                  <a:pt x="1542544" y="0"/>
                </a:lnTo>
                <a:lnTo>
                  <a:pt x="1159315" y="909927"/>
                </a:lnTo>
                <a:lnTo>
                  <a:pt x="1158674" y="909927"/>
                </a:lnTo>
                <a:lnTo>
                  <a:pt x="1158673" y="909928"/>
                </a:lnTo>
                <a:lnTo>
                  <a:pt x="771272" y="909928"/>
                </a:lnTo>
                <a:close/>
              </a:path>
            </a:pathLst>
          </a:custGeom>
          <a:solidFill>
            <a:schemeClr val="tx2">
              <a:lumMod val="40000"/>
              <a:lumOff val="60000"/>
              <a:alpha val="50000"/>
            </a:schemeClr>
          </a:solidFill>
          <a:ln w="32084" cap="flat">
            <a:noFill/>
            <a:prstDash val="solid"/>
            <a:miter/>
          </a:ln>
        </p:spPr>
        <p:txBody>
          <a:bodyPr rtlCol="0" anchor="ctr"/>
          <a:lstStyle/>
          <a:p>
            <a:endParaRPr lang="en-GB" dirty="0"/>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
        <p:nvSpPr>
          <p:cNvPr id="12" name="Content">
            <a:extLst>
              <a:ext uri="{FF2B5EF4-FFF2-40B4-BE49-F238E27FC236}">
                <a16:creationId xmlns:a16="http://schemas.microsoft.com/office/drawing/2014/main" id="{3E52655F-3A3C-2584-215D-C530F4F97F0B}"/>
              </a:ext>
            </a:extLst>
          </p:cNvPr>
          <p:cNvSpPr>
            <a:spLocks noGrp="1"/>
          </p:cNvSpPr>
          <p:nvPr>
            <p:ph sz="quarter" idx="17" hasCustomPrompt="1"/>
          </p:nvPr>
        </p:nvSpPr>
        <p:spPr>
          <a:xfrm>
            <a:off x="558801" y="1438552"/>
            <a:ext cx="7313612" cy="4860000"/>
          </a:xfrm>
        </p:spPr>
        <p:txBody>
          <a:bodyPr/>
          <a:lstStyle>
            <a:lvl1pPr marL="0" indent="0">
              <a:buNone/>
              <a:defRPr sz="3200">
                <a:latin typeface="Proxima Nova Light" panose="02000506030000020004" pitchFamily="50" charset="0"/>
              </a:defRPr>
            </a:lvl1pPr>
            <a:lvl2pPr marL="0" indent="0">
              <a:spcBef>
                <a:spcPts val="600"/>
              </a:spcBef>
              <a:buNone/>
              <a:defRPr sz="1400">
                <a:latin typeface="+mj-lt"/>
              </a:defRPr>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en-GB"/>
              <a:t>Click to add quote</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Rectangle 5">
            <a:extLst>
              <a:ext uri="{FF2B5EF4-FFF2-40B4-BE49-F238E27FC236}">
                <a16:creationId xmlns:a16="http://schemas.microsoft.com/office/drawing/2014/main" id="{D84B5BEE-F796-2BB9-2FFB-BBE49D8566E5}"/>
              </a:ext>
            </a:extLst>
          </p:cNvPr>
          <p:cNvSpPr/>
          <p:nvPr userDrawn="1"/>
        </p:nvSpPr>
        <p:spPr>
          <a:xfrm>
            <a:off x="0" y="0"/>
            <a:ext cx="558800" cy="9271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lide Number">
            <a:extLst>
              <a:ext uri="{FF2B5EF4-FFF2-40B4-BE49-F238E27FC236}">
                <a16:creationId xmlns:a16="http://schemas.microsoft.com/office/drawing/2014/main" id="{DA08C086-6CE6-01B7-A780-E317DE4202D7}"/>
              </a:ext>
            </a:extLst>
          </p:cNvPr>
          <p:cNvSpPr txBox="1"/>
          <p:nvPr userDrawn="1"/>
        </p:nvSpPr>
        <p:spPr>
          <a:xfrm>
            <a:off x="11262088" y="6468773"/>
            <a:ext cx="379050" cy="215197"/>
          </a:xfrm>
          <a:prstGeom prst="rect">
            <a:avLst/>
          </a:prstGeom>
          <a:noFill/>
          <a:ln>
            <a:noFill/>
          </a:ln>
        </p:spPr>
        <p:txBody>
          <a:bodyPr wrap="square" lIns="0" tIns="0" rIns="0" bIns="0" rtlCol="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79017D-4930-40A6-9E49-07E438561B51}" type="slidenum">
              <a:rPr lang="en-GB" sz="900" smtClean="0"/>
              <a:pPr marL="0" marR="0" lvl="0" indent="0" algn="r" defTabSz="914400" rtl="0" eaLnBrk="1" fontAlgn="auto" latinLnBrk="0" hangingPunct="1">
                <a:lnSpc>
                  <a:spcPct val="100000"/>
                </a:lnSpc>
                <a:spcBef>
                  <a:spcPts val="0"/>
                </a:spcBef>
                <a:spcAft>
                  <a:spcPts val="0"/>
                </a:spcAft>
                <a:buClrTx/>
                <a:buSzTx/>
                <a:buFontTx/>
                <a:buNone/>
                <a:tabLst/>
                <a:defRPr/>
              </a:pPr>
              <a:t>‹#›</a:t>
            </a:fld>
            <a:endParaRPr lang="en-GB" sz="900" dirty="0"/>
          </a:p>
        </p:txBody>
      </p:sp>
      <p:sp>
        <p:nvSpPr>
          <p:cNvPr id="43" name="Freeform 6">
            <a:extLst>
              <a:ext uri="{FF2B5EF4-FFF2-40B4-BE49-F238E27FC236}">
                <a16:creationId xmlns:a16="http://schemas.microsoft.com/office/drawing/2014/main" id="{892F2CF0-5CBB-2496-957C-3EA3DA40497C}"/>
              </a:ext>
            </a:extLst>
          </p:cNvPr>
          <p:cNvSpPr>
            <a:spLocks noChangeAspect="1" noEditPoints="1"/>
          </p:cNvSpPr>
          <p:nvPr userDrawn="1"/>
        </p:nvSpPr>
        <p:spPr bwMode="auto">
          <a:xfrm>
            <a:off x="10885699" y="360983"/>
            <a:ext cx="951752" cy="393680"/>
          </a:xfrm>
          <a:custGeom>
            <a:avLst/>
            <a:gdLst>
              <a:gd name="T0" fmla="*/ 7004 w 7333"/>
              <a:gd name="T1" fmla="*/ 2083 h 3026"/>
              <a:gd name="T2" fmla="*/ 6580 w 7333"/>
              <a:gd name="T3" fmla="*/ 2351 h 3026"/>
              <a:gd name="T4" fmla="*/ 6815 w 7333"/>
              <a:gd name="T5" fmla="*/ 2966 h 3026"/>
              <a:gd name="T6" fmla="*/ 7121 w 7333"/>
              <a:gd name="T7" fmla="*/ 2444 h 3026"/>
              <a:gd name="T8" fmla="*/ 6173 w 7333"/>
              <a:gd name="T9" fmla="*/ 2460 h 3026"/>
              <a:gd name="T10" fmla="*/ 5892 w 7333"/>
              <a:gd name="T11" fmla="*/ 2494 h 3026"/>
              <a:gd name="T12" fmla="*/ 5569 w 7333"/>
              <a:gd name="T13" fmla="*/ 2544 h 3026"/>
              <a:gd name="T14" fmla="*/ 5185 w 7333"/>
              <a:gd name="T15" fmla="*/ 2309 h 3026"/>
              <a:gd name="T16" fmla="*/ 4871 w 7333"/>
              <a:gd name="T17" fmla="*/ 2873 h 3026"/>
              <a:gd name="T18" fmla="*/ 5214 w 7333"/>
              <a:gd name="T19" fmla="*/ 2897 h 3026"/>
              <a:gd name="T20" fmla="*/ 5456 w 7333"/>
              <a:gd name="T21" fmla="*/ 2412 h 3026"/>
              <a:gd name="T22" fmla="*/ 4621 w 7333"/>
              <a:gd name="T23" fmla="*/ 2064 h 3026"/>
              <a:gd name="T24" fmla="*/ 4170 w 7333"/>
              <a:gd name="T25" fmla="*/ 2869 h 3026"/>
              <a:gd name="T26" fmla="*/ 3151 w 7333"/>
              <a:gd name="T27" fmla="*/ 2043 h 3026"/>
              <a:gd name="T28" fmla="*/ 3360 w 7333"/>
              <a:gd name="T29" fmla="*/ 3026 h 3026"/>
              <a:gd name="T30" fmla="*/ 3651 w 7333"/>
              <a:gd name="T31" fmla="*/ 2102 h 3026"/>
              <a:gd name="T32" fmla="*/ 4308 w 7333"/>
              <a:gd name="T33" fmla="*/ 3010 h 3026"/>
              <a:gd name="T34" fmla="*/ 2872 w 7333"/>
              <a:gd name="T35" fmla="*/ 2865 h 3026"/>
              <a:gd name="T36" fmla="*/ 2559 w 7333"/>
              <a:gd name="T37" fmla="*/ 2211 h 3026"/>
              <a:gd name="T38" fmla="*/ 1869 w 7333"/>
              <a:gd name="T39" fmla="*/ 2068 h 3026"/>
              <a:gd name="T40" fmla="*/ 2559 w 7333"/>
              <a:gd name="T41" fmla="*/ 3010 h 3026"/>
              <a:gd name="T42" fmla="*/ 795 w 7333"/>
              <a:gd name="T43" fmla="*/ 1670 h 3026"/>
              <a:gd name="T44" fmla="*/ 795 w 7333"/>
              <a:gd name="T45" fmla="*/ 3006 h 3026"/>
              <a:gd name="T46" fmla="*/ 1286 w 7333"/>
              <a:gd name="T47" fmla="*/ 2357 h 3026"/>
              <a:gd name="T48" fmla="*/ 1638 w 7333"/>
              <a:gd name="T49" fmla="*/ 2093 h 3026"/>
              <a:gd name="T50" fmla="*/ 1515 w 7333"/>
              <a:gd name="T51" fmla="*/ 1705 h 3026"/>
              <a:gd name="T52" fmla="*/ 795 w 7333"/>
              <a:gd name="T53" fmla="*/ 1670 h 3026"/>
              <a:gd name="T54" fmla="*/ 5286 w 7333"/>
              <a:gd name="T55" fmla="*/ 1620 h 3026"/>
              <a:gd name="T56" fmla="*/ 5061 w 7333"/>
              <a:gd name="T57" fmla="*/ 1794 h 3026"/>
              <a:gd name="T58" fmla="*/ 5908 w 7333"/>
              <a:gd name="T59" fmla="*/ 397 h 3026"/>
              <a:gd name="T60" fmla="*/ 5350 w 7333"/>
              <a:gd name="T61" fmla="*/ 550 h 3026"/>
              <a:gd name="T62" fmla="*/ 4986 w 7333"/>
              <a:gd name="T63" fmla="*/ 492 h 3026"/>
              <a:gd name="T64" fmla="*/ 4906 w 7333"/>
              <a:gd name="T65" fmla="*/ 1022 h 3026"/>
              <a:gd name="T66" fmla="*/ 4786 w 7333"/>
              <a:gd name="T67" fmla="*/ 768 h 3026"/>
              <a:gd name="T68" fmla="*/ 4524 w 7333"/>
              <a:gd name="T69" fmla="*/ 1358 h 3026"/>
              <a:gd name="T70" fmla="*/ 3616 w 7333"/>
              <a:gd name="T71" fmla="*/ 1152 h 3026"/>
              <a:gd name="T72" fmla="*/ 3624 w 7333"/>
              <a:gd name="T73" fmla="*/ 638 h 3026"/>
              <a:gd name="T74" fmla="*/ 3540 w 7333"/>
              <a:gd name="T75" fmla="*/ 382 h 3026"/>
              <a:gd name="T76" fmla="*/ 4023 w 7333"/>
              <a:gd name="T77" fmla="*/ 1184 h 3026"/>
              <a:gd name="T78" fmla="*/ 3096 w 7333"/>
              <a:gd name="T79" fmla="*/ 1089 h 3026"/>
              <a:gd name="T80" fmla="*/ 2276 w 7333"/>
              <a:gd name="T81" fmla="*/ 1553 h 3026"/>
              <a:gd name="T82" fmla="*/ 2276 w 7333"/>
              <a:gd name="T83" fmla="*/ 1553 h 3026"/>
              <a:gd name="T84" fmla="*/ 2544 w 7333"/>
              <a:gd name="T85" fmla="*/ 414 h 3026"/>
              <a:gd name="T86" fmla="*/ 2368 w 7333"/>
              <a:gd name="T87" fmla="*/ 987 h 3026"/>
              <a:gd name="T88" fmla="*/ 3043 w 7333"/>
              <a:gd name="T89" fmla="*/ 217 h 3026"/>
              <a:gd name="T90" fmla="*/ 2330 w 7333"/>
              <a:gd name="T91" fmla="*/ 1064 h 3026"/>
              <a:gd name="T92" fmla="*/ 2335 w 7333"/>
              <a:gd name="T93" fmla="*/ 1429 h 3026"/>
              <a:gd name="T94" fmla="*/ 1598 w 7333"/>
              <a:gd name="T95" fmla="*/ 418 h 3026"/>
              <a:gd name="T96" fmla="*/ 2020 w 7333"/>
              <a:gd name="T97" fmla="*/ 785 h 3026"/>
              <a:gd name="T98" fmla="*/ 2012 w 7333"/>
              <a:gd name="T99" fmla="*/ 1005 h 3026"/>
              <a:gd name="T100" fmla="*/ 0 w 7333"/>
              <a:gd name="T101" fmla="*/ 1343 h 3026"/>
              <a:gd name="T102" fmla="*/ 0 w 7333"/>
              <a:gd name="T103" fmla="*/ 3 h 3026"/>
              <a:gd name="T104" fmla="*/ 491 w 7333"/>
              <a:gd name="T105" fmla="*/ 1266 h 3026"/>
              <a:gd name="T106" fmla="*/ 1028 w 7333"/>
              <a:gd name="T107" fmla="*/ 1343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333" h="3026">
                <a:moveTo>
                  <a:pt x="7121" y="2444"/>
                </a:moveTo>
                <a:lnTo>
                  <a:pt x="7121" y="2444"/>
                </a:lnTo>
                <a:lnTo>
                  <a:pt x="6999" y="2391"/>
                </a:lnTo>
                <a:cubicBezTo>
                  <a:pt x="6886" y="2341"/>
                  <a:pt x="6823" y="2301"/>
                  <a:pt x="6823" y="2217"/>
                </a:cubicBezTo>
                <a:cubicBezTo>
                  <a:pt x="6823" y="2127"/>
                  <a:pt x="6894" y="2083"/>
                  <a:pt x="6978" y="2083"/>
                </a:cubicBezTo>
                <a:lnTo>
                  <a:pt x="7004" y="2083"/>
                </a:lnTo>
                <a:cubicBezTo>
                  <a:pt x="7031" y="2083"/>
                  <a:pt x="7037" y="2093"/>
                  <a:pt x="7048" y="2112"/>
                </a:cubicBezTo>
                <a:lnTo>
                  <a:pt x="7197" y="2378"/>
                </a:lnTo>
                <a:lnTo>
                  <a:pt x="7201" y="2378"/>
                </a:lnTo>
                <a:lnTo>
                  <a:pt x="7308" y="2100"/>
                </a:lnTo>
                <a:cubicBezTo>
                  <a:pt x="7184" y="2062"/>
                  <a:pt x="7066" y="2049"/>
                  <a:pt x="6972" y="2049"/>
                </a:cubicBezTo>
                <a:cubicBezTo>
                  <a:pt x="6729" y="2049"/>
                  <a:pt x="6580" y="2169"/>
                  <a:pt x="6580" y="2351"/>
                </a:cubicBezTo>
                <a:cubicBezTo>
                  <a:pt x="6580" y="2487"/>
                  <a:pt x="6660" y="2573"/>
                  <a:pt x="6765" y="2622"/>
                </a:cubicBezTo>
                <a:lnTo>
                  <a:pt x="6895" y="2683"/>
                </a:lnTo>
                <a:cubicBezTo>
                  <a:pt x="7020" y="2741"/>
                  <a:pt x="7079" y="2773"/>
                  <a:pt x="7079" y="2852"/>
                </a:cubicBezTo>
                <a:cubicBezTo>
                  <a:pt x="7079" y="2934"/>
                  <a:pt x="7010" y="2991"/>
                  <a:pt x="6899" y="2991"/>
                </a:cubicBezTo>
                <a:lnTo>
                  <a:pt x="6855" y="2991"/>
                </a:lnTo>
                <a:cubicBezTo>
                  <a:pt x="6834" y="2991"/>
                  <a:pt x="6823" y="2982"/>
                  <a:pt x="6815" y="2966"/>
                </a:cubicBezTo>
                <a:lnTo>
                  <a:pt x="6662" y="2670"/>
                </a:lnTo>
                <a:lnTo>
                  <a:pt x="6658" y="2670"/>
                </a:lnTo>
                <a:lnTo>
                  <a:pt x="6553" y="2966"/>
                </a:lnTo>
                <a:cubicBezTo>
                  <a:pt x="6662" y="3004"/>
                  <a:pt x="6796" y="3026"/>
                  <a:pt x="6905" y="3026"/>
                </a:cubicBezTo>
                <a:cubicBezTo>
                  <a:pt x="7159" y="3026"/>
                  <a:pt x="7333" y="2915"/>
                  <a:pt x="7333" y="2708"/>
                </a:cubicBezTo>
                <a:cubicBezTo>
                  <a:pt x="7333" y="2561"/>
                  <a:pt x="7240" y="2496"/>
                  <a:pt x="7121" y="2444"/>
                </a:cubicBezTo>
                <a:lnTo>
                  <a:pt x="7121" y="2444"/>
                </a:lnTo>
                <a:close/>
                <a:moveTo>
                  <a:pt x="6175" y="2402"/>
                </a:moveTo>
                <a:lnTo>
                  <a:pt x="6175" y="2402"/>
                </a:lnTo>
                <a:cubicBezTo>
                  <a:pt x="6175" y="2152"/>
                  <a:pt x="6123" y="2085"/>
                  <a:pt x="6045" y="2085"/>
                </a:cubicBezTo>
                <a:cubicBezTo>
                  <a:pt x="5949" y="2085"/>
                  <a:pt x="5896" y="2183"/>
                  <a:pt x="5892" y="2460"/>
                </a:cubicBezTo>
                <a:lnTo>
                  <a:pt x="6173" y="2460"/>
                </a:lnTo>
                <a:cubicBezTo>
                  <a:pt x="6175" y="2435"/>
                  <a:pt x="6175" y="2410"/>
                  <a:pt x="6175" y="2402"/>
                </a:cubicBezTo>
                <a:lnTo>
                  <a:pt x="6175" y="2402"/>
                </a:lnTo>
                <a:close/>
                <a:moveTo>
                  <a:pt x="6467" y="2452"/>
                </a:moveTo>
                <a:lnTo>
                  <a:pt x="6467" y="2452"/>
                </a:lnTo>
                <a:cubicBezTo>
                  <a:pt x="6467" y="2458"/>
                  <a:pt x="6467" y="2471"/>
                  <a:pt x="6465" y="2494"/>
                </a:cubicBezTo>
                <a:lnTo>
                  <a:pt x="5892" y="2494"/>
                </a:lnTo>
                <a:lnTo>
                  <a:pt x="5892" y="2498"/>
                </a:lnTo>
                <a:cubicBezTo>
                  <a:pt x="5892" y="2746"/>
                  <a:pt x="6018" y="2848"/>
                  <a:pt x="6165" y="2848"/>
                </a:cubicBezTo>
                <a:cubicBezTo>
                  <a:pt x="6280" y="2848"/>
                  <a:pt x="6393" y="2798"/>
                  <a:pt x="6456" y="2672"/>
                </a:cubicBezTo>
                <a:lnTo>
                  <a:pt x="6460" y="2672"/>
                </a:lnTo>
                <a:cubicBezTo>
                  <a:pt x="6410" y="2913"/>
                  <a:pt x="6261" y="3026"/>
                  <a:pt x="6037" y="3026"/>
                </a:cubicBezTo>
                <a:cubicBezTo>
                  <a:pt x="5796" y="3026"/>
                  <a:pt x="5569" y="2880"/>
                  <a:pt x="5569" y="2544"/>
                </a:cubicBezTo>
                <a:cubicBezTo>
                  <a:pt x="5569" y="2190"/>
                  <a:pt x="5795" y="2049"/>
                  <a:pt x="6049" y="2049"/>
                </a:cubicBezTo>
                <a:cubicBezTo>
                  <a:pt x="6251" y="2049"/>
                  <a:pt x="6467" y="2144"/>
                  <a:pt x="6467" y="2452"/>
                </a:cubicBezTo>
                <a:lnTo>
                  <a:pt x="6467" y="2452"/>
                </a:lnTo>
                <a:close/>
                <a:moveTo>
                  <a:pt x="5431" y="2049"/>
                </a:moveTo>
                <a:lnTo>
                  <a:pt x="5431" y="2049"/>
                </a:lnTo>
                <a:cubicBezTo>
                  <a:pt x="5298" y="2049"/>
                  <a:pt x="5217" y="2173"/>
                  <a:pt x="5185" y="2309"/>
                </a:cubicBezTo>
                <a:lnTo>
                  <a:pt x="5185" y="2064"/>
                </a:lnTo>
                <a:lnTo>
                  <a:pt x="4760" y="2064"/>
                </a:lnTo>
                <a:lnTo>
                  <a:pt x="4760" y="2068"/>
                </a:lnTo>
                <a:lnTo>
                  <a:pt x="4854" y="2163"/>
                </a:lnTo>
                <a:cubicBezTo>
                  <a:pt x="4870" y="2181"/>
                  <a:pt x="4871" y="2186"/>
                  <a:pt x="4871" y="2211"/>
                </a:cubicBezTo>
                <a:lnTo>
                  <a:pt x="4871" y="2873"/>
                </a:lnTo>
                <a:cubicBezTo>
                  <a:pt x="4871" y="2897"/>
                  <a:pt x="4871" y="2903"/>
                  <a:pt x="4854" y="2918"/>
                </a:cubicBezTo>
                <a:lnTo>
                  <a:pt x="4760" y="3006"/>
                </a:lnTo>
                <a:lnTo>
                  <a:pt x="4760" y="3010"/>
                </a:lnTo>
                <a:lnTo>
                  <a:pt x="5401" y="3010"/>
                </a:lnTo>
                <a:lnTo>
                  <a:pt x="5401" y="3006"/>
                </a:lnTo>
                <a:lnTo>
                  <a:pt x="5214" y="2897"/>
                </a:lnTo>
                <a:cubicBezTo>
                  <a:pt x="5187" y="2880"/>
                  <a:pt x="5185" y="2871"/>
                  <a:pt x="5185" y="2850"/>
                </a:cubicBezTo>
                <a:lnTo>
                  <a:pt x="5185" y="2334"/>
                </a:lnTo>
                <a:cubicBezTo>
                  <a:pt x="5214" y="2280"/>
                  <a:pt x="5235" y="2246"/>
                  <a:pt x="5267" y="2223"/>
                </a:cubicBezTo>
                <a:cubicBezTo>
                  <a:pt x="5280" y="2213"/>
                  <a:pt x="5292" y="2221"/>
                  <a:pt x="5301" y="2232"/>
                </a:cubicBezTo>
                <a:lnTo>
                  <a:pt x="5452" y="2412"/>
                </a:lnTo>
                <a:lnTo>
                  <a:pt x="5456" y="2412"/>
                </a:lnTo>
                <a:lnTo>
                  <a:pt x="5561" y="2112"/>
                </a:lnTo>
                <a:cubicBezTo>
                  <a:pt x="5533" y="2074"/>
                  <a:pt x="5489" y="2049"/>
                  <a:pt x="5431" y="2049"/>
                </a:cubicBezTo>
                <a:lnTo>
                  <a:pt x="5431" y="2049"/>
                </a:lnTo>
                <a:close/>
                <a:moveTo>
                  <a:pt x="4621" y="2865"/>
                </a:moveTo>
                <a:lnTo>
                  <a:pt x="4621" y="2865"/>
                </a:lnTo>
                <a:lnTo>
                  <a:pt x="4621" y="2064"/>
                </a:lnTo>
                <a:lnTo>
                  <a:pt x="4197" y="2064"/>
                </a:lnTo>
                <a:lnTo>
                  <a:pt x="4197" y="2068"/>
                </a:lnTo>
                <a:lnTo>
                  <a:pt x="4290" y="2163"/>
                </a:lnTo>
                <a:cubicBezTo>
                  <a:pt x="4306" y="2181"/>
                  <a:pt x="4308" y="2186"/>
                  <a:pt x="4308" y="2211"/>
                </a:cubicBezTo>
                <a:lnTo>
                  <a:pt x="4308" y="2783"/>
                </a:lnTo>
                <a:cubicBezTo>
                  <a:pt x="4275" y="2831"/>
                  <a:pt x="4231" y="2869"/>
                  <a:pt x="4170" y="2869"/>
                </a:cubicBezTo>
                <a:cubicBezTo>
                  <a:pt x="4063" y="2869"/>
                  <a:pt x="4038" y="2754"/>
                  <a:pt x="4038" y="2584"/>
                </a:cubicBezTo>
                <a:cubicBezTo>
                  <a:pt x="4038" y="2559"/>
                  <a:pt x="4040" y="2070"/>
                  <a:pt x="4040" y="2064"/>
                </a:cubicBezTo>
                <a:lnTo>
                  <a:pt x="3423" y="2064"/>
                </a:lnTo>
                <a:lnTo>
                  <a:pt x="3423" y="1743"/>
                </a:lnTo>
                <a:lnTo>
                  <a:pt x="3419" y="1743"/>
                </a:lnTo>
                <a:lnTo>
                  <a:pt x="3151" y="2043"/>
                </a:lnTo>
                <a:cubicBezTo>
                  <a:pt x="3132" y="2064"/>
                  <a:pt x="3123" y="2064"/>
                  <a:pt x="3092" y="2064"/>
                </a:cubicBezTo>
                <a:lnTo>
                  <a:pt x="3006" y="2064"/>
                </a:lnTo>
                <a:lnTo>
                  <a:pt x="3006" y="2102"/>
                </a:lnTo>
                <a:lnTo>
                  <a:pt x="3111" y="2102"/>
                </a:lnTo>
                <a:lnTo>
                  <a:pt x="3111" y="2764"/>
                </a:lnTo>
                <a:cubicBezTo>
                  <a:pt x="3111" y="2936"/>
                  <a:pt x="3193" y="3026"/>
                  <a:pt x="3360" y="3026"/>
                </a:cubicBezTo>
                <a:cubicBezTo>
                  <a:pt x="3541" y="3026"/>
                  <a:pt x="3620" y="2915"/>
                  <a:pt x="3639" y="2808"/>
                </a:cubicBezTo>
                <a:lnTo>
                  <a:pt x="3635" y="2806"/>
                </a:lnTo>
                <a:cubicBezTo>
                  <a:pt x="3614" y="2844"/>
                  <a:pt x="3574" y="2876"/>
                  <a:pt x="3524" y="2876"/>
                </a:cubicBezTo>
                <a:cubicBezTo>
                  <a:pt x="3461" y="2876"/>
                  <a:pt x="3423" y="2827"/>
                  <a:pt x="3423" y="2741"/>
                </a:cubicBezTo>
                <a:lnTo>
                  <a:pt x="3423" y="2102"/>
                </a:lnTo>
                <a:lnTo>
                  <a:pt x="3651" y="2102"/>
                </a:lnTo>
                <a:lnTo>
                  <a:pt x="3711" y="2163"/>
                </a:lnTo>
                <a:cubicBezTo>
                  <a:pt x="3727" y="2179"/>
                  <a:pt x="3728" y="2184"/>
                  <a:pt x="3728" y="2209"/>
                </a:cubicBezTo>
                <a:cubicBezTo>
                  <a:pt x="3727" y="2364"/>
                  <a:pt x="3725" y="2502"/>
                  <a:pt x="3725" y="2628"/>
                </a:cubicBezTo>
                <a:cubicBezTo>
                  <a:pt x="3725" y="2888"/>
                  <a:pt x="3826" y="3026"/>
                  <a:pt x="4015" y="3026"/>
                </a:cubicBezTo>
                <a:cubicBezTo>
                  <a:pt x="4157" y="3026"/>
                  <a:pt x="4260" y="2936"/>
                  <a:pt x="4308" y="2806"/>
                </a:cubicBezTo>
                <a:lnTo>
                  <a:pt x="4308" y="3010"/>
                </a:lnTo>
                <a:lnTo>
                  <a:pt x="4734" y="3010"/>
                </a:lnTo>
                <a:lnTo>
                  <a:pt x="4734" y="3006"/>
                </a:lnTo>
                <a:lnTo>
                  <a:pt x="4638" y="2913"/>
                </a:lnTo>
                <a:cubicBezTo>
                  <a:pt x="4621" y="2897"/>
                  <a:pt x="4621" y="2890"/>
                  <a:pt x="4621" y="2865"/>
                </a:cubicBezTo>
                <a:lnTo>
                  <a:pt x="4621" y="2865"/>
                </a:lnTo>
                <a:close/>
                <a:moveTo>
                  <a:pt x="2872" y="2865"/>
                </a:moveTo>
                <a:lnTo>
                  <a:pt x="2872" y="2865"/>
                </a:lnTo>
                <a:lnTo>
                  <a:pt x="2872" y="2064"/>
                </a:lnTo>
                <a:lnTo>
                  <a:pt x="2448" y="2064"/>
                </a:lnTo>
                <a:lnTo>
                  <a:pt x="2448" y="2068"/>
                </a:lnTo>
                <a:lnTo>
                  <a:pt x="2542" y="2163"/>
                </a:lnTo>
                <a:cubicBezTo>
                  <a:pt x="2557" y="2181"/>
                  <a:pt x="2559" y="2186"/>
                  <a:pt x="2559" y="2211"/>
                </a:cubicBezTo>
                <a:lnTo>
                  <a:pt x="2559" y="2783"/>
                </a:lnTo>
                <a:cubicBezTo>
                  <a:pt x="2526" y="2831"/>
                  <a:pt x="2482" y="2869"/>
                  <a:pt x="2421" y="2869"/>
                </a:cubicBezTo>
                <a:cubicBezTo>
                  <a:pt x="2314" y="2869"/>
                  <a:pt x="2289" y="2754"/>
                  <a:pt x="2289" y="2584"/>
                </a:cubicBezTo>
                <a:cubicBezTo>
                  <a:pt x="2289" y="2559"/>
                  <a:pt x="2291" y="2070"/>
                  <a:pt x="2291" y="2064"/>
                </a:cubicBezTo>
                <a:lnTo>
                  <a:pt x="1869" y="2064"/>
                </a:lnTo>
                <a:lnTo>
                  <a:pt x="1869" y="2068"/>
                </a:lnTo>
                <a:lnTo>
                  <a:pt x="1962" y="2163"/>
                </a:lnTo>
                <a:cubicBezTo>
                  <a:pt x="1978" y="2179"/>
                  <a:pt x="1980" y="2184"/>
                  <a:pt x="1980" y="2209"/>
                </a:cubicBezTo>
                <a:cubicBezTo>
                  <a:pt x="1978" y="2364"/>
                  <a:pt x="1976" y="2502"/>
                  <a:pt x="1976" y="2628"/>
                </a:cubicBezTo>
                <a:cubicBezTo>
                  <a:pt x="1976" y="2888"/>
                  <a:pt x="2077" y="3026"/>
                  <a:pt x="2266" y="3026"/>
                </a:cubicBezTo>
                <a:cubicBezTo>
                  <a:pt x="2408" y="3026"/>
                  <a:pt x="2511" y="2936"/>
                  <a:pt x="2559" y="2806"/>
                </a:cubicBezTo>
                <a:lnTo>
                  <a:pt x="2559" y="3010"/>
                </a:lnTo>
                <a:lnTo>
                  <a:pt x="2985" y="3010"/>
                </a:lnTo>
                <a:lnTo>
                  <a:pt x="2985" y="3006"/>
                </a:lnTo>
                <a:lnTo>
                  <a:pt x="2889" y="2913"/>
                </a:lnTo>
                <a:cubicBezTo>
                  <a:pt x="2872" y="2897"/>
                  <a:pt x="2872" y="2890"/>
                  <a:pt x="2872" y="2865"/>
                </a:cubicBezTo>
                <a:lnTo>
                  <a:pt x="2872" y="2865"/>
                </a:lnTo>
                <a:close/>
                <a:moveTo>
                  <a:pt x="795" y="1670"/>
                </a:moveTo>
                <a:lnTo>
                  <a:pt x="795" y="1670"/>
                </a:lnTo>
                <a:lnTo>
                  <a:pt x="923" y="1791"/>
                </a:lnTo>
                <a:cubicBezTo>
                  <a:pt x="938" y="1806"/>
                  <a:pt x="940" y="1812"/>
                  <a:pt x="940" y="1837"/>
                </a:cubicBezTo>
                <a:lnTo>
                  <a:pt x="940" y="2840"/>
                </a:lnTo>
                <a:cubicBezTo>
                  <a:pt x="940" y="2865"/>
                  <a:pt x="938" y="2871"/>
                  <a:pt x="923" y="2886"/>
                </a:cubicBezTo>
                <a:lnTo>
                  <a:pt x="795" y="3006"/>
                </a:lnTo>
                <a:lnTo>
                  <a:pt x="795" y="3010"/>
                </a:lnTo>
                <a:lnTo>
                  <a:pt x="1483" y="3010"/>
                </a:lnTo>
                <a:lnTo>
                  <a:pt x="1483" y="3006"/>
                </a:lnTo>
                <a:lnTo>
                  <a:pt x="1307" y="2873"/>
                </a:lnTo>
                <a:cubicBezTo>
                  <a:pt x="1288" y="2857"/>
                  <a:pt x="1286" y="2852"/>
                  <a:pt x="1286" y="2829"/>
                </a:cubicBezTo>
                <a:lnTo>
                  <a:pt x="1286" y="2357"/>
                </a:lnTo>
                <a:lnTo>
                  <a:pt x="1414" y="2357"/>
                </a:lnTo>
                <a:cubicBezTo>
                  <a:pt x="1439" y="2357"/>
                  <a:pt x="1446" y="2360"/>
                  <a:pt x="1466" y="2381"/>
                </a:cubicBezTo>
                <a:lnTo>
                  <a:pt x="1638" y="2580"/>
                </a:lnTo>
                <a:lnTo>
                  <a:pt x="1641" y="2580"/>
                </a:lnTo>
                <a:lnTo>
                  <a:pt x="1641" y="2093"/>
                </a:lnTo>
                <a:lnTo>
                  <a:pt x="1638" y="2093"/>
                </a:lnTo>
                <a:lnTo>
                  <a:pt x="1466" y="2292"/>
                </a:lnTo>
                <a:cubicBezTo>
                  <a:pt x="1446" y="2314"/>
                  <a:pt x="1439" y="2316"/>
                  <a:pt x="1416" y="2318"/>
                </a:cubicBezTo>
                <a:lnTo>
                  <a:pt x="1286" y="2318"/>
                </a:lnTo>
                <a:lnTo>
                  <a:pt x="1286" y="1741"/>
                </a:lnTo>
                <a:cubicBezTo>
                  <a:pt x="1286" y="1709"/>
                  <a:pt x="1292" y="1705"/>
                  <a:pt x="1318" y="1705"/>
                </a:cubicBezTo>
                <a:lnTo>
                  <a:pt x="1515" y="1705"/>
                </a:lnTo>
                <a:cubicBezTo>
                  <a:pt x="1544" y="1705"/>
                  <a:pt x="1553" y="1710"/>
                  <a:pt x="1569" y="1735"/>
                </a:cubicBezTo>
                <a:lnTo>
                  <a:pt x="1815" y="2129"/>
                </a:lnTo>
                <a:lnTo>
                  <a:pt x="1819" y="2129"/>
                </a:lnTo>
                <a:lnTo>
                  <a:pt x="1819" y="1667"/>
                </a:lnTo>
                <a:lnTo>
                  <a:pt x="795" y="1667"/>
                </a:lnTo>
                <a:lnTo>
                  <a:pt x="795" y="1670"/>
                </a:lnTo>
                <a:lnTo>
                  <a:pt x="795" y="1670"/>
                </a:lnTo>
                <a:close/>
                <a:moveTo>
                  <a:pt x="5015" y="555"/>
                </a:moveTo>
                <a:lnTo>
                  <a:pt x="5015" y="555"/>
                </a:lnTo>
                <a:lnTo>
                  <a:pt x="5370" y="1458"/>
                </a:lnTo>
                <a:lnTo>
                  <a:pt x="5359" y="1488"/>
                </a:lnTo>
                <a:cubicBezTo>
                  <a:pt x="5340" y="1532"/>
                  <a:pt x="5311" y="1586"/>
                  <a:pt x="5286" y="1620"/>
                </a:cubicBezTo>
                <a:cubicBezTo>
                  <a:pt x="5275" y="1637"/>
                  <a:pt x="5267" y="1643"/>
                  <a:pt x="5258" y="1643"/>
                </a:cubicBezTo>
                <a:cubicBezTo>
                  <a:pt x="5250" y="1643"/>
                  <a:pt x="5244" y="1637"/>
                  <a:pt x="5235" y="1628"/>
                </a:cubicBezTo>
                <a:lnTo>
                  <a:pt x="5046" y="1440"/>
                </a:lnTo>
                <a:lnTo>
                  <a:pt x="5042" y="1440"/>
                </a:lnTo>
                <a:lnTo>
                  <a:pt x="4971" y="1775"/>
                </a:lnTo>
                <a:cubicBezTo>
                  <a:pt x="5002" y="1788"/>
                  <a:pt x="5032" y="1794"/>
                  <a:pt x="5061" y="1794"/>
                </a:cubicBezTo>
                <a:cubicBezTo>
                  <a:pt x="5176" y="1794"/>
                  <a:pt x="5248" y="1746"/>
                  <a:pt x="5327" y="1624"/>
                </a:cubicBezTo>
                <a:cubicBezTo>
                  <a:pt x="5390" y="1525"/>
                  <a:pt x="5447" y="1410"/>
                  <a:pt x="5491" y="1307"/>
                </a:cubicBezTo>
                <a:lnTo>
                  <a:pt x="5736" y="714"/>
                </a:lnTo>
                <a:cubicBezTo>
                  <a:pt x="5751" y="676"/>
                  <a:pt x="5760" y="653"/>
                  <a:pt x="5783" y="615"/>
                </a:cubicBezTo>
                <a:lnTo>
                  <a:pt x="5908" y="401"/>
                </a:lnTo>
                <a:lnTo>
                  <a:pt x="5908" y="397"/>
                </a:lnTo>
                <a:lnTo>
                  <a:pt x="5581" y="397"/>
                </a:lnTo>
                <a:lnTo>
                  <a:pt x="5581" y="401"/>
                </a:lnTo>
                <a:lnTo>
                  <a:pt x="5697" y="638"/>
                </a:lnTo>
                <a:cubicBezTo>
                  <a:pt x="5713" y="668"/>
                  <a:pt x="5711" y="676"/>
                  <a:pt x="5697" y="708"/>
                </a:cubicBezTo>
                <a:lnTo>
                  <a:pt x="5542" y="1085"/>
                </a:lnTo>
                <a:lnTo>
                  <a:pt x="5350" y="550"/>
                </a:lnTo>
                <a:cubicBezTo>
                  <a:pt x="5340" y="527"/>
                  <a:pt x="5344" y="519"/>
                  <a:pt x="5353" y="506"/>
                </a:cubicBezTo>
                <a:lnTo>
                  <a:pt x="5430" y="401"/>
                </a:lnTo>
                <a:lnTo>
                  <a:pt x="5430" y="397"/>
                </a:lnTo>
                <a:lnTo>
                  <a:pt x="4935" y="397"/>
                </a:lnTo>
                <a:lnTo>
                  <a:pt x="4935" y="401"/>
                </a:lnTo>
                <a:lnTo>
                  <a:pt x="4986" y="492"/>
                </a:lnTo>
                <a:cubicBezTo>
                  <a:pt x="4996" y="511"/>
                  <a:pt x="5005" y="531"/>
                  <a:pt x="5015" y="555"/>
                </a:cubicBezTo>
                <a:lnTo>
                  <a:pt x="5015" y="555"/>
                </a:lnTo>
                <a:close/>
                <a:moveTo>
                  <a:pt x="4524" y="1358"/>
                </a:moveTo>
                <a:lnTo>
                  <a:pt x="4524" y="1358"/>
                </a:lnTo>
                <a:cubicBezTo>
                  <a:pt x="4744" y="1358"/>
                  <a:pt x="4877" y="1228"/>
                  <a:pt x="4910" y="1022"/>
                </a:cubicBezTo>
                <a:lnTo>
                  <a:pt x="4906" y="1022"/>
                </a:lnTo>
                <a:cubicBezTo>
                  <a:pt x="4854" y="1121"/>
                  <a:pt x="4772" y="1179"/>
                  <a:pt x="4671" y="1179"/>
                </a:cubicBezTo>
                <a:cubicBezTo>
                  <a:pt x="4541" y="1179"/>
                  <a:pt x="4413" y="1081"/>
                  <a:pt x="4413" y="789"/>
                </a:cubicBezTo>
                <a:cubicBezTo>
                  <a:pt x="4413" y="542"/>
                  <a:pt x="4478" y="418"/>
                  <a:pt x="4595" y="418"/>
                </a:cubicBezTo>
                <a:lnTo>
                  <a:pt x="4604" y="418"/>
                </a:lnTo>
                <a:cubicBezTo>
                  <a:pt x="4627" y="418"/>
                  <a:pt x="4631" y="422"/>
                  <a:pt x="4638" y="441"/>
                </a:cubicBezTo>
                <a:lnTo>
                  <a:pt x="4786" y="768"/>
                </a:lnTo>
                <a:lnTo>
                  <a:pt x="4790" y="768"/>
                </a:lnTo>
                <a:lnTo>
                  <a:pt x="4912" y="439"/>
                </a:lnTo>
                <a:cubicBezTo>
                  <a:pt x="4791" y="399"/>
                  <a:pt x="4688" y="382"/>
                  <a:pt x="4587" y="382"/>
                </a:cubicBezTo>
                <a:cubicBezTo>
                  <a:pt x="4340" y="382"/>
                  <a:pt x="4078" y="511"/>
                  <a:pt x="4078" y="880"/>
                </a:cubicBezTo>
                <a:cubicBezTo>
                  <a:pt x="4078" y="1205"/>
                  <a:pt x="4296" y="1358"/>
                  <a:pt x="4524" y="1358"/>
                </a:cubicBezTo>
                <a:lnTo>
                  <a:pt x="4524" y="1358"/>
                </a:lnTo>
                <a:close/>
                <a:moveTo>
                  <a:pt x="3620" y="871"/>
                </a:moveTo>
                <a:lnTo>
                  <a:pt x="3620" y="871"/>
                </a:lnTo>
                <a:cubicBezTo>
                  <a:pt x="3597" y="863"/>
                  <a:pt x="3574" y="859"/>
                  <a:pt x="3549" y="859"/>
                </a:cubicBezTo>
                <a:cubicBezTo>
                  <a:pt x="3450" y="859"/>
                  <a:pt x="3394" y="945"/>
                  <a:pt x="3394" y="1056"/>
                </a:cubicBezTo>
                <a:cubicBezTo>
                  <a:pt x="3394" y="1161"/>
                  <a:pt x="3442" y="1219"/>
                  <a:pt x="3507" y="1219"/>
                </a:cubicBezTo>
                <a:cubicBezTo>
                  <a:pt x="3549" y="1219"/>
                  <a:pt x="3591" y="1190"/>
                  <a:pt x="3616" y="1152"/>
                </a:cubicBezTo>
                <a:lnTo>
                  <a:pt x="3616" y="1150"/>
                </a:lnTo>
                <a:lnTo>
                  <a:pt x="3620" y="871"/>
                </a:lnTo>
                <a:lnTo>
                  <a:pt x="3620" y="871"/>
                </a:lnTo>
                <a:close/>
                <a:moveTo>
                  <a:pt x="3624" y="647"/>
                </a:moveTo>
                <a:lnTo>
                  <a:pt x="3624" y="647"/>
                </a:lnTo>
                <a:lnTo>
                  <a:pt x="3624" y="638"/>
                </a:lnTo>
                <a:cubicBezTo>
                  <a:pt x="3624" y="506"/>
                  <a:pt x="3584" y="418"/>
                  <a:pt x="3484" y="418"/>
                </a:cubicBezTo>
                <a:cubicBezTo>
                  <a:pt x="3446" y="418"/>
                  <a:pt x="3444" y="420"/>
                  <a:pt x="3433" y="441"/>
                </a:cubicBezTo>
                <a:lnTo>
                  <a:pt x="3278" y="727"/>
                </a:lnTo>
                <a:lnTo>
                  <a:pt x="3274" y="727"/>
                </a:lnTo>
                <a:lnTo>
                  <a:pt x="3153" y="454"/>
                </a:lnTo>
                <a:cubicBezTo>
                  <a:pt x="3282" y="408"/>
                  <a:pt x="3417" y="382"/>
                  <a:pt x="3540" y="382"/>
                </a:cubicBezTo>
                <a:cubicBezTo>
                  <a:pt x="3668" y="382"/>
                  <a:pt x="3767" y="404"/>
                  <a:pt x="3836" y="469"/>
                </a:cubicBezTo>
                <a:cubicBezTo>
                  <a:pt x="3897" y="527"/>
                  <a:pt x="3931" y="620"/>
                  <a:pt x="3931" y="768"/>
                </a:cubicBezTo>
                <a:cubicBezTo>
                  <a:pt x="3931" y="787"/>
                  <a:pt x="3929" y="831"/>
                  <a:pt x="3929" y="836"/>
                </a:cubicBezTo>
                <a:lnTo>
                  <a:pt x="3918" y="1108"/>
                </a:lnTo>
                <a:cubicBezTo>
                  <a:pt x="3914" y="1182"/>
                  <a:pt x="3931" y="1219"/>
                  <a:pt x="3970" y="1219"/>
                </a:cubicBezTo>
                <a:cubicBezTo>
                  <a:pt x="3994" y="1219"/>
                  <a:pt x="4012" y="1207"/>
                  <a:pt x="4023" y="1184"/>
                </a:cubicBezTo>
                <a:lnTo>
                  <a:pt x="4027" y="1184"/>
                </a:lnTo>
                <a:cubicBezTo>
                  <a:pt x="4027" y="1201"/>
                  <a:pt x="4023" y="1230"/>
                  <a:pt x="4012" y="1253"/>
                </a:cubicBezTo>
                <a:cubicBezTo>
                  <a:pt x="3981" y="1316"/>
                  <a:pt x="3916" y="1358"/>
                  <a:pt x="3824" y="1358"/>
                </a:cubicBezTo>
                <a:cubicBezTo>
                  <a:pt x="3715" y="1358"/>
                  <a:pt x="3622" y="1293"/>
                  <a:pt x="3616" y="1173"/>
                </a:cubicBezTo>
                <a:cubicBezTo>
                  <a:pt x="3578" y="1284"/>
                  <a:pt x="3480" y="1358"/>
                  <a:pt x="3356" y="1358"/>
                </a:cubicBezTo>
                <a:cubicBezTo>
                  <a:pt x="3217" y="1358"/>
                  <a:pt x="3096" y="1265"/>
                  <a:pt x="3096" y="1089"/>
                </a:cubicBezTo>
                <a:cubicBezTo>
                  <a:pt x="3096" y="900"/>
                  <a:pt x="3260" y="800"/>
                  <a:pt x="3417" y="800"/>
                </a:cubicBezTo>
                <a:cubicBezTo>
                  <a:pt x="3499" y="800"/>
                  <a:pt x="3568" y="815"/>
                  <a:pt x="3620" y="852"/>
                </a:cubicBezTo>
                <a:lnTo>
                  <a:pt x="3624" y="647"/>
                </a:lnTo>
                <a:lnTo>
                  <a:pt x="3624" y="647"/>
                </a:lnTo>
                <a:close/>
                <a:moveTo>
                  <a:pt x="2276" y="1553"/>
                </a:moveTo>
                <a:lnTo>
                  <a:pt x="2276" y="1553"/>
                </a:lnTo>
                <a:cubicBezTo>
                  <a:pt x="2276" y="1681"/>
                  <a:pt x="2421" y="1754"/>
                  <a:pt x="2571" y="1754"/>
                </a:cubicBezTo>
                <a:cubicBezTo>
                  <a:pt x="2710" y="1754"/>
                  <a:pt x="2851" y="1695"/>
                  <a:pt x="2851" y="1570"/>
                </a:cubicBezTo>
                <a:cubicBezTo>
                  <a:pt x="2851" y="1496"/>
                  <a:pt x="2809" y="1452"/>
                  <a:pt x="2668" y="1446"/>
                </a:cubicBezTo>
                <a:lnTo>
                  <a:pt x="2420" y="1438"/>
                </a:lnTo>
                <a:cubicBezTo>
                  <a:pt x="2395" y="1437"/>
                  <a:pt x="2374" y="1435"/>
                  <a:pt x="2353" y="1431"/>
                </a:cubicBezTo>
                <a:cubicBezTo>
                  <a:pt x="2305" y="1460"/>
                  <a:pt x="2276" y="1496"/>
                  <a:pt x="2276" y="1553"/>
                </a:cubicBezTo>
                <a:lnTo>
                  <a:pt x="2276" y="1553"/>
                </a:lnTo>
                <a:close/>
                <a:moveTo>
                  <a:pt x="2421" y="693"/>
                </a:moveTo>
                <a:lnTo>
                  <a:pt x="2421" y="693"/>
                </a:lnTo>
                <a:cubicBezTo>
                  <a:pt x="2421" y="905"/>
                  <a:pt x="2465" y="976"/>
                  <a:pt x="2544" y="976"/>
                </a:cubicBezTo>
                <a:cubicBezTo>
                  <a:pt x="2622" y="976"/>
                  <a:pt x="2666" y="905"/>
                  <a:pt x="2666" y="695"/>
                </a:cubicBezTo>
                <a:cubicBezTo>
                  <a:pt x="2666" y="487"/>
                  <a:pt x="2624" y="414"/>
                  <a:pt x="2544" y="414"/>
                </a:cubicBezTo>
                <a:cubicBezTo>
                  <a:pt x="2463" y="414"/>
                  <a:pt x="2421" y="487"/>
                  <a:pt x="2421" y="693"/>
                </a:cubicBezTo>
                <a:lnTo>
                  <a:pt x="2421" y="693"/>
                </a:lnTo>
                <a:close/>
                <a:moveTo>
                  <a:pt x="2335" y="1429"/>
                </a:moveTo>
                <a:lnTo>
                  <a:pt x="2335" y="1429"/>
                </a:lnTo>
                <a:cubicBezTo>
                  <a:pt x="2202" y="1400"/>
                  <a:pt x="2127" y="1320"/>
                  <a:pt x="2127" y="1221"/>
                </a:cubicBezTo>
                <a:cubicBezTo>
                  <a:pt x="2127" y="1108"/>
                  <a:pt x="2221" y="1022"/>
                  <a:pt x="2368" y="987"/>
                </a:cubicBezTo>
                <a:cubicBezTo>
                  <a:pt x="2225" y="951"/>
                  <a:pt x="2127" y="861"/>
                  <a:pt x="2127" y="699"/>
                </a:cubicBezTo>
                <a:cubicBezTo>
                  <a:pt x="2127" y="481"/>
                  <a:pt x="2303" y="382"/>
                  <a:pt x="2538" y="382"/>
                </a:cubicBezTo>
                <a:cubicBezTo>
                  <a:pt x="2657" y="382"/>
                  <a:pt x="2746" y="406"/>
                  <a:pt x="2800" y="435"/>
                </a:cubicBezTo>
                <a:cubicBezTo>
                  <a:pt x="2817" y="445"/>
                  <a:pt x="2823" y="445"/>
                  <a:pt x="2840" y="425"/>
                </a:cubicBezTo>
                <a:lnTo>
                  <a:pt x="3039" y="215"/>
                </a:lnTo>
                <a:lnTo>
                  <a:pt x="3043" y="217"/>
                </a:lnTo>
                <a:lnTo>
                  <a:pt x="3043" y="504"/>
                </a:lnTo>
                <a:lnTo>
                  <a:pt x="2863" y="504"/>
                </a:lnTo>
                <a:cubicBezTo>
                  <a:pt x="2920" y="550"/>
                  <a:pt x="2960" y="613"/>
                  <a:pt x="2960" y="710"/>
                </a:cubicBezTo>
                <a:cubicBezTo>
                  <a:pt x="2960" y="921"/>
                  <a:pt x="2781" y="1008"/>
                  <a:pt x="2544" y="1008"/>
                </a:cubicBezTo>
                <a:cubicBezTo>
                  <a:pt x="2488" y="1008"/>
                  <a:pt x="2437" y="1005"/>
                  <a:pt x="2389" y="993"/>
                </a:cubicBezTo>
                <a:cubicBezTo>
                  <a:pt x="2349" y="1008"/>
                  <a:pt x="2330" y="1035"/>
                  <a:pt x="2330" y="1064"/>
                </a:cubicBezTo>
                <a:cubicBezTo>
                  <a:pt x="2330" y="1115"/>
                  <a:pt x="2395" y="1148"/>
                  <a:pt x="2525" y="1148"/>
                </a:cubicBezTo>
                <a:lnTo>
                  <a:pt x="2702" y="1148"/>
                </a:lnTo>
                <a:cubicBezTo>
                  <a:pt x="2922" y="1148"/>
                  <a:pt x="3045" y="1230"/>
                  <a:pt x="3045" y="1402"/>
                </a:cubicBezTo>
                <a:cubicBezTo>
                  <a:pt x="3045" y="1637"/>
                  <a:pt x="2811" y="1794"/>
                  <a:pt x="2506" y="1794"/>
                </a:cubicBezTo>
                <a:cubicBezTo>
                  <a:pt x="2316" y="1794"/>
                  <a:pt x="2114" y="1733"/>
                  <a:pt x="2114" y="1601"/>
                </a:cubicBezTo>
                <a:cubicBezTo>
                  <a:pt x="2114" y="1525"/>
                  <a:pt x="2177" y="1452"/>
                  <a:pt x="2335" y="1429"/>
                </a:cubicBezTo>
                <a:lnTo>
                  <a:pt x="2335" y="1429"/>
                </a:lnTo>
                <a:close/>
                <a:moveTo>
                  <a:pt x="1445" y="792"/>
                </a:moveTo>
                <a:lnTo>
                  <a:pt x="1445" y="792"/>
                </a:lnTo>
                <a:lnTo>
                  <a:pt x="1726" y="792"/>
                </a:lnTo>
                <a:cubicBezTo>
                  <a:pt x="1728" y="768"/>
                  <a:pt x="1728" y="743"/>
                  <a:pt x="1728" y="735"/>
                </a:cubicBezTo>
                <a:cubicBezTo>
                  <a:pt x="1728" y="485"/>
                  <a:pt x="1676" y="418"/>
                  <a:pt x="1598" y="418"/>
                </a:cubicBezTo>
                <a:cubicBezTo>
                  <a:pt x="1502" y="418"/>
                  <a:pt x="1449" y="515"/>
                  <a:pt x="1445" y="792"/>
                </a:cubicBezTo>
                <a:lnTo>
                  <a:pt x="1445" y="792"/>
                </a:lnTo>
                <a:close/>
                <a:moveTo>
                  <a:pt x="1122" y="877"/>
                </a:moveTo>
                <a:lnTo>
                  <a:pt x="1122" y="877"/>
                </a:lnTo>
                <a:cubicBezTo>
                  <a:pt x="1122" y="523"/>
                  <a:pt x="1347" y="382"/>
                  <a:pt x="1601" y="382"/>
                </a:cubicBezTo>
                <a:cubicBezTo>
                  <a:pt x="1804" y="382"/>
                  <a:pt x="2020" y="477"/>
                  <a:pt x="2020" y="785"/>
                </a:cubicBezTo>
                <a:cubicBezTo>
                  <a:pt x="2020" y="791"/>
                  <a:pt x="2020" y="804"/>
                  <a:pt x="2018" y="827"/>
                </a:cubicBezTo>
                <a:lnTo>
                  <a:pt x="1445" y="827"/>
                </a:lnTo>
                <a:lnTo>
                  <a:pt x="1445" y="831"/>
                </a:lnTo>
                <a:cubicBezTo>
                  <a:pt x="1445" y="1079"/>
                  <a:pt x="1571" y="1180"/>
                  <a:pt x="1718" y="1180"/>
                </a:cubicBezTo>
                <a:cubicBezTo>
                  <a:pt x="1833" y="1180"/>
                  <a:pt x="1946" y="1131"/>
                  <a:pt x="2009" y="1005"/>
                </a:cubicBezTo>
                <a:lnTo>
                  <a:pt x="2012" y="1005"/>
                </a:lnTo>
                <a:cubicBezTo>
                  <a:pt x="1963" y="1245"/>
                  <a:pt x="1814" y="1358"/>
                  <a:pt x="1590" y="1358"/>
                </a:cubicBezTo>
                <a:cubicBezTo>
                  <a:pt x="1349" y="1358"/>
                  <a:pt x="1122" y="1213"/>
                  <a:pt x="1122" y="877"/>
                </a:cubicBezTo>
                <a:lnTo>
                  <a:pt x="1122" y="877"/>
                </a:lnTo>
                <a:close/>
                <a:moveTo>
                  <a:pt x="1028" y="1343"/>
                </a:moveTo>
                <a:lnTo>
                  <a:pt x="1028" y="1343"/>
                </a:lnTo>
                <a:lnTo>
                  <a:pt x="0" y="1343"/>
                </a:lnTo>
                <a:lnTo>
                  <a:pt x="0" y="1339"/>
                </a:lnTo>
                <a:lnTo>
                  <a:pt x="128" y="1219"/>
                </a:lnTo>
                <a:cubicBezTo>
                  <a:pt x="143" y="1203"/>
                  <a:pt x="145" y="1198"/>
                  <a:pt x="145" y="1173"/>
                </a:cubicBezTo>
                <a:lnTo>
                  <a:pt x="145" y="169"/>
                </a:lnTo>
                <a:cubicBezTo>
                  <a:pt x="145" y="145"/>
                  <a:pt x="143" y="139"/>
                  <a:pt x="128" y="123"/>
                </a:cubicBezTo>
                <a:lnTo>
                  <a:pt x="0" y="3"/>
                </a:lnTo>
                <a:lnTo>
                  <a:pt x="0" y="0"/>
                </a:lnTo>
                <a:lnTo>
                  <a:pt x="636" y="0"/>
                </a:lnTo>
                <a:lnTo>
                  <a:pt x="636" y="3"/>
                </a:lnTo>
                <a:lnTo>
                  <a:pt x="510" y="123"/>
                </a:lnTo>
                <a:cubicBezTo>
                  <a:pt x="493" y="139"/>
                  <a:pt x="491" y="145"/>
                  <a:pt x="491" y="169"/>
                </a:cubicBezTo>
                <a:lnTo>
                  <a:pt x="491" y="1266"/>
                </a:lnTo>
                <a:cubicBezTo>
                  <a:pt x="491" y="1301"/>
                  <a:pt x="497" y="1305"/>
                  <a:pt x="524" y="1305"/>
                </a:cubicBezTo>
                <a:lnTo>
                  <a:pt x="703" y="1305"/>
                </a:lnTo>
                <a:cubicBezTo>
                  <a:pt x="736" y="1305"/>
                  <a:pt x="745" y="1299"/>
                  <a:pt x="759" y="1278"/>
                </a:cubicBezTo>
                <a:lnTo>
                  <a:pt x="1024" y="846"/>
                </a:lnTo>
                <a:lnTo>
                  <a:pt x="1028" y="846"/>
                </a:lnTo>
                <a:lnTo>
                  <a:pt x="1028" y="1343"/>
                </a:lnTo>
                <a:close/>
              </a:path>
            </a:pathLst>
          </a:custGeom>
          <a:solidFill>
            <a:srgbClr val="17191B"/>
          </a:solidFill>
          <a:ln w="0">
            <a:noFill/>
            <a:prstDash val="solid"/>
            <a:round/>
            <a:headEnd/>
            <a:tailEnd/>
          </a:ln>
        </p:spPr>
        <p:txBody>
          <a:bodyPr vert="horz" wrap="square" lIns="45720" tIns="22860" rIns="45720" bIns="22860" numCol="1" anchor="t" anchorCtr="0" compatLnSpc="1">
            <a:prstTxWarp prst="textNoShape">
              <a:avLst/>
            </a:prstTxWarp>
          </a:bodyPr>
          <a:lstStyle/>
          <a:p>
            <a:endParaRPr lang="en-GB" sz="600" dirty="0"/>
          </a:p>
        </p:txBody>
      </p:sp>
      <p:sp>
        <p:nvSpPr>
          <p:cNvPr id="46" name="Footer Placeholder">
            <a:extLst>
              <a:ext uri="{FF2B5EF4-FFF2-40B4-BE49-F238E27FC236}">
                <a16:creationId xmlns:a16="http://schemas.microsoft.com/office/drawing/2014/main" id="{03DC5E5E-FEC3-F396-D518-CEA7D9FF7324}"/>
              </a:ext>
            </a:extLst>
          </p:cNvPr>
          <p:cNvSpPr>
            <a:spLocks noGrp="1"/>
          </p:cNvSpPr>
          <p:nvPr>
            <p:ph type="ftr" sz="quarter" idx="3"/>
          </p:nvPr>
        </p:nvSpPr>
        <p:spPr>
          <a:xfrm>
            <a:off x="1498209" y="6465439"/>
            <a:ext cx="6374203" cy="215197"/>
          </a:xfrm>
          <a:prstGeom prst="rect">
            <a:avLst/>
          </a:prstGeom>
        </p:spPr>
        <p:txBody>
          <a:bodyPr vert="horz" lIns="0" tIns="0" rIns="0" bIns="0" rtlCol="0" anchor="b" anchorCtr="0"/>
          <a:lstStyle>
            <a:lvl1pPr algn="l">
              <a:defRPr sz="900">
                <a:solidFill>
                  <a:schemeClr val="tx1"/>
                </a:solidFill>
              </a:defRPr>
            </a:lvl1pPr>
          </a:lstStyle>
          <a:p>
            <a:r>
              <a:rPr lang="en-GB"/>
              <a:t>Future of Stewardship</a:t>
            </a:r>
            <a:endParaRPr lang="en-GB" dirty="0"/>
          </a:p>
        </p:txBody>
      </p:sp>
      <p:sp>
        <p:nvSpPr>
          <p:cNvPr id="47" name="Company name">
            <a:extLst>
              <a:ext uri="{FF2B5EF4-FFF2-40B4-BE49-F238E27FC236}">
                <a16:creationId xmlns:a16="http://schemas.microsoft.com/office/drawing/2014/main" id="{BF5A07F2-B87D-66EB-0389-AD45AD24995D}"/>
              </a:ext>
            </a:extLst>
          </p:cNvPr>
          <p:cNvSpPr txBox="1">
            <a:spLocks/>
          </p:cNvSpPr>
          <p:nvPr userDrawn="1"/>
        </p:nvSpPr>
        <p:spPr>
          <a:xfrm>
            <a:off x="559050" y="6465439"/>
            <a:ext cx="1660689" cy="215197"/>
          </a:xfrm>
          <a:prstGeom prst="rect">
            <a:avLst/>
          </a:prstGeom>
        </p:spPr>
        <p:txBody>
          <a:bodyPr vert="horz" lIns="0" tIns="0" rIns="0" bIns="0" rtlCol="0" anchor="b" anchorCtr="0"/>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2"/>
                </a:solidFill>
              </a:rPr>
              <a:t>Legacy Futures  </a:t>
            </a:r>
            <a:r>
              <a:rPr lang="en-GB" dirty="0"/>
              <a:t>|</a:t>
            </a:r>
          </a:p>
        </p:txBody>
      </p:sp>
    </p:spTree>
    <p:extLst>
      <p:ext uri="{BB962C8B-B14F-4D97-AF65-F5344CB8AC3E}">
        <p14:creationId xmlns:p14="http://schemas.microsoft.com/office/powerpoint/2010/main" val="2241317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End">
    <p:bg>
      <p:bgPr>
        <a:solidFill>
          <a:schemeClr val="bg1"/>
        </a:solidFill>
        <a:effectLst/>
      </p:bgPr>
    </p:bg>
    <p:spTree>
      <p:nvGrpSpPr>
        <p:cNvPr id="1" name=""/>
        <p:cNvGrpSpPr/>
        <p:nvPr/>
      </p:nvGrpSpPr>
      <p:grpSpPr>
        <a:xfrm>
          <a:off x="0" y="0"/>
          <a:ext cx="0" cy="0"/>
          <a:chOff x="0" y="0"/>
          <a:chExt cx="0" cy="0"/>
        </a:xfrm>
      </p:grpSpPr>
      <p:sp>
        <p:nvSpPr>
          <p:cNvPr id="5" name="Rectangle 4">
            <a:hlinkClick r:id="rId2"/>
            <a:extLst>
              <a:ext uri="{FF2B5EF4-FFF2-40B4-BE49-F238E27FC236}">
                <a16:creationId xmlns:a16="http://schemas.microsoft.com/office/drawing/2014/main" id="{5CBEE6CE-A3EB-0B94-3EB9-5F4AE4691C10}"/>
              </a:ext>
            </a:extLst>
          </p:cNvPr>
          <p:cNvSpPr/>
          <p:nvPr userDrawn="1"/>
        </p:nvSpPr>
        <p:spPr>
          <a:xfrm>
            <a:off x="2579945" y="5695640"/>
            <a:ext cx="1655782" cy="1479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err="1"/>
          </a:p>
        </p:txBody>
      </p:sp>
      <p:sp>
        <p:nvSpPr>
          <p:cNvPr id="4" name="Rectangle 3">
            <a:hlinkClick r:id="rId3"/>
            <a:extLst>
              <a:ext uri="{FF2B5EF4-FFF2-40B4-BE49-F238E27FC236}">
                <a16:creationId xmlns:a16="http://schemas.microsoft.com/office/drawing/2014/main" id="{17C07AA9-FCFB-34B3-3A51-7EC5095B7C9E}"/>
              </a:ext>
            </a:extLst>
          </p:cNvPr>
          <p:cNvSpPr/>
          <p:nvPr userDrawn="1"/>
        </p:nvSpPr>
        <p:spPr>
          <a:xfrm>
            <a:off x="2579945" y="5517046"/>
            <a:ext cx="1655782" cy="1479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err="1"/>
          </a:p>
        </p:txBody>
      </p:sp>
      <p:graphicFrame>
        <p:nvGraphicFramePr>
          <p:cNvPr id="9" name="Table 8">
            <a:extLst>
              <a:ext uri="{FF2B5EF4-FFF2-40B4-BE49-F238E27FC236}">
                <a16:creationId xmlns:a16="http://schemas.microsoft.com/office/drawing/2014/main" id="{8EA55610-4C59-87DE-6849-986D440DCE17}"/>
              </a:ext>
            </a:extLst>
          </p:cNvPr>
          <p:cNvGraphicFramePr>
            <a:graphicFrameLocks noGrp="1"/>
          </p:cNvGraphicFramePr>
          <p:nvPr userDrawn="1">
            <p:extLst>
              <p:ext uri="{D42A27DB-BD31-4B8C-83A1-F6EECF244321}">
                <p14:modId xmlns:p14="http://schemas.microsoft.com/office/powerpoint/2010/main" val="952517470"/>
              </p:ext>
            </p:extLst>
          </p:nvPr>
        </p:nvGraphicFramePr>
        <p:xfrm>
          <a:off x="2432051" y="5498906"/>
          <a:ext cx="1951841" cy="519435"/>
        </p:xfrm>
        <a:graphic>
          <a:graphicData uri="http://schemas.openxmlformats.org/drawingml/2006/table">
            <a:tbl>
              <a:tblPr>
                <a:tableStyleId>{2D5ABB26-0587-4C30-8999-92F81FD0307C}</a:tableStyleId>
              </a:tblPr>
              <a:tblGrid>
                <a:gridCol w="189705">
                  <a:extLst>
                    <a:ext uri="{9D8B030D-6E8A-4147-A177-3AD203B41FA5}">
                      <a16:colId xmlns:a16="http://schemas.microsoft.com/office/drawing/2014/main" val="2808432089"/>
                    </a:ext>
                  </a:extLst>
                </a:gridCol>
                <a:gridCol w="1762136">
                  <a:extLst>
                    <a:ext uri="{9D8B030D-6E8A-4147-A177-3AD203B41FA5}">
                      <a16:colId xmlns:a16="http://schemas.microsoft.com/office/drawing/2014/main" val="1010058824"/>
                    </a:ext>
                  </a:extLst>
                </a:gridCol>
              </a:tblGrid>
              <a:tr h="173145">
                <a:tc>
                  <a:txBody>
                    <a:bodyPr/>
                    <a:lstStyle/>
                    <a:p>
                      <a:r>
                        <a:rPr lang="en-GB" sz="1100" b="0" dirty="0">
                          <a:solidFill>
                            <a:schemeClr val="tx2"/>
                          </a:solidFill>
                        </a:rPr>
                        <a:t>E</a:t>
                      </a:r>
                    </a:p>
                  </a:txBody>
                  <a:tcPr marL="0" marR="0" marT="0" marB="0"/>
                </a:tc>
                <a:tc>
                  <a:txBody>
                    <a:bodyPr/>
                    <a:lstStyle/>
                    <a:p>
                      <a:r>
                        <a:rPr lang="en-GB" sz="1100" b="0" dirty="0">
                          <a:solidFill>
                            <a:schemeClr val="tx1"/>
                          </a:solidFill>
                        </a:rPr>
                        <a:t>hello@legacyfutures.com</a:t>
                      </a:r>
                      <a:endParaRPr lang="en-GB" sz="1100" b="0" dirty="0"/>
                    </a:p>
                  </a:txBody>
                  <a:tcPr marL="0" marR="0" marT="0" marB="0"/>
                </a:tc>
                <a:extLst>
                  <a:ext uri="{0D108BD9-81ED-4DB2-BD59-A6C34878D82A}">
                    <a16:rowId xmlns:a16="http://schemas.microsoft.com/office/drawing/2014/main" val="2409016191"/>
                  </a:ext>
                </a:extLst>
              </a:tr>
              <a:tr h="173145">
                <a:tc>
                  <a:txBody>
                    <a:bodyPr/>
                    <a:lstStyle/>
                    <a:p>
                      <a:r>
                        <a:rPr lang="en-GB" sz="1100" b="0" dirty="0">
                          <a:solidFill>
                            <a:schemeClr val="tx2"/>
                          </a:solidFill>
                        </a:rPr>
                        <a:t>W </a:t>
                      </a:r>
                    </a:p>
                  </a:txBody>
                  <a:tcPr marL="0" marR="0" marT="0" marB="0"/>
                </a:tc>
                <a:tc>
                  <a:txBody>
                    <a:bodyPr/>
                    <a:lstStyle/>
                    <a:p>
                      <a:r>
                        <a:rPr lang="en-GB" sz="1100" b="0" dirty="0">
                          <a:solidFill>
                            <a:schemeClr val="tx1"/>
                          </a:solidFill>
                        </a:rPr>
                        <a:t>legacyfutures.com</a:t>
                      </a:r>
                      <a:endParaRPr lang="en-GB" sz="1100" b="0" dirty="0"/>
                    </a:p>
                  </a:txBody>
                  <a:tcPr marL="0" marR="0" marT="0" marB="0"/>
                </a:tc>
                <a:extLst>
                  <a:ext uri="{0D108BD9-81ED-4DB2-BD59-A6C34878D82A}">
                    <a16:rowId xmlns:a16="http://schemas.microsoft.com/office/drawing/2014/main" val="2814046133"/>
                  </a:ext>
                </a:extLst>
              </a:tr>
              <a:tr h="173145">
                <a:tc>
                  <a:txBody>
                    <a:bodyPr/>
                    <a:lstStyle/>
                    <a:p>
                      <a:r>
                        <a:rPr lang="en-GB" sz="1100" b="0" dirty="0">
                          <a:solidFill>
                            <a:schemeClr val="tx2"/>
                          </a:solidFill>
                        </a:rPr>
                        <a:t>T </a:t>
                      </a:r>
                    </a:p>
                  </a:txBody>
                  <a:tcPr marL="0" marR="0" marT="0" marB="0"/>
                </a:tc>
                <a:tc>
                  <a:txBody>
                    <a:bodyPr/>
                    <a:lstStyle/>
                    <a:p>
                      <a:r>
                        <a:rPr lang="en-GB" sz="1100" b="0" dirty="0">
                          <a:solidFill>
                            <a:schemeClr val="tx1"/>
                          </a:solidFill>
                        </a:rPr>
                        <a:t>0203 488 0200</a:t>
                      </a:r>
                      <a:endParaRPr lang="en-GB" sz="1100" b="0" dirty="0"/>
                    </a:p>
                  </a:txBody>
                  <a:tcPr marL="0" marR="0" marT="0" marB="0"/>
                </a:tc>
                <a:extLst>
                  <a:ext uri="{0D108BD9-81ED-4DB2-BD59-A6C34878D82A}">
                    <a16:rowId xmlns:a16="http://schemas.microsoft.com/office/drawing/2014/main" val="853998959"/>
                  </a:ext>
                </a:extLst>
              </a:tr>
            </a:tbl>
          </a:graphicData>
        </a:graphic>
      </p:graphicFrame>
      <p:sp>
        <p:nvSpPr>
          <p:cNvPr id="3" name="TextBox 2">
            <a:extLst>
              <a:ext uri="{FF2B5EF4-FFF2-40B4-BE49-F238E27FC236}">
                <a16:creationId xmlns:a16="http://schemas.microsoft.com/office/drawing/2014/main" id="{45F40F35-3BCA-4782-9108-AA7933D772F1}"/>
              </a:ext>
            </a:extLst>
          </p:cNvPr>
          <p:cNvSpPr txBox="1"/>
          <p:nvPr userDrawn="1"/>
        </p:nvSpPr>
        <p:spPr>
          <a:xfrm>
            <a:off x="550863" y="5506075"/>
            <a:ext cx="1677987" cy="846386"/>
          </a:xfrm>
          <a:prstGeom prst="rect">
            <a:avLst/>
          </a:prstGeom>
          <a:noFill/>
        </p:spPr>
        <p:txBody>
          <a:bodyPr wrap="square" lIns="0" tIns="0" rIns="0" bIns="0" rtlCol="0">
            <a:spAutoFit/>
          </a:bodyPr>
          <a:lstStyle/>
          <a:p>
            <a:r>
              <a:rPr lang="en-GB" sz="1100" b="1">
                <a:solidFill>
                  <a:schemeClr val="tx1"/>
                </a:solidFill>
              </a:rPr>
              <a:t>Legacy Futures</a:t>
            </a:r>
          </a:p>
          <a:p>
            <a:r>
              <a:rPr lang="en-GB" sz="1100">
                <a:solidFill>
                  <a:schemeClr val="tx1"/>
                </a:solidFill>
              </a:rPr>
              <a:t>The </a:t>
            </a:r>
            <a:r>
              <a:rPr lang="en-GB" sz="1100" dirty="0">
                <a:solidFill>
                  <a:schemeClr val="tx1"/>
                </a:solidFill>
              </a:rPr>
              <a:t>Gridiron Building </a:t>
            </a:r>
          </a:p>
          <a:p>
            <a:r>
              <a:rPr lang="en-GB" sz="1100" dirty="0">
                <a:solidFill>
                  <a:schemeClr val="tx1"/>
                </a:solidFill>
              </a:rPr>
              <a:t>Pancras Square</a:t>
            </a:r>
          </a:p>
          <a:p>
            <a:r>
              <a:rPr lang="en-GB" sz="1100" dirty="0">
                <a:solidFill>
                  <a:schemeClr val="tx1"/>
                </a:solidFill>
              </a:rPr>
              <a:t>London</a:t>
            </a:r>
          </a:p>
          <a:p>
            <a:r>
              <a:rPr lang="en-GB" sz="1100" dirty="0">
                <a:solidFill>
                  <a:schemeClr val="tx1"/>
                </a:solidFill>
              </a:rPr>
              <a:t>N1C 4AG</a:t>
            </a:r>
          </a:p>
        </p:txBody>
      </p:sp>
      <p:sp>
        <p:nvSpPr>
          <p:cNvPr id="2" name="Title 1">
            <a:extLst>
              <a:ext uri="{FF2B5EF4-FFF2-40B4-BE49-F238E27FC236}">
                <a16:creationId xmlns:a16="http://schemas.microsoft.com/office/drawing/2014/main" id="{C78682EE-8624-4CD8-8D94-2DCC04DBF5A0}"/>
              </a:ext>
            </a:extLst>
          </p:cNvPr>
          <p:cNvSpPr>
            <a:spLocks noGrp="1"/>
          </p:cNvSpPr>
          <p:nvPr>
            <p:ph type="title"/>
          </p:nvPr>
        </p:nvSpPr>
        <p:spPr>
          <a:xfrm>
            <a:off x="559050" y="1797011"/>
            <a:ext cx="9197725" cy="467820"/>
          </a:xfrm>
        </p:spPr>
        <p:txBody>
          <a:bodyPr/>
          <a:lstStyle>
            <a:lvl1pPr>
              <a:defRPr>
                <a:solidFill>
                  <a:schemeClr val="tx1"/>
                </a:solidFill>
              </a:defRPr>
            </a:lvl1pPr>
          </a:lstStyle>
          <a:p>
            <a:r>
              <a:rPr lang="en-US"/>
              <a:t>Click to edit Master title style</a:t>
            </a:r>
            <a:endParaRPr lang="en-GB" dirty="0"/>
          </a:p>
        </p:txBody>
      </p:sp>
      <p:sp>
        <p:nvSpPr>
          <p:cNvPr id="7" name="Subtitle 2">
            <a:extLst>
              <a:ext uri="{FF2B5EF4-FFF2-40B4-BE49-F238E27FC236}">
                <a16:creationId xmlns:a16="http://schemas.microsoft.com/office/drawing/2014/main" id="{6739F326-46E9-4861-AC7F-90AECC94F66B}"/>
              </a:ext>
            </a:extLst>
          </p:cNvPr>
          <p:cNvSpPr>
            <a:spLocks noGrp="1"/>
          </p:cNvSpPr>
          <p:nvPr>
            <p:ph type="subTitle" idx="13"/>
          </p:nvPr>
        </p:nvSpPr>
        <p:spPr>
          <a:xfrm>
            <a:off x="559050" y="2349339"/>
            <a:ext cx="11090275" cy="407074"/>
          </a:xfrm>
        </p:spPr>
        <p:txBody>
          <a:bodyPr/>
          <a:lstStyle>
            <a:lvl1pPr marL="0" indent="0" algn="l">
              <a:lnSpc>
                <a:spcPct val="1020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7" name="Text Placeholder 9">
            <a:extLst>
              <a:ext uri="{FF2B5EF4-FFF2-40B4-BE49-F238E27FC236}">
                <a16:creationId xmlns:a16="http://schemas.microsoft.com/office/drawing/2014/main" id="{66E895AE-2EBB-42DA-A8CC-CD37180EF8AE}"/>
              </a:ext>
            </a:extLst>
          </p:cNvPr>
          <p:cNvSpPr>
            <a:spLocks noGrp="1"/>
          </p:cNvSpPr>
          <p:nvPr>
            <p:ph type="body" sz="quarter" idx="16" hasCustomPrompt="1"/>
          </p:nvPr>
        </p:nvSpPr>
        <p:spPr>
          <a:xfrm>
            <a:off x="559050" y="3037149"/>
            <a:ext cx="3540126" cy="288000"/>
          </a:xfrm>
        </p:spPr>
        <p:txBody>
          <a:bodyPr anchor="t" anchorCtr="0"/>
          <a:lstStyle>
            <a:lvl1pPr marL="0" indent="0">
              <a:spcBef>
                <a:spcPts val="0"/>
              </a:spcBef>
              <a:buNone/>
              <a:defRPr sz="160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a:t>Click to add name</a:t>
            </a:r>
            <a:endParaRPr lang="en-GB" dirty="0"/>
          </a:p>
        </p:txBody>
      </p:sp>
      <p:sp>
        <p:nvSpPr>
          <p:cNvPr id="19" name="Text Placeholder 9">
            <a:extLst>
              <a:ext uri="{FF2B5EF4-FFF2-40B4-BE49-F238E27FC236}">
                <a16:creationId xmlns:a16="http://schemas.microsoft.com/office/drawing/2014/main" id="{62D18AA2-E0FB-4707-8E90-4F3E22FDD4AF}"/>
              </a:ext>
            </a:extLst>
          </p:cNvPr>
          <p:cNvSpPr>
            <a:spLocks noGrp="1"/>
          </p:cNvSpPr>
          <p:nvPr>
            <p:ph type="body" sz="quarter" idx="17" hasCustomPrompt="1"/>
          </p:nvPr>
        </p:nvSpPr>
        <p:spPr>
          <a:xfrm>
            <a:off x="559050" y="3341121"/>
            <a:ext cx="3540126" cy="252000"/>
          </a:xfrm>
        </p:spPr>
        <p:txBody>
          <a:bodyPr anchor="t" anchorCtr="0"/>
          <a:lstStyle>
            <a:lvl1pPr marL="0" indent="0">
              <a:spcBef>
                <a:spcPts val="0"/>
              </a:spcBef>
              <a:buNone/>
              <a:defRPr sz="1400" b="0">
                <a:solidFill>
                  <a:schemeClr val="tx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a:t>Click to add job title</a:t>
            </a:r>
            <a:endParaRPr lang="en-GB" dirty="0"/>
          </a:p>
        </p:txBody>
      </p:sp>
      <p:sp>
        <p:nvSpPr>
          <p:cNvPr id="20" name="Text Placeholder 9">
            <a:extLst>
              <a:ext uri="{FF2B5EF4-FFF2-40B4-BE49-F238E27FC236}">
                <a16:creationId xmlns:a16="http://schemas.microsoft.com/office/drawing/2014/main" id="{735642C6-2276-4350-AF08-7F74BD343D8F}"/>
              </a:ext>
            </a:extLst>
          </p:cNvPr>
          <p:cNvSpPr>
            <a:spLocks noGrp="1"/>
          </p:cNvSpPr>
          <p:nvPr>
            <p:ph type="body" sz="quarter" idx="18" hasCustomPrompt="1"/>
          </p:nvPr>
        </p:nvSpPr>
        <p:spPr>
          <a:xfrm>
            <a:off x="559050" y="3604112"/>
            <a:ext cx="3540126" cy="252000"/>
          </a:xfrm>
        </p:spPr>
        <p:txBody>
          <a:bodyPr anchor="t" anchorCtr="0"/>
          <a:lstStyle>
            <a:lvl1pPr marL="0" indent="0">
              <a:spcBef>
                <a:spcPts val="0"/>
              </a:spcBef>
              <a:buNone/>
              <a:defRPr sz="1400" b="0">
                <a:solidFill>
                  <a:schemeClr val="tx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a:t>Click to add email</a:t>
            </a:r>
            <a:endParaRPr lang="en-GB" dirty="0"/>
          </a:p>
        </p:txBody>
      </p:sp>
      <p:sp>
        <p:nvSpPr>
          <p:cNvPr id="27" name="Text Placeholder 9">
            <a:extLst>
              <a:ext uri="{FF2B5EF4-FFF2-40B4-BE49-F238E27FC236}">
                <a16:creationId xmlns:a16="http://schemas.microsoft.com/office/drawing/2014/main" id="{F3350031-2C1B-4AB2-BDEF-816E8ECE7397}"/>
              </a:ext>
            </a:extLst>
          </p:cNvPr>
          <p:cNvSpPr>
            <a:spLocks noGrp="1"/>
          </p:cNvSpPr>
          <p:nvPr>
            <p:ph type="body" sz="quarter" idx="22" hasCustomPrompt="1"/>
          </p:nvPr>
        </p:nvSpPr>
        <p:spPr>
          <a:xfrm>
            <a:off x="4332287" y="3037149"/>
            <a:ext cx="3540126" cy="288000"/>
          </a:xfrm>
        </p:spPr>
        <p:txBody>
          <a:bodyPr anchor="t" anchorCtr="0"/>
          <a:lstStyle>
            <a:lvl1pPr marL="0" indent="0">
              <a:spcBef>
                <a:spcPts val="0"/>
              </a:spcBef>
              <a:buNone/>
              <a:defRPr sz="160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a:t>Click to add name</a:t>
            </a:r>
            <a:endParaRPr lang="en-GB" dirty="0"/>
          </a:p>
        </p:txBody>
      </p:sp>
      <p:sp>
        <p:nvSpPr>
          <p:cNvPr id="28" name="Text Placeholder 9">
            <a:extLst>
              <a:ext uri="{FF2B5EF4-FFF2-40B4-BE49-F238E27FC236}">
                <a16:creationId xmlns:a16="http://schemas.microsoft.com/office/drawing/2014/main" id="{9ADBF4A3-56CD-4DE1-A3D6-55356600BB0B}"/>
              </a:ext>
            </a:extLst>
          </p:cNvPr>
          <p:cNvSpPr>
            <a:spLocks noGrp="1"/>
          </p:cNvSpPr>
          <p:nvPr>
            <p:ph type="body" sz="quarter" idx="23" hasCustomPrompt="1"/>
          </p:nvPr>
        </p:nvSpPr>
        <p:spPr>
          <a:xfrm>
            <a:off x="4332287" y="3341121"/>
            <a:ext cx="3540126" cy="252000"/>
          </a:xfrm>
        </p:spPr>
        <p:txBody>
          <a:bodyPr anchor="t" anchorCtr="0"/>
          <a:lstStyle>
            <a:lvl1pPr marL="0" indent="0">
              <a:spcBef>
                <a:spcPts val="0"/>
              </a:spcBef>
              <a:buNone/>
              <a:defRPr sz="1400" b="0">
                <a:solidFill>
                  <a:schemeClr val="tx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a:t>Click to add job title</a:t>
            </a:r>
            <a:endParaRPr lang="en-GB" dirty="0"/>
          </a:p>
        </p:txBody>
      </p:sp>
      <p:sp>
        <p:nvSpPr>
          <p:cNvPr id="29" name="Text Placeholder 9">
            <a:extLst>
              <a:ext uri="{FF2B5EF4-FFF2-40B4-BE49-F238E27FC236}">
                <a16:creationId xmlns:a16="http://schemas.microsoft.com/office/drawing/2014/main" id="{13D29972-0D2C-4C35-9D90-8F43D248FFB8}"/>
              </a:ext>
            </a:extLst>
          </p:cNvPr>
          <p:cNvSpPr>
            <a:spLocks noGrp="1"/>
          </p:cNvSpPr>
          <p:nvPr>
            <p:ph type="body" sz="quarter" idx="24" hasCustomPrompt="1"/>
          </p:nvPr>
        </p:nvSpPr>
        <p:spPr>
          <a:xfrm>
            <a:off x="4332287" y="3604112"/>
            <a:ext cx="3540126" cy="252000"/>
          </a:xfrm>
        </p:spPr>
        <p:txBody>
          <a:bodyPr anchor="t" anchorCtr="0"/>
          <a:lstStyle>
            <a:lvl1pPr marL="0" indent="0">
              <a:spcBef>
                <a:spcPts val="0"/>
              </a:spcBef>
              <a:buNone/>
              <a:defRPr sz="1400" b="0">
                <a:solidFill>
                  <a:schemeClr val="tx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a:t>Click to add email</a:t>
            </a:r>
            <a:endParaRPr lang="en-GB" dirty="0"/>
          </a:p>
        </p:txBody>
      </p:sp>
      <p:sp>
        <p:nvSpPr>
          <p:cNvPr id="26" name="Text Placeholder 9">
            <a:extLst>
              <a:ext uri="{FF2B5EF4-FFF2-40B4-BE49-F238E27FC236}">
                <a16:creationId xmlns:a16="http://schemas.microsoft.com/office/drawing/2014/main" id="{E5D44C42-900A-4DD7-9B3C-17EADC6E829E}"/>
              </a:ext>
            </a:extLst>
          </p:cNvPr>
          <p:cNvSpPr>
            <a:spLocks noGrp="1"/>
          </p:cNvSpPr>
          <p:nvPr>
            <p:ph type="body" sz="quarter" idx="25" hasCustomPrompt="1"/>
          </p:nvPr>
        </p:nvSpPr>
        <p:spPr>
          <a:xfrm>
            <a:off x="8072438" y="3037149"/>
            <a:ext cx="3540126" cy="288000"/>
          </a:xfrm>
        </p:spPr>
        <p:txBody>
          <a:bodyPr anchor="t" anchorCtr="0"/>
          <a:lstStyle>
            <a:lvl1pPr marL="0" indent="0">
              <a:spcBef>
                <a:spcPts val="0"/>
              </a:spcBef>
              <a:buNone/>
              <a:defRPr sz="160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a:t>Click to add name</a:t>
            </a:r>
            <a:endParaRPr lang="en-GB" dirty="0"/>
          </a:p>
        </p:txBody>
      </p:sp>
      <p:sp>
        <p:nvSpPr>
          <p:cNvPr id="32" name="Text Placeholder 9">
            <a:extLst>
              <a:ext uri="{FF2B5EF4-FFF2-40B4-BE49-F238E27FC236}">
                <a16:creationId xmlns:a16="http://schemas.microsoft.com/office/drawing/2014/main" id="{7AF82F7F-4D0A-4AE0-96B9-3E6BF7605D46}"/>
              </a:ext>
            </a:extLst>
          </p:cNvPr>
          <p:cNvSpPr>
            <a:spLocks noGrp="1"/>
          </p:cNvSpPr>
          <p:nvPr>
            <p:ph type="body" sz="quarter" idx="26" hasCustomPrompt="1"/>
          </p:nvPr>
        </p:nvSpPr>
        <p:spPr>
          <a:xfrm>
            <a:off x="8072438" y="3341121"/>
            <a:ext cx="3540126" cy="252000"/>
          </a:xfrm>
        </p:spPr>
        <p:txBody>
          <a:bodyPr anchor="t" anchorCtr="0"/>
          <a:lstStyle>
            <a:lvl1pPr marL="0" indent="0">
              <a:spcBef>
                <a:spcPts val="0"/>
              </a:spcBef>
              <a:buNone/>
              <a:defRPr sz="1400" b="0">
                <a:solidFill>
                  <a:schemeClr val="tx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a:t>Click to add job title</a:t>
            </a:r>
            <a:endParaRPr lang="en-GB" dirty="0"/>
          </a:p>
        </p:txBody>
      </p:sp>
      <p:sp>
        <p:nvSpPr>
          <p:cNvPr id="33" name="Text Placeholder 9">
            <a:extLst>
              <a:ext uri="{FF2B5EF4-FFF2-40B4-BE49-F238E27FC236}">
                <a16:creationId xmlns:a16="http://schemas.microsoft.com/office/drawing/2014/main" id="{CD3F7A2E-B123-47E1-9D0C-8BEF92882C40}"/>
              </a:ext>
            </a:extLst>
          </p:cNvPr>
          <p:cNvSpPr>
            <a:spLocks noGrp="1"/>
          </p:cNvSpPr>
          <p:nvPr>
            <p:ph type="body" sz="quarter" idx="27" hasCustomPrompt="1"/>
          </p:nvPr>
        </p:nvSpPr>
        <p:spPr>
          <a:xfrm>
            <a:off x="8072438" y="3604112"/>
            <a:ext cx="3540126" cy="252000"/>
          </a:xfrm>
        </p:spPr>
        <p:txBody>
          <a:bodyPr anchor="t" anchorCtr="0"/>
          <a:lstStyle>
            <a:lvl1pPr marL="0" indent="0">
              <a:spcBef>
                <a:spcPts val="0"/>
              </a:spcBef>
              <a:buNone/>
              <a:defRPr sz="1400" b="0">
                <a:solidFill>
                  <a:schemeClr val="tx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a:t>Click to add email</a:t>
            </a:r>
            <a:endParaRPr lang="en-GB" dirty="0"/>
          </a:p>
        </p:txBody>
      </p:sp>
      <p:sp>
        <p:nvSpPr>
          <p:cNvPr id="34" name="Text Placeholder 9">
            <a:extLst>
              <a:ext uri="{FF2B5EF4-FFF2-40B4-BE49-F238E27FC236}">
                <a16:creationId xmlns:a16="http://schemas.microsoft.com/office/drawing/2014/main" id="{D3987B90-B5C9-4505-B959-5118507E43D7}"/>
              </a:ext>
            </a:extLst>
          </p:cNvPr>
          <p:cNvSpPr>
            <a:spLocks noGrp="1"/>
          </p:cNvSpPr>
          <p:nvPr>
            <p:ph type="body" sz="quarter" idx="28" hasCustomPrompt="1"/>
          </p:nvPr>
        </p:nvSpPr>
        <p:spPr>
          <a:xfrm>
            <a:off x="559050" y="4124790"/>
            <a:ext cx="3540126" cy="288000"/>
          </a:xfrm>
        </p:spPr>
        <p:txBody>
          <a:bodyPr anchor="t" anchorCtr="0"/>
          <a:lstStyle>
            <a:lvl1pPr marL="0" indent="0">
              <a:spcBef>
                <a:spcPts val="0"/>
              </a:spcBef>
              <a:buNone/>
              <a:defRPr sz="160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a:t>Click to add name</a:t>
            </a:r>
            <a:endParaRPr lang="en-GB" dirty="0"/>
          </a:p>
        </p:txBody>
      </p:sp>
      <p:sp>
        <p:nvSpPr>
          <p:cNvPr id="36" name="Text Placeholder 9">
            <a:extLst>
              <a:ext uri="{FF2B5EF4-FFF2-40B4-BE49-F238E27FC236}">
                <a16:creationId xmlns:a16="http://schemas.microsoft.com/office/drawing/2014/main" id="{FB4D9967-7E81-486A-B873-09F8B45A4769}"/>
              </a:ext>
            </a:extLst>
          </p:cNvPr>
          <p:cNvSpPr>
            <a:spLocks noGrp="1"/>
          </p:cNvSpPr>
          <p:nvPr>
            <p:ph type="body" sz="quarter" idx="29" hasCustomPrompt="1"/>
          </p:nvPr>
        </p:nvSpPr>
        <p:spPr>
          <a:xfrm>
            <a:off x="559050" y="4428762"/>
            <a:ext cx="3540126" cy="252000"/>
          </a:xfrm>
        </p:spPr>
        <p:txBody>
          <a:bodyPr anchor="t" anchorCtr="0"/>
          <a:lstStyle>
            <a:lvl1pPr marL="0" indent="0">
              <a:spcBef>
                <a:spcPts val="0"/>
              </a:spcBef>
              <a:buNone/>
              <a:defRPr sz="1400" b="0">
                <a:solidFill>
                  <a:schemeClr val="tx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a:t>Click to add job title</a:t>
            </a:r>
            <a:endParaRPr lang="en-GB" dirty="0"/>
          </a:p>
        </p:txBody>
      </p:sp>
      <p:sp>
        <p:nvSpPr>
          <p:cNvPr id="37" name="Text Placeholder 9">
            <a:extLst>
              <a:ext uri="{FF2B5EF4-FFF2-40B4-BE49-F238E27FC236}">
                <a16:creationId xmlns:a16="http://schemas.microsoft.com/office/drawing/2014/main" id="{7F7B22B6-27B2-4A9B-AB98-4ABF2E95B71D}"/>
              </a:ext>
            </a:extLst>
          </p:cNvPr>
          <p:cNvSpPr>
            <a:spLocks noGrp="1"/>
          </p:cNvSpPr>
          <p:nvPr>
            <p:ph type="body" sz="quarter" idx="30" hasCustomPrompt="1"/>
          </p:nvPr>
        </p:nvSpPr>
        <p:spPr>
          <a:xfrm>
            <a:off x="559050" y="4691753"/>
            <a:ext cx="3540126" cy="252000"/>
          </a:xfrm>
        </p:spPr>
        <p:txBody>
          <a:bodyPr anchor="t" anchorCtr="0"/>
          <a:lstStyle>
            <a:lvl1pPr marL="0" indent="0">
              <a:spcBef>
                <a:spcPts val="0"/>
              </a:spcBef>
              <a:buNone/>
              <a:defRPr sz="1400" b="0">
                <a:solidFill>
                  <a:schemeClr val="tx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a:t>Click to add email</a:t>
            </a:r>
            <a:endParaRPr lang="en-GB" dirty="0"/>
          </a:p>
        </p:txBody>
      </p:sp>
      <p:sp>
        <p:nvSpPr>
          <p:cNvPr id="38" name="Text Placeholder 9">
            <a:extLst>
              <a:ext uri="{FF2B5EF4-FFF2-40B4-BE49-F238E27FC236}">
                <a16:creationId xmlns:a16="http://schemas.microsoft.com/office/drawing/2014/main" id="{D0B7E3FC-3906-46B0-9CB3-AF921058DF20}"/>
              </a:ext>
            </a:extLst>
          </p:cNvPr>
          <p:cNvSpPr>
            <a:spLocks noGrp="1"/>
          </p:cNvSpPr>
          <p:nvPr>
            <p:ph type="body" sz="quarter" idx="31" hasCustomPrompt="1"/>
          </p:nvPr>
        </p:nvSpPr>
        <p:spPr>
          <a:xfrm>
            <a:off x="4332287" y="4124790"/>
            <a:ext cx="3540126" cy="288000"/>
          </a:xfrm>
        </p:spPr>
        <p:txBody>
          <a:bodyPr anchor="t" anchorCtr="0"/>
          <a:lstStyle>
            <a:lvl1pPr marL="0" indent="0">
              <a:spcBef>
                <a:spcPts val="0"/>
              </a:spcBef>
              <a:buNone/>
              <a:defRPr sz="160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a:t>Click to add name</a:t>
            </a:r>
            <a:endParaRPr lang="en-GB" dirty="0"/>
          </a:p>
        </p:txBody>
      </p:sp>
      <p:sp>
        <p:nvSpPr>
          <p:cNvPr id="39" name="Text Placeholder 9">
            <a:extLst>
              <a:ext uri="{FF2B5EF4-FFF2-40B4-BE49-F238E27FC236}">
                <a16:creationId xmlns:a16="http://schemas.microsoft.com/office/drawing/2014/main" id="{696FEAF0-9CFD-4A15-8D30-77EE2EC704BF}"/>
              </a:ext>
            </a:extLst>
          </p:cNvPr>
          <p:cNvSpPr>
            <a:spLocks noGrp="1"/>
          </p:cNvSpPr>
          <p:nvPr>
            <p:ph type="body" sz="quarter" idx="32" hasCustomPrompt="1"/>
          </p:nvPr>
        </p:nvSpPr>
        <p:spPr>
          <a:xfrm>
            <a:off x="4332287" y="4428762"/>
            <a:ext cx="3540126" cy="252000"/>
          </a:xfrm>
        </p:spPr>
        <p:txBody>
          <a:bodyPr anchor="t" anchorCtr="0"/>
          <a:lstStyle>
            <a:lvl1pPr marL="0" indent="0">
              <a:spcBef>
                <a:spcPts val="0"/>
              </a:spcBef>
              <a:buNone/>
              <a:defRPr sz="1400" b="0">
                <a:solidFill>
                  <a:schemeClr val="tx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a:t>Click to add job title</a:t>
            </a:r>
            <a:endParaRPr lang="en-GB" dirty="0"/>
          </a:p>
        </p:txBody>
      </p:sp>
      <p:sp>
        <p:nvSpPr>
          <p:cNvPr id="41" name="Text Placeholder 9">
            <a:extLst>
              <a:ext uri="{FF2B5EF4-FFF2-40B4-BE49-F238E27FC236}">
                <a16:creationId xmlns:a16="http://schemas.microsoft.com/office/drawing/2014/main" id="{4110FE21-7792-45A2-A3F7-8267B368A36E}"/>
              </a:ext>
            </a:extLst>
          </p:cNvPr>
          <p:cNvSpPr>
            <a:spLocks noGrp="1"/>
          </p:cNvSpPr>
          <p:nvPr>
            <p:ph type="body" sz="quarter" idx="33" hasCustomPrompt="1"/>
          </p:nvPr>
        </p:nvSpPr>
        <p:spPr>
          <a:xfrm>
            <a:off x="4332287" y="4691753"/>
            <a:ext cx="3540126" cy="252000"/>
          </a:xfrm>
        </p:spPr>
        <p:txBody>
          <a:bodyPr anchor="t" anchorCtr="0"/>
          <a:lstStyle>
            <a:lvl1pPr marL="0" indent="0">
              <a:spcBef>
                <a:spcPts val="0"/>
              </a:spcBef>
              <a:buNone/>
              <a:defRPr sz="1400" b="0">
                <a:solidFill>
                  <a:schemeClr val="tx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a:t>Click to add email</a:t>
            </a:r>
            <a:endParaRPr lang="en-GB" dirty="0"/>
          </a:p>
        </p:txBody>
      </p:sp>
      <p:sp>
        <p:nvSpPr>
          <p:cNvPr id="42" name="Text Placeholder 9">
            <a:extLst>
              <a:ext uri="{FF2B5EF4-FFF2-40B4-BE49-F238E27FC236}">
                <a16:creationId xmlns:a16="http://schemas.microsoft.com/office/drawing/2014/main" id="{827D23B7-359B-439D-BDC6-D320E265B2D8}"/>
              </a:ext>
            </a:extLst>
          </p:cNvPr>
          <p:cNvSpPr>
            <a:spLocks noGrp="1"/>
          </p:cNvSpPr>
          <p:nvPr>
            <p:ph type="body" sz="quarter" idx="34" hasCustomPrompt="1"/>
          </p:nvPr>
        </p:nvSpPr>
        <p:spPr>
          <a:xfrm>
            <a:off x="8072438" y="4124790"/>
            <a:ext cx="3540126" cy="288000"/>
          </a:xfrm>
        </p:spPr>
        <p:txBody>
          <a:bodyPr anchor="t" anchorCtr="0"/>
          <a:lstStyle>
            <a:lvl1pPr marL="0" indent="0">
              <a:spcBef>
                <a:spcPts val="0"/>
              </a:spcBef>
              <a:buNone/>
              <a:defRPr sz="1600">
                <a:solidFill>
                  <a:schemeClr val="tx1"/>
                </a:solidFill>
                <a:latin typeface="+mj-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a:t>Click to add name</a:t>
            </a:r>
            <a:endParaRPr lang="en-GB" dirty="0"/>
          </a:p>
        </p:txBody>
      </p:sp>
      <p:sp>
        <p:nvSpPr>
          <p:cNvPr id="44" name="Text Placeholder 9">
            <a:extLst>
              <a:ext uri="{FF2B5EF4-FFF2-40B4-BE49-F238E27FC236}">
                <a16:creationId xmlns:a16="http://schemas.microsoft.com/office/drawing/2014/main" id="{991D8993-8D40-4BB1-A4D1-E6AF98D73E07}"/>
              </a:ext>
            </a:extLst>
          </p:cNvPr>
          <p:cNvSpPr>
            <a:spLocks noGrp="1"/>
          </p:cNvSpPr>
          <p:nvPr>
            <p:ph type="body" sz="quarter" idx="35" hasCustomPrompt="1"/>
          </p:nvPr>
        </p:nvSpPr>
        <p:spPr>
          <a:xfrm>
            <a:off x="8072438" y="4428762"/>
            <a:ext cx="3540126" cy="252000"/>
          </a:xfrm>
        </p:spPr>
        <p:txBody>
          <a:bodyPr anchor="t" anchorCtr="0"/>
          <a:lstStyle>
            <a:lvl1pPr marL="0" indent="0">
              <a:spcBef>
                <a:spcPts val="0"/>
              </a:spcBef>
              <a:buNone/>
              <a:defRPr sz="1400" b="0">
                <a:solidFill>
                  <a:schemeClr val="tx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a:t>Click to add job title</a:t>
            </a:r>
            <a:endParaRPr lang="en-GB" dirty="0"/>
          </a:p>
        </p:txBody>
      </p:sp>
      <p:sp>
        <p:nvSpPr>
          <p:cNvPr id="45" name="Text Placeholder 9">
            <a:extLst>
              <a:ext uri="{FF2B5EF4-FFF2-40B4-BE49-F238E27FC236}">
                <a16:creationId xmlns:a16="http://schemas.microsoft.com/office/drawing/2014/main" id="{E99F6F9B-967F-46BD-8F86-1D9DB0B3B44D}"/>
              </a:ext>
            </a:extLst>
          </p:cNvPr>
          <p:cNvSpPr>
            <a:spLocks noGrp="1"/>
          </p:cNvSpPr>
          <p:nvPr>
            <p:ph type="body" sz="quarter" idx="36" hasCustomPrompt="1"/>
          </p:nvPr>
        </p:nvSpPr>
        <p:spPr>
          <a:xfrm>
            <a:off x="8072438" y="4691753"/>
            <a:ext cx="3540126" cy="252000"/>
          </a:xfrm>
        </p:spPr>
        <p:txBody>
          <a:bodyPr anchor="t" anchorCtr="0"/>
          <a:lstStyle>
            <a:lvl1pPr marL="0" indent="0">
              <a:spcBef>
                <a:spcPts val="0"/>
              </a:spcBef>
              <a:buNone/>
              <a:defRPr sz="1400" b="0">
                <a:solidFill>
                  <a:schemeClr val="tx1"/>
                </a:solidFill>
                <a:latin typeface="+mn-lt"/>
              </a:defRPr>
            </a:lvl1pPr>
            <a:lvl2pPr marL="0" indent="0">
              <a:lnSpc>
                <a:spcPct val="102000"/>
              </a:lnSpc>
              <a:buNone/>
              <a:defRPr/>
            </a:lvl2pPr>
            <a:lvl3pPr marL="0" indent="0">
              <a:lnSpc>
                <a:spcPct val="102000"/>
              </a:lnSpc>
              <a:buNone/>
              <a:defRPr/>
            </a:lvl3pPr>
            <a:lvl4pPr marL="0" indent="0">
              <a:lnSpc>
                <a:spcPct val="102000"/>
              </a:lnSpc>
              <a:buNone/>
              <a:defRPr/>
            </a:lvl4pPr>
            <a:lvl5pPr marL="0" indent="0">
              <a:lnSpc>
                <a:spcPct val="102000"/>
              </a:lnSpc>
              <a:buNone/>
              <a:defRPr/>
            </a:lvl5pPr>
          </a:lstStyle>
          <a:p>
            <a:pPr lvl="0"/>
            <a:r>
              <a:rPr lang="en-GB"/>
              <a:t>Click to add email</a:t>
            </a:r>
            <a:endParaRPr lang="en-GB" dirty="0"/>
          </a:p>
        </p:txBody>
      </p:sp>
      <p:sp>
        <p:nvSpPr>
          <p:cNvPr id="35" name="Freeform 6">
            <a:extLst>
              <a:ext uri="{FF2B5EF4-FFF2-40B4-BE49-F238E27FC236}">
                <a16:creationId xmlns:a16="http://schemas.microsoft.com/office/drawing/2014/main" id="{13F07782-3EA4-3ADA-5DC8-FB72DC844FD7}"/>
              </a:ext>
            </a:extLst>
          </p:cNvPr>
          <p:cNvSpPr>
            <a:spLocks noChangeAspect="1" noEditPoints="1"/>
          </p:cNvSpPr>
          <p:nvPr userDrawn="1"/>
        </p:nvSpPr>
        <p:spPr bwMode="auto">
          <a:xfrm>
            <a:off x="9963150" y="569820"/>
            <a:ext cx="1677988" cy="694078"/>
          </a:xfrm>
          <a:custGeom>
            <a:avLst/>
            <a:gdLst>
              <a:gd name="T0" fmla="*/ 7004 w 7333"/>
              <a:gd name="T1" fmla="*/ 2083 h 3026"/>
              <a:gd name="T2" fmla="*/ 6580 w 7333"/>
              <a:gd name="T3" fmla="*/ 2351 h 3026"/>
              <a:gd name="T4" fmla="*/ 6815 w 7333"/>
              <a:gd name="T5" fmla="*/ 2966 h 3026"/>
              <a:gd name="T6" fmla="*/ 7121 w 7333"/>
              <a:gd name="T7" fmla="*/ 2444 h 3026"/>
              <a:gd name="T8" fmla="*/ 6173 w 7333"/>
              <a:gd name="T9" fmla="*/ 2460 h 3026"/>
              <a:gd name="T10" fmla="*/ 5892 w 7333"/>
              <a:gd name="T11" fmla="*/ 2494 h 3026"/>
              <a:gd name="T12" fmla="*/ 5569 w 7333"/>
              <a:gd name="T13" fmla="*/ 2544 h 3026"/>
              <a:gd name="T14" fmla="*/ 5185 w 7333"/>
              <a:gd name="T15" fmla="*/ 2309 h 3026"/>
              <a:gd name="T16" fmla="*/ 4871 w 7333"/>
              <a:gd name="T17" fmla="*/ 2873 h 3026"/>
              <a:gd name="T18" fmla="*/ 5214 w 7333"/>
              <a:gd name="T19" fmla="*/ 2897 h 3026"/>
              <a:gd name="T20" fmla="*/ 5456 w 7333"/>
              <a:gd name="T21" fmla="*/ 2412 h 3026"/>
              <a:gd name="T22" fmla="*/ 4621 w 7333"/>
              <a:gd name="T23" fmla="*/ 2064 h 3026"/>
              <a:gd name="T24" fmla="*/ 4170 w 7333"/>
              <a:gd name="T25" fmla="*/ 2869 h 3026"/>
              <a:gd name="T26" fmla="*/ 3151 w 7333"/>
              <a:gd name="T27" fmla="*/ 2043 h 3026"/>
              <a:gd name="T28" fmla="*/ 3360 w 7333"/>
              <a:gd name="T29" fmla="*/ 3026 h 3026"/>
              <a:gd name="T30" fmla="*/ 3651 w 7333"/>
              <a:gd name="T31" fmla="*/ 2102 h 3026"/>
              <a:gd name="T32" fmla="*/ 4308 w 7333"/>
              <a:gd name="T33" fmla="*/ 3010 h 3026"/>
              <a:gd name="T34" fmla="*/ 2872 w 7333"/>
              <a:gd name="T35" fmla="*/ 2865 h 3026"/>
              <a:gd name="T36" fmla="*/ 2559 w 7333"/>
              <a:gd name="T37" fmla="*/ 2211 h 3026"/>
              <a:gd name="T38" fmla="*/ 1869 w 7333"/>
              <a:gd name="T39" fmla="*/ 2068 h 3026"/>
              <a:gd name="T40" fmla="*/ 2559 w 7333"/>
              <a:gd name="T41" fmla="*/ 3010 h 3026"/>
              <a:gd name="T42" fmla="*/ 795 w 7333"/>
              <a:gd name="T43" fmla="*/ 1670 h 3026"/>
              <a:gd name="T44" fmla="*/ 795 w 7333"/>
              <a:gd name="T45" fmla="*/ 3006 h 3026"/>
              <a:gd name="T46" fmla="*/ 1286 w 7333"/>
              <a:gd name="T47" fmla="*/ 2357 h 3026"/>
              <a:gd name="T48" fmla="*/ 1638 w 7333"/>
              <a:gd name="T49" fmla="*/ 2093 h 3026"/>
              <a:gd name="T50" fmla="*/ 1515 w 7333"/>
              <a:gd name="T51" fmla="*/ 1705 h 3026"/>
              <a:gd name="T52" fmla="*/ 795 w 7333"/>
              <a:gd name="T53" fmla="*/ 1670 h 3026"/>
              <a:gd name="T54" fmla="*/ 5286 w 7333"/>
              <a:gd name="T55" fmla="*/ 1620 h 3026"/>
              <a:gd name="T56" fmla="*/ 5061 w 7333"/>
              <a:gd name="T57" fmla="*/ 1794 h 3026"/>
              <a:gd name="T58" fmla="*/ 5908 w 7333"/>
              <a:gd name="T59" fmla="*/ 397 h 3026"/>
              <a:gd name="T60" fmla="*/ 5350 w 7333"/>
              <a:gd name="T61" fmla="*/ 550 h 3026"/>
              <a:gd name="T62" fmla="*/ 4986 w 7333"/>
              <a:gd name="T63" fmla="*/ 492 h 3026"/>
              <a:gd name="T64" fmla="*/ 4906 w 7333"/>
              <a:gd name="T65" fmla="*/ 1022 h 3026"/>
              <a:gd name="T66" fmla="*/ 4786 w 7333"/>
              <a:gd name="T67" fmla="*/ 768 h 3026"/>
              <a:gd name="T68" fmla="*/ 4524 w 7333"/>
              <a:gd name="T69" fmla="*/ 1358 h 3026"/>
              <a:gd name="T70" fmla="*/ 3616 w 7333"/>
              <a:gd name="T71" fmla="*/ 1152 h 3026"/>
              <a:gd name="T72" fmla="*/ 3624 w 7333"/>
              <a:gd name="T73" fmla="*/ 638 h 3026"/>
              <a:gd name="T74" fmla="*/ 3540 w 7333"/>
              <a:gd name="T75" fmla="*/ 382 h 3026"/>
              <a:gd name="T76" fmla="*/ 4023 w 7333"/>
              <a:gd name="T77" fmla="*/ 1184 h 3026"/>
              <a:gd name="T78" fmla="*/ 3096 w 7333"/>
              <a:gd name="T79" fmla="*/ 1089 h 3026"/>
              <a:gd name="T80" fmla="*/ 2276 w 7333"/>
              <a:gd name="T81" fmla="*/ 1553 h 3026"/>
              <a:gd name="T82" fmla="*/ 2276 w 7333"/>
              <a:gd name="T83" fmla="*/ 1553 h 3026"/>
              <a:gd name="T84" fmla="*/ 2544 w 7333"/>
              <a:gd name="T85" fmla="*/ 414 h 3026"/>
              <a:gd name="T86" fmla="*/ 2368 w 7333"/>
              <a:gd name="T87" fmla="*/ 987 h 3026"/>
              <a:gd name="T88" fmla="*/ 3043 w 7333"/>
              <a:gd name="T89" fmla="*/ 217 h 3026"/>
              <a:gd name="T90" fmla="*/ 2330 w 7333"/>
              <a:gd name="T91" fmla="*/ 1064 h 3026"/>
              <a:gd name="T92" fmla="*/ 2335 w 7333"/>
              <a:gd name="T93" fmla="*/ 1429 h 3026"/>
              <a:gd name="T94" fmla="*/ 1598 w 7333"/>
              <a:gd name="T95" fmla="*/ 418 h 3026"/>
              <a:gd name="T96" fmla="*/ 2020 w 7333"/>
              <a:gd name="T97" fmla="*/ 785 h 3026"/>
              <a:gd name="T98" fmla="*/ 2012 w 7333"/>
              <a:gd name="T99" fmla="*/ 1005 h 3026"/>
              <a:gd name="T100" fmla="*/ 0 w 7333"/>
              <a:gd name="T101" fmla="*/ 1343 h 3026"/>
              <a:gd name="T102" fmla="*/ 0 w 7333"/>
              <a:gd name="T103" fmla="*/ 3 h 3026"/>
              <a:gd name="T104" fmla="*/ 491 w 7333"/>
              <a:gd name="T105" fmla="*/ 1266 h 3026"/>
              <a:gd name="T106" fmla="*/ 1028 w 7333"/>
              <a:gd name="T107" fmla="*/ 1343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333" h="3026">
                <a:moveTo>
                  <a:pt x="7121" y="2444"/>
                </a:moveTo>
                <a:lnTo>
                  <a:pt x="7121" y="2444"/>
                </a:lnTo>
                <a:lnTo>
                  <a:pt x="6999" y="2391"/>
                </a:lnTo>
                <a:cubicBezTo>
                  <a:pt x="6886" y="2341"/>
                  <a:pt x="6823" y="2301"/>
                  <a:pt x="6823" y="2217"/>
                </a:cubicBezTo>
                <a:cubicBezTo>
                  <a:pt x="6823" y="2127"/>
                  <a:pt x="6894" y="2083"/>
                  <a:pt x="6978" y="2083"/>
                </a:cubicBezTo>
                <a:lnTo>
                  <a:pt x="7004" y="2083"/>
                </a:lnTo>
                <a:cubicBezTo>
                  <a:pt x="7031" y="2083"/>
                  <a:pt x="7037" y="2093"/>
                  <a:pt x="7048" y="2112"/>
                </a:cubicBezTo>
                <a:lnTo>
                  <a:pt x="7197" y="2378"/>
                </a:lnTo>
                <a:lnTo>
                  <a:pt x="7201" y="2378"/>
                </a:lnTo>
                <a:lnTo>
                  <a:pt x="7308" y="2100"/>
                </a:lnTo>
                <a:cubicBezTo>
                  <a:pt x="7184" y="2062"/>
                  <a:pt x="7066" y="2049"/>
                  <a:pt x="6972" y="2049"/>
                </a:cubicBezTo>
                <a:cubicBezTo>
                  <a:pt x="6729" y="2049"/>
                  <a:pt x="6580" y="2169"/>
                  <a:pt x="6580" y="2351"/>
                </a:cubicBezTo>
                <a:cubicBezTo>
                  <a:pt x="6580" y="2487"/>
                  <a:pt x="6660" y="2573"/>
                  <a:pt x="6765" y="2622"/>
                </a:cubicBezTo>
                <a:lnTo>
                  <a:pt x="6895" y="2683"/>
                </a:lnTo>
                <a:cubicBezTo>
                  <a:pt x="7020" y="2741"/>
                  <a:pt x="7079" y="2773"/>
                  <a:pt x="7079" y="2852"/>
                </a:cubicBezTo>
                <a:cubicBezTo>
                  <a:pt x="7079" y="2934"/>
                  <a:pt x="7010" y="2991"/>
                  <a:pt x="6899" y="2991"/>
                </a:cubicBezTo>
                <a:lnTo>
                  <a:pt x="6855" y="2991"/>
                </a:lnTo>
                <a:cubicBezTo>
                  <a:pt x="6834" y="2991"/>
                  <a:pt x="6823" y="2982"/>
                  <a:pt x="6815" y="2966"/>
                </a:cubicBezTo>
                <a:lnTo>
                  <a:pt x="6662" y="2670"/>
                </a:lnTo>
                <a:lnTo>
                  <a:pt x="6658" y="2670"/>
                </a:lnTo>
                <a:lnTo>
                  <a:pt x="6553" y="2966"/>
                </a:lnTo>
                <a:cubicBezTo>
                  <a:pt x="6662" y="3004"/>
                  <a:pt x="6796" y="3026"/>
                  <a:pt x="6905" y="3026"/>
                </a:cubicBezTo>
                <a:cubicBezTo>
                  <a:pt x="7159" y="3026"/>
                  <a:pt x="7333" y="2915"/>
                  <a:pt x="7333" y="2708"/>
                </a:cubicBezTo>
                <a:cubicBezTo>
                  <a:pt x="7333" y="2561"/>
                  <a:pt x="7240" y="2496"/>
                  <a:pt x="7121" y="2444"/>
                </a:cubicBezTo>
                <a:lnTo>
                  <a:pt x="7121" y="2444"/>
                </a:lnTo>
                <a:close/>
                <a:moveTo>
                  <a:pt x="6175" y="2402"/>
                </a:moveTo>
                <a:lnTo>
                  <a:pt x="6175" y="2402"/>
                </a:lnTo>
                <a:cubicBezTo>
                  <a:pt x="6175" y="2152"/>
                  <a:pt x="6123" y="2085"/>
                  <a:pt x="6045" y="2085"/>
                </a:cubicBezTo>
                <a:cubicBezTo>
                  <a:pt x="5949" y="2085"/>
                  <a:pt x="5896" y="2183"/>
                  <a:pt x="5892" y="2460"/>
                </a:cubicBezTo>
                <a:lnTo>
                  <a:pt x="6173" y="2460"/>
                </a:lnTo>
                <a:cubicBezTo>
                  <a:pt x="6175" y="2435"/>
                  <a:pt x="6175" y="2410"/>
                  <a:pt x="6175" y="2402"/>
                </a:cubicBezTo>
                <a:lnTo>
                  <a:pt x="6175" y="2402"/>
                </a:lnTo>
                <a:close/>
                <a:moveTo>
                  <a:pt x="6467" y="2452"/>
                </a:moveTo>
                <a:lnTo>
                  <a:pt x="6467" y="2452"/>
                </a:lnTo>
                <a:cubicBezTo>
                  <a:pt x="6467" y="2458"/>
                  <a:pt x="6467" y="2471"/>
                  <a:pt x="6465" y="2494"/>
                </a:cubicBezTo>
                <a:lnTo>
                  <a:pt x="5892" y="2494"/>
                </a:lnTo>
                <a:lnTo>
                  <a:pt x="5892" y="2498"/>
                </a:lnTo>
                <a:cubicBezTo>
                  <a:pt x="5892" y="2746"/>
                  <a:pt x="6018" y="2848"/>
                  <a:pt x="6165" y="2848"/>
                </a:cubicBezTo>
                <a:cubicBezTo>
                  <a:pt x="6280" y="2848"/>
                  <a:pt x="6393" y="2798"/>
                  <a:pt x="6456" y="2672"/>
                </a:cubicBezTo>
                <a:lnTo>
                  <a:pt x="6460" y="2672"/>
                </a:lnTo>
                <a:cubicBezTo>
                  <a:pt x="6410" y="2913"/>
                  <a:pt x="6261" y="3026"/>
                  <a:pt x="6037" y="3026"/>
                </a:cubicBezTo>
                <a:cubicBezTo>
                  <a:pt x="5796" y="3026"/>
                  <a:pt x="5569" y="2880"/>
                  <a:pt x="5569" y="2544"/>
                </a:cubicBezTo>
                <a:cubicBezTo>
                  <a:pt x="5569" y="2190"/>
                  <a:pt x="5795" y="2049"/>
                  <a:pt x="6049" y="2049"/>
                </a:cubicBezTo>
                <a:cubicBezTo>
                  <a:pt x="6251" y="2049"/>
                  <a:pt x="6467" y="2144"/>
                  <a:pt x="6467" y="2452"/>
                </a:cubicBezTo>
                <a:lnTo>
                  <a:pt x="6467" y="2452"/>
                </a:lnTo>
                <a:close/>
                <a:moveTo>
                  <a:pt x="5431" y="2049"/>
                </a:moveTo>
                <a:lnTo>
                  <a:pt x="5431" y="2049"/>
                </a:lnTo>
                <a:cubicBezTo>
                  <a:pt x="5298" y="2049"/>
                  <a:pt x="5217" y="2173"/>
                  <a:pt x="5185" y="2309"/>
                </a:cubicBezTo>
                <a:lnTo>
                  <a:pt x="5185" y="2064"/>
                </a:lnTo>
                <a:lnTo>
                  <a:pt x="4760" y="2064"/>
                </a:lnTo>
                <a:lnTo>
                  <a:pt x="4760" y="2068"/>
                </a:lnTo>
                <a:lnTo>
                  <a:pt x="4854" y="2163"/>
                </a:lnTo>
                <a:cubicBezTo>
                  <a:pt x="4870" y="2181"/>
                  <a:pt x="4871" y="2186"/>
                  <a:pt x="4871" y="2211"/>
                </a:cubicBezTo>
                <a:lnTo>
                  <a:pt x="4871" y="2873"/>
                </a:lnTo>
                <a:cubicBezTo>
                  <a:pt x="4871" y="2897"/>
                  <a:pt x="4871" y="2903"/>
                  <a:pt x="4854" y="2918"/>
                </a:cubicBezTo>
                <a:lnTo>
                  <a:pt x="4760" y="3006"/>
                </a:lnTo>
                <a:lnTo>
                  <a:pt x="4760" y="3010"/>
                </a:lnTo>
                <a:lnTo>
                  <a:pt x="5401" y="3010"/>
                </a:lnTo>
                <a:lnTo>
                  <a:pt x="5401" y="3006"/>
                </a:lnTo>
                <a:lnTo>
                  <a:pt x="5214" y="2897"/>
                </a:lnTo>
                <a:cubicBezTo>
                  <a:pt x="5187" y="2880"/>
                  <a:pt x="5185" y="2871"/>
                  <a:pt x="5185" y="2850"/>
                </a:cubicBezTo>
                <a:lnTo>
                  <a:pt x="5185" y="2334"/>
                </a:lnTo>
                <a:cubicBezTo>
                  <a:pt x="5214" y="2280"/>
                  <a:pt x="5235" y="2246"/>
                  <a:pt x="5267" y="2223"/>
                </a:cubicBezTo>
                <a:cubicBezTo>
                  <a:pt x="5280" y="2213"/>
                  <a:pt x="5292" y="2221"/>
                  <a:pt x="5301" y="2232"/>
                </a:cubicBezTo>
                <a:lnTo>
                  <a:pt x="5452" y="2412"/>
                </a:lnTo>
                <a:lnTo>
                  <a:pt x="5456" y="2412"/>
                </a:lnTo>
                <a:lnTo>
                  <a:pt x="5561" y="2112"/>
                </a:lnTo>
                <a:cubicBezTo>
                  <a:pt x="5533" y="2074"/>
                  <a:pt x="5489" y="2049"/>
                  <a:pt x="5431" y="2049"/>
                </a:cubicBezTo>
                <a:lnTo>
                  <a:pt x="5431" y="2049"/>
                </a:lnTo>
                <a:close/>
                <a:moveTo>
                  <a:pt x="4621" y="2865"/>
                </a:moveTo>
                <a:lnTo>
                  <a:pt x="4621" y="2865"/>
                </a:lnTo>
                <a:lnTo>
                  <a:pt x="4621" y="2064"/>
                </a:lnTo>
                <a:lnTo>
                  <a:pt x="4197" y="2064"/>
                </a:lnTo>
                <a:lnTo>
                  <a:pt x="4197" y="2068"/>
                </a:lnTo>
                <a:lnTo>
                  <a:pt x="4290" y="2163"/>
                </a:lnTo>
                <a:cubicBezTo>
                  <a:pt x="4306" y="2181"/>
                  <a:pt x="4308" y="2186"/>
                  <a:pt x="4308" y="2211"/>
                </a:cubicBezTo>
                <a:lnTo>
                  <a:pt x="4308" y="2783"/>
                </a:lnTo>
                <a:cubicBezTo>
                  <a:pt x="4275" y="2831"/>
                  <a:pt x="4231" y="2869"/>
                  <a:pt x="4170" y="2869"/>
                </a:cubicBezTo>
                <a:cubicBezTo>
                  <a:pt x="4063" y="2869"/>
                  <a:pt x="4038" y="2754"/>
                  <a:pt x="4038" y="2584"/>
                </a:cubicBezTo>
                <a:cubicBezTo>
                  <a:pt x="4038" y="2559"/>
                  <a:pt x="4040" y="2070"/>
                  <a:pt x="4040" y="2064"/>
                </a:cubicBezTo>
                <a:lnTo>
                  <a:pt x="3423" y="2064"/>
                </a:lnTo>
                <a:lnTo>
                  <a:pt x="3423" y="1743"/>
                </a:lnTo>
                <a:lnTo>
                  <a:pt x="3419" y="1743"/>
                </a:lnTo>
                <a:lnTo>
                  <a:pt x="3151" y="2043"/>
                </a:lnTo>
                <a:cubicBezTo>
                  <a:pt x="3132" y="2064"/>
                  <a:pt x="3123" y="2064"/>
                  <a:pt x="3092" y="2064"/>
                </a:cubicBezTo>
                <a:lnTo>
                  <a:pt x="3006" y="2064"/>
                </a:lnTo>
                <a:lnTo>
                  <a:pt x="3006" y="2102"/>
                </a:lnTo>
                <a:lnTo>
                  <a:pt x="3111" y="2102"/>
                </a:lnTo>
                <a:lnTo>
                  <a:pt x="3111" y="2764"/>
                </a:lnTo>
                <a:cubicBezTo>
                  <a:pt x="3111" y="2936"/>
                  <a:pt x="3193" y="3026"/>
                  <a:pt x="3360" y="3026"/>
                </a:cubicBezTo>
                <a:cubicBezTo>
                  <a:pt x="3541" y="3026"/>
                  <a:pt x="3620" y="2915"/>
                  <a:pt x="3639" y="2808"/>
                </a:cubicBezTo>
                <a:lnTo>
                  <a:pt x="3635" y="2806"/>
                </a:lnTo>
                <a:cubicBezTo>
                  <a:pt x="3614" y="2844"/>
                  <a:pt x="3574" y="2876"/>
                  <a:pt x="3524" y="2876"/>
                </a:cubicBezTo>
                <a:cubicBezTo>
                  <a:pt x="3461" y="2876"/>
                  <a:pt x="3423" y="2827"/>
                  <a:pt x="3423" y="2741"/>
                </a:cubicBezTo>
                <a:lnTo>
                  <a:pt x="3423" y="2102"/>
                </a:lnTo>
                <a:lnTo>
                  <a:pt x="3651" y="2102"/>
                </a:lnTo>
                <a:lnTo>
                  <a:pt x="3711" y="2163"/>
                </a:lnTo>
                <a:cubicBezTo>
                  <a:pt x="3727" y="2179"/>
                  <a:pt x="3728" y="2184"/>
                  <a:pt x="3728" y="2209"/>
                </a:cubicBezTo>
                <a:cubicBezTo>
                  <a:pt x="3727" y="2364"/>
                  <a:pt x="3725" y="2502"/>
                  <a:pt x="3725" y="2628"/>
                </a:cubicBezTo>
                <a:cubicBezTo>
                  <a:pt x="3725" y="2888"/>
                  <a:pt x="3826" y="3026"/>
                  <a:pt x="4015" y="3026"/>
                </a:cubicBezTo>
                <a:cubicBezTo>
                  <a:pt x="4157" y="3026"/>
                  <a:pt x="4260" y="2936"/>
                  <a:pt x="4308" y="2806"/>
                </a:cubicBezTo>
                <a:lnTo>
                  <a:pt x="4308" y="3010"/>
                </a:lnTo>
                <a:lnTo>
                  <a:pt x="4734" y="3010"/>
                </a:lnTo>
                <a:lnTo>
                  <a:pt x="4734" y="3006"/>
                </a:lnTo>
                <a:lnTo>
                  <a:pt x="4638" y="2913"/>
                </a:lnTo>
                <a:cubicBezTo>
                  <a:pt x="4621" y="2897"/>
                  <a:pt x="4621" y="2890"/>
                  <a:pt x="4621" y="2865"/>
                </a:cubicBezTo>
                <a:lnTo>
                  <a:pt x="4621" y="2865"/>
                </a:lnTo>
                <a:close/>
                <a:moveTo>
                  <a:pt x="2872" y="2865"/>
                </a:moveTo>
                <a:lnTo>
                  <a:pt x="2872" y="2865"/>
                </a:lnTo>
                <a:lnTo>
                  <a:pt x="2872" y="2064"/>
                </a:lnTo>
                <a:lnTo>
                  <a:pt x="2448" y="2064"/>
                </a:lnTo>
                <a:lnTo>
                  <a:pt x="2448" y="2068"/>
                </a:lnTo>
                <a:lnTo>
                  <a:pt x="2542" y="2163"/>
                </a:lnTo>
                <a:cubicBezTo>
                  <a:pt x="2557" y="2181"/>
                  <a:pt x="2559" y="2186"/>
                  <a:pt x="2559" y="2211"/>
                </a:cubicBezTo>
                <a:lnTo>
                  <a:pt x="2559" y="2783"/>
                </a:lnTo>
                <a:cubicBezTo>
                  <a:pt x="2526" y="2831"/>
                  <a:pt x="2482" y="2869"/>
                  <a:pt x="2421" y="2869"/>
                </a:cubicBezTo>
                <a:cubicBezTo>
                  <a:pt x="2314" y="2869"/>
                  <a:pt x="2289" y="2754"/>
                  <a:pt x="2289" y="2584"/>
                </a:cubicBezTo>
                <a:cubicBezTo>
                  <a:pt x="2289" y="2559"/>
                  <a:pt x="2291" y="2070"/>
                  <a:pt x="2291" y="2064"/>
                </a:cubicBezTo>
                <a:lnTo>
                  <a:pt x="1869" y="2064"/>
                </a:lnTo>
                <a:lnTo>
                  <a:pt x="1869" y="2068"/>
                </a:lnTo>
                <a:lnTo>
                  <a:pt x="1962" y="2163"/>
                </a:lnTo>
                <a:cubicBezTo>
                  <a:pt x="1978" y="2179"/>
                  <a:pt x="1980" y="2184"/>
                  <a:pt x="1980" y="2209"/>
                </a:cubicBezTo>
                <a:cubicBezTo>
                  <a:pt x="1978" y="2364"/>
                  <a:pt x="1976" y="2502"/>
                  <a:pt x="1976" y="2628"/>
                </a:cubicBezTo>
                <a:cubicBezTo>
                  <a:pt x="1976" y="2888"/>
                  <a:pt x="2077" y="3026"/>
                  <a:pt x="2266" y="3026"/>
                </a:cubicBezTo>
                <a:cubicBezTo>
                  <a:pt x="2408" y="3026"/>
                  <a:pt x="2511" y="2936"/>
                  <a:pt x="2559" y="2806"/>
                </a:cubicBezTo>
                <a:lnTo>
                  <a:pt x="2559" y="3010"/>
                </a:lnTo>
                <a:lnTo>
                  <a:pt x="2985" y="3010"/>
                </a:lnTo>
                <a:lnTo>
                  <a:pt x="2985" y="3006"/>
                </a:lnTo>
                <a:lnTo>
                  <a:pt x="2889" y="2913"/>
                </a:lnTo>
                <a:cubicBezTo>
                  <a:pt x="2872" y="2897"/>
                  <a:pt x="2872" y="2890"/>
                  <a:pt x="2872" y="2865"/>
                </a:cubicBezTo>
                <a:lnTo>
                  <a:pt x="2872" y="2865"/>
                </a:lnTo>
                <a:close/>
                <a:moveTo>
                  <a:pt x="795" y="1670"/>
                </a:moveTo>
                <a:lnTo>
                  <a:pt x="795" y="1670"/>
                </a:lnTo>
                <a:lnTo>
                  <a:pt x="923" y="1791"/>
                </a:lnTo>
                <a:cubicBezTo>
                  <a:pt x="938" y="1806"/>
                  <a:pt x="940" y="1812"/>
                  <a:pt x="940" y="1837"/>
                </a:cubicBezTo>
                <a:lnTo>
                  <a:pt x="940" y="2840"/>
                </a:lnTo>
                <a:cubicBezTo>
                  <a:pt x="940" y="2865"/>
                  <a:pt x="938" y="2871"/>
                  <a:pt x="923" y="2886"/>
                </a:cubicBezTo>
                <a:lnTo>
                  <a:pt x="795" y="3006"/>
                </a:lnTo>
                <a:lnTo>
                  <a:pt x="795" y="3010"/>
                </a:lnTo>
                <a:lnTo>
                  <a:pt x="1483" y="3010"/>
                </a:lnTo>
                <a:lnTo>
                  <a:pt x="1483" y="3006"/>
                </a:lnTo>
                <a:lnTo>
                  <a:pt x="1307" y="2873"/>
                </a:lnTo>
                <a:cubicBezTo>
                  <a:pt x="1288" y="2857"/>
                  <a:pt x="1286" y="2852"/>
                  <a:pt x="1286" y="2829"/>
                </a:cubicBezTo>
                <a:lnTo>
                  <a:pt x="1286" y="2357"/>
                </a:lnTo>
                <a:lnTo>
                  <a:pt x="1414" y="2357"/>
                </a:lnTo>
                <a:cubicBezTo>
                  <a:pt x="1439" y="2357"/>
                  <a:pt x="1446" y="2360"/>
                  <a:pt x="1466" y="2381"/>
                </a:cubicBezTo>
                <a:lnTo>
                  <a:pt x="1638" y="2580"/>
                </a:lnTo>
                <a:lnTo>
                  <a:pt x="1641" y="2580"/>
                </a:lnTo>
                <a:lnTo>
                  <a:pt x="1641" y="2093"/>
                </a:lnTo>
                <a:lnTo>
                  <a:pt x="1638" y="2093"/>
                </a:lnTo>
                <a:lnTo>
                  <a:pt x="1466" y="2292"/>
                </a:lnTo>
                <a:cubicBezTo>
                  <a:pt x="1446" y="2314"/>
                  <a:pt x="1439" y="2316"/>
                  <a:pt x="1416" y="2318"/>
                </a:cubicBezTo>
                <a:lnTo>
                  <a:pt x="1286" y="2318"/>
                </a:lnTo>
                <a:lnTo>
                  <a:pt x="1286" y="1741"/>
                </a:lnTo>
                <a:cubicBezTo>
                  <a:pt x="1286" y="1709"/>
                  <a:pt x="1292" y="1705"/>
                  <a:pt x="1318" y="1705"/>
                </a:cubicBezTo>
                <a:lnTo>
                  <a:pt x="1515" y="1705"/>
                </a:lnTo>
                <a:cubicBezTo>
                  <a:pt x="1544" y="1705"/>
                  <a:pt x="1553" y="1710"/>
                  <a:pt x="1569" y="1735"/>
                </a:cubicBezTo>
                <a:lnTo>
                  <a:pt x="1815" y="2129"/>
                </a:lnTo>
                <a:lnTo>
                  <a:pt x="1819" y="2129"/>
                </a:lnTo>
                <a:lnTo>
                  <a:pt x="1819" y="1667"/>
                </a:lnTo>
                <a:lnTo>
                  <a:pt x="795" y="1667"/>
                </a:lnTo>
                <a:lnTo>
                  <a:pt x="795" y="1670"/>
                </a:lnTo>
                <a:lnTo>
                  <a:pt x="795" y="1670"/>
                </a:lnTo>
                <a:close/>
                <a:moveTo>
                  <a:pt x="5015" y="555"/>
                </a:moveTo>
                <a:lnTo>
                  <a:pt x="5015" y="555"/>
                </a:lnTo>
                <a:lnTo>
                  <a:pt x="5370" y="1458"/>
                </a:lnTo>
                <a:lnTo>
                  <a:pt x="5359" y="1488"/>
                </a:lnTo>
                <a:cubicBezTo>
                  <a:pt x="5340" y="1532"/>
                  <a:pt x="5311" y="1586"/>
                  <a:pt x="5286" y="1620"/>
                </a:cubicBezTo>
                <a:cubicBezTo>
                  <a:pt x="5275" y="1637"/>
                  <a:pt x="5267" y="1643"/>
                  <a:pt x="5258" y="1643"/>
                </a:cubicBezTo>
                <a:cubicBezTo>
                  <a:pt x="5250" y="1643"/>
                  <a:pt x="5244" y="1637"/>
                  <a:pt x="5235" y="1628"/>
                </a:cubicBezTo>
                <a:lnTo>
                  <a:pt x="5046" y="1440"/>
                </a:lnTo>
                <a:lnTo>
                  <a:pt x="5042" y="1440"/>
                </a:lnTo>
                <a:lnTo>
                  <a:pt x="4971" y="1775"/>
                </a:lnTo>
                <a:cubicBezTo>
                  <a:pt x="5002" y="1788"/>
                  <a:pt x="5032" y="1794"/>
                  <a:pt x="5061" y="1794"/>
                </a:cubicBezTo>
                <a:cubicBezTo>
                  <a:pt x="5176" y="1794"/>
                  <a:pt x="5248" y="1746"/>
                  <a:pt x="5327" y="1624"/>
                </a:cubicBezTo>
                <a:cubicBezTo>
                  <a:pt x="5390" y="1525"/>
                  <a:pt x="5447" y="1410"/>
                  <a:pt x="5491" y="1307"/>
                </a:cubicBezTo>
                <a:lnTo>
                  <a:pt x="5736" y="714"/>
                </a:lnTo>
                <a:cubicBezTo>
                  <a:pt x="5751" y="676"/>
                  <a:pt x="5760" y="653"/>
                  <a:pt x="5783" y="615"/>
                </a:cubicBezTo>
                <a:lnTo>
                  <a:pt x="5908" y="401"/>
                </a:lnTo>
                <a:lnTo>
                  <a:pt x="5908" y="397"/>
                </a:lnTo>
                <a:lnTo>
                  <a:pt x="5581" y="397"/>
                </a:lnTo>
                <a:lnTo>
                  <a:pt x="5581" y="401"/>
                </a:lnTo>
                <a:lnTo>
                  <a:pt x="5697" y="638"/>
                </a:lnTo>
                <a:cubicBezTo>
                  <a:pt x="5713" y="668"/>
                  <a:pt x="5711" y="676"/>
                  <a:pt x="5697" y="708"/>
                </a:cubicBezTo>
                <a:lnTo>
                  <a:pt x="5542" y="1085"/>
                </a:lnTo>
                <a:lnTo>
                  <a:pt x="5350" y="550"/>
                </a:lnTo>
                <a:cubicBezTo>
                  <a:pt x="5340" y="527"/>
                  <a:pt x="5344" y="519"/>
                  <a:pt x="5353" y="506"/>
                </a:cubicBezTo>
                <a:lnTo>
                  <a:pt x="5430" y="401"/>
                </a:lnTo>
                <a:lnTo>
                  <a:pt x="5430" y="397"/>
                </a:lnTo>
                <a:lnTo>
                  <a:pt x="4935" y="397"/>
                </a:lnTo>
                <a:lnTo>
                  <a:pt x="4935" y="401"/>
                </a:lnTo>
                <a:lnTo>
                  <a:pt x="4986" y="492"/>
                </a:lnTo>
                <a:cubicBezTo>
                  <a:pt x="4996" y="511"/>
                  <a:pt x="5005" y="531"/>
                  <a:pt x="5015" y="555"/>
                </a:cubicBezTo>
                <a:lnTo>
                  <a:pt x="5015" y="555"/>
                </a:lnTo>
                <a:close/>
                <a:moveTo>
                  <a:pt x="4524" y="1358"/>
                </a:moveTo>
                <a:lnTo>
                  <a:pt x="4524" y="1358"/>
                </a:lnTo>
                <a:cubicBezTo>
                  <a:pt x="4744" y="1358"/>
                  <a:pt x="4877" y="1228"/>
                  <a:pt x="4910" y="1022"/>
                </a:cubicBezTo>
                <a:lnTo>
                  <a:pt x="4906" y="1022"/>
                </a:lnTo>
                <a:cubicBezTo>
                  <a:pt x="4854" y="1121"/>
                  <a:pt x="4772" y="1179"/>
                  <a:pt x="4671" y="1179"/>
                </a:cubicBezTo>
                <a:cubicBezTo>
                  <a:pt x="4541" y="1179"/>
                  <a:pt x="4413" y="1081"/>
                  <a:pt x="4413" y="789"/>
                </a:cubicBezTo>
                <a:cubicBezTo>
                  <a:pt x="4413" y="542"/>
                  <a:pt x="4478" y="418"/>
                  <a:pt x="4595" y="418"/>
                </a:cubicBezTo>
                <a:lnTo>
                  <a:pt x="4604" y="418"/>
                </a:lnTo>
                <a:cubicBezTo>
                  <a:pt x="4627" y="418"/>
                  <a:pt x="4631" y="422"/>
                  <a:pt x="4638" y="441"/>
                </a:cubicBezTo>
                <a:lnTo>
                  <a:pt x="4786" y="768"/>
                </a:lnTo>
                <a:lnTo>
                  <a:pt x="4790" y="768"/>
                </a:lnTo>
                <a:lnTo>
                  <a:pt x="4912" y="439"/>
                </a:lnTo>
                <a:cubicBezTo>
                  <a:pt x="4791" y="399"/>
                  <a:pt x="4688" y="382"/>
                  <a:pt x="4587" y="382"/>
                </a:cubicBezTo>
                <a:cubicBezTo>
                  <a:pt x="4340" y="382"/>
                  <a:pt x="4078" y="511"/>
                  <a:pt x="4078" y="880"/>
                </a:cubicBezTo>
                <a:cubicBezTo>
                  <a:pt x="4078" y="1205"/>
                  <a:pt x="4296" y="1358"/>
                  <a:pt x="4524" y="1358"/>
                </a:cubicBezTo>
                <a:lnTo>
                  <a:pt x="4524" y="1358"/>
                </a:lnTo>
                <a:close/>
                <a:moveTo>
                  <a:pt x="3620" y="871"/>
                </a:moveTo>
                <a:lnTo>
                  <a:pt x="3620" y="871"/>
                </a:lnTo>
                <a:cubicBezTo>
                  <a:pt x="3597" y="863"/>
                  <a:pt x="3574" y="859"/>
                  <a:pt x="3549" y="859"/>
                </a:cubicBezTo>
                <a:cubicBezTo>
                  <a:pt x="3450" y="859"/>
                  <a:pt x="3394" y="945"/>
                  <a:pt x="3394" y="1056"/>
                </a:cubicBezTo>
                <a:cubicBezTo>
                  <a:pt x="3394" y="1161"/>
                  <a:pt x="3442" y="1219"/>
                  <a:pt x="3507" y="1219"/>
                </a:cubicBezTo>
                <a:cubicBezTo>
                  <a:pt x="3549" y="1219"/>
                  <a:pt x="3591" y="1190"/>
                  <a:pt x="3616" y="1152"/>
                </a:cubicBezTo>
                <a:lnTo>
                  <a:pt x="3616" y="1150"/>
                </a:lnTo>
                <a:lnTo>
                  <a:pt x="3620" y="871"/>
                </a:lnTo>
                <a:lnTo>
                  <a:pt x="3620" y="871"/>
                </a:lnTo>
                <a:close/>
                <a:moveTo>
                  <a:pt x="3624" y="647"/>
                </a:moveTo>
                <a:lnTo>
                  <a:pt x="3624" y="647"/>
                </a:lnTo>
                <a:lnTo>
                  <a:pt x="3624" y="638"/>
                </a:lnTo>
                <a:cubicBezTo>
                  <a:pt x="3624" y="506"/>
                  <a:pt x="3584" y="418"/>
                  <a:pt x="3484" y="418"/>
                </a:cubicBezTo>
                <a:cubicBezTo>
                  <a:pt x="3446" y="418"/>
                  <a:pt x="3444" y="420"/>
                  <a:pt x="3433" y="441"/>
                </a:cubicBezTo>
                <a:lnTo>
                  <a:pt x="3278" y="727"/>
                </a:lnTo>
                <a:lnTo>
                  <a:pt x="3274" y="727"/>
                </a:lnTo>
                <a:lnTo>
                  <a:pt x="3153" y="454"/>
                </a:lnTo>
                <a:cubicBezTo>
                  <a:pt x="3282" y="408"/>
                  <a:pt x="3417" y="382"/>
                  <a:pt x="3540" y="382"/>
                </a:cubicBezTo>
                <a:cubicBezTo>
                  <a:pt x="3668" y="382"/>
                  <a:pt x="3767" y="404"/>
                  <a:pt x="3836" y="469"/>
                </a:cubicBezTo>
                <a:cubicBezTo>
                  <a:pt x="3897" y="527"/>
                  <a:pt x="3931" y="620"/>
                  <a:pt x="3931" y="768"/>
                </a:cubicBezTo>
                <a:cubicBezTo>
                  <a:pt x="3931" y="787"/>
                  <a:pt x="3929" y="831"/>
                  <a:pt x="3929" y="836"/>
                </a:cubicBezTo>
                <a:lnTo>
                  <a:pt x="3918" y="1108"/>
                </a:lnTo>
                <a:cubicBezTo>
                  <a:pt x="3914" y="1182"/>
                  <a:pt x="3931" y="1219"/>
                  <a:pt x="3970" y="1219"/>
                </a:cubicBezTo>
                <a:cubicBezTo>
                  <a:pt x="3994" y="1219"/>
                  <a:pt x="4012" y="1207"/>
                  <a:pt x="4023" y="1184"/>
                </a:cubicBezTo>
                <a:lnTo>
                  <a:pt x="4027" y="1184"/>
                </a:lnTo>
                <a:cubicBezTo>
                  <a:pt x="4027" y="1201"/>
                  <a:pt x="4023" y="1230"/>
                  <a:pt x="4012" y="1253"/>
                </a:cubicBezTo>
                <a:cubicBezTo>
                  <a:pt x="3981" y="1316"/>
                  <a:pt x="3916" y="1358"/>
                  <a:pt x="3824" y="1358"/>
                </a:cubicBezTo>
                <a:cubicBezTo>
                  <a:pt x="3715" y="1358"/>
                  <a:pt x="3622" y="1293"/>
                  <a:pt x="3616" y="1173"/>
                </a:cubicBezTo>
                <a:cubicBezTo>
                  <a:pt x="3578" y="1284"/>
                  <a:pt x="3480" y="1358"/>
                  <a:pt x="3356" y="1358"/>
                </a:cubicBezTo>
                <a:cubicBezTo>
                  <a:pt x="3217" y="1358"/>
                  <a:pt x="3096" y="1265"/>
                  <a:pt x="3096" y="1089"/>
                </a:cubicBezTo>
                <a:cubicBezTo>
                  <a:pt x="3096" y="900"/>
                  <a:pt x="3260" y="800"/>
                  <a:pt x="3417" y="800"/>
                </a:cubicBezTo>
                <a:cubicBezTo>
                  <a:pt x="3499" y="800"/>
                  <a:pt x="3568" y="815"/>
                  <a:pt x="3620" y="852"/>
                </a:cubicBezTo>
                <a:lnTo>
                  <a:pt x="3624" y="647"/>
                </a:lnTo>
                <a:lnTo>
                  <a:pt x="3624" y="647"/>
                </a:lnTo>
                <a:close/>
                <a:moveTo>
                  <a:pt x="2276" y="1553"/>
                </a:moveTo>
                <a:lnTo>
                  <a:pt x="2276" y="1553"/>
                </a:lnTo>
                <a:cubicBezTo>
                  <a:pt x="2276" y="1681"/>
                  <a:pt x="2421" y="1754"/>
                  <a:pt x="2571" y="1754"/>
                </a:cubicBezTo>
                <a:cubicBezTo>
                  <a:pt x="2710" y="1754"/>
                  <a:pt x="2851" y="1695"/>
                  <a:pt x="2851" y="1570"/>
                </a:cubicBezTo>
                <a:cubicBezTo>
                  <a:pt x="2851" y="1496"/>
                  <a:pt x="2809" y="1452"/>
                  <a:pt x="2668" y="1446"/>
                </a:cubicBezTo>
                <a:lnTo>
                  <a:pt x="2420" y="1438"/>
                </a:lnTo>
                <a:cubicBezTo>
                  <a:pt x="2395" y="1437"/>
                  <a:pt x="2374" y="1435"/>
                  <a:pt x="2353" y="1431"/>
                </a:cubicBezTo>
                <a:cubicBezTo>
                  <a:pt x="2305" y="1460"/>
                  <a:pt x="2276" y="1496"/>
                  <a:pt x="2276" y="1553"/>
                </a:cubicBezTo>
                <a:lnTo>
                  <a:pt x="2276" y="1553"/>
                </a:lnTo>
                <a:close/>
                <a:moveTo>
                  <a:pt x="2421" y="693"/>
                </a:moveTo>
                <a:lnTo>
                  <a:pt x="2421" y="693"/>
                </a:lnTo>
                <a:cubicBezTo>
                  <a:pt x="2421" y="905"/>
                  <a:pt x="2465" y="976"/>
                  <a:pt x="2544" y="976"/>
                </a:cubicBezTo>
                <a:cubicBezTo>
                  <a:pt x="2622" y="976"/>
                  <a:pt x="2666" y="905"/>
                  <a:pt x="2666" y="695"/>
                </a:cubicBezTo>
                <a:cubicBezTo>
                  <a:pt x="2666" y="487"/>
                  <a:pt x="2624" y="414"/>
                  <a:pt x="2544" y="414"/>
                </a:cubicBezTo>
                <a:cubicBezTo>
                  <a:pt x="2463" y="414"/>
                  <a:pt x="2421" y="487"/>
                  <a:pt x="2421" y="693"/>
                </a:cubicBezTo>
                <a:lnTo>
                  <a:pt x="2421" y="693"/>
                </a:lnTo>
                <a:close/>
                <a:moveTo>
                  <a:pt x="2335" y="1429"/>
                </a:moveTo>
                <a:lnTo>
                  <a:pt x="2335" y="1429"/>
                </a:lnTo>
                <a:cubicBezTo>
                  <a:pt x="2202" y="1400"/>
                  <a:pt x="2127" y="1320"/>
                  <a:pt x="2127" y="1221"/>
                </a:cubicBezTo>
                <a:cubicBezTo>
                  <a:pt x="2127" y="1108"/>
                  <a:pt x="2221" y="1022"/>
                  <a:pt x="2368" y="987"/>
                </a:cubicBezTo>
                <a:cubicBezTo>
                  <a:pt x="2225" y="951"/>
                  <a:pt x="2127" y="861"/>
                  <a:pt x="2127" y="699"/>
                </a:cubicBezTo>
                <a:cubicBezTo>
                  <a:pt x="2127" y="481"/>
                  <a:pt x="2303" y="382"/>
                  <a:pt x="2538" y="382"/>
                </a:cubicBezTo>
                <a:cubicBezTo>
                  <a:pt x="2657" y="382"/>
                  <a:pt x="2746" y="406"/>
                  <a:pt x="2800" y="435"/>
                </a:cubicBezTo>
                <a:cubicBezTo>
                  <a:pt x="2817" y="445"/>
                  <a:pt x="2823" y="445"/>
                  <a:pt x="2840" y="425"/>
                </a:cubicBezTo>
                <a:lnTo>
                  <a:pt x="3039" y="215"/>
                </a:lnTo>
                <a:lnTo>
                  <a:pt x="3043" y="217"/>
                </a:lnTo>
                <a:lnTo>
                  <a:pt x="3043" y="504"/>
                </a:lnTo>
                <a:lnTo>
                  <a:pt x="2863" y="504"/>
                </a:lnTo>
                <a:cubicBezTo>
                  <a:pt x="2920" y="550"/>
                  <a:pt x="2960" y="613"/>
                  <a:pt x="2960" y="710"/>
                </a:cubicBezTo>
                <a:cubicBezTo>
                  <a:pt x="2960" y="921"/>
                  <a:pt x="2781" y="1008"/>
                  <a:pt x="2544" y="1008"/>
                </a:cubicBezTo>
                <a:cubicBezTo>
                  <a:pt x="2488" y="1008"/>
                  <a:pt x="2437" y="1005"/>
                  <a:pt x="2389" y="993"/>
                </a:cubicBezTo>
                <a:cubicBezTo>
                  <a:pt x="2349" y="1008"/>
                  <a:pt x="2330" y="1035"/>
                  <a:pt x="2330" y="1064"/>
                </a:cubicBezTo>
                <a:cubicBezTo>
                  <a:pt x="2330" y="1115"/>
                  <a:pt x="2395" y="1148"/>
                  <a:pt x="2525" y="1148"/>
                </a:cubicBezTo>
                <a:lnTo>
                  <a:pt x="2702" y="1148"/>
                </a:lnTo>
                <a:cubicBezTo>
                  <a:pt x="2922" y="1148"/>
                  <a:pt x="3045" y="1230"/>
                  <a:pt x="3045" y="1402"/>
                </a:cubicBezTo>
                <a:cubicBezTo>
                  <a:pt x="3045" y="1637"/>
                  <a:pt x="2811" y="1794"/>
                  <a:pt x="2506" y="1794"/>
                </a:cubicBezTo>
                <a:cubicBezTo>
                  <a:pt x="2316" y="1794"/>
                  <a:pt x="2114" y="1733"/>
                  <a:pt x="2114" y="1601"/>
                </a:cubicBezTo>
                <a:cubicBezTo>
                  <a:pt x="2114" y="1525"/>
                  <a:pt x="2177" y="1452"/>
                  <a:pt x="2335" y="1429"/>
                </a:cubicBezTo>
                <a:lnTo>
                  <a:pt x="2335" y="1429"/>
                </a:lnTo>
                <a:close/>
                <a:moveTo>
                  <a:pt x="1445" y="792"/>
                </a:moveTo>
                <a:lnTo>
                  <a:pt x="1445" y="792"/>
                </a:lnTo>
                <a:lnTo>
                  <a:pt x="1726" y="792"/>
                </a:lnTo>
                <a:cubicBezTo>
                  <a:pt x="1728" y="768"/>
                  <a:pt x="1728" y="743"/>
                  <a:pt x="1728" y="735"/>
                </a:cubicBezTo>
                <a:cubicBezTo>
                  <a:pt x="1728" y="485"/>
                  <a:pt x="1676" y="418"/>
                  <a:pt x="1598" y="418"/>
                </a:cubicBezTo>
                <a:cubicBezTo>
                  <a:pt x="1502" y="418"/>
                  <a:pt x="1449" y="515"/>
                  <a:pt x="1445" y="792"/>
                </a:cubicBezTo>
                <a:lnTo>
                  <a:pt x="1445" y="792"/>
                </a:lnTo>
                <a:close/>
                <a:moveTo>
                  <a:pt x="1122" y="877"/>
                </a:moveTo>
                <a:lnTo>
                  <a:pt x="1122" y="877"/>
                </a:lnTo>
                <a:cubicBezTo>
                  <a:pt x="1122" y="523"/>
                  <a:pt x="1347" y="382"/>
                  <a:pt x="1601" y="382"/>
                </a:cubicBezTo>
                <a:cubicBezTo>
                  <a:pt x="1804" y="382"/>
                  <a:pt x="2020" y="477"/>
                  <a:pt x="2020" y="785"/>
                </a:cubicBezTo>
                <a:cubicBezTo>
                  <a:pt x="2020" y="791"/>
                  <a:pt x="2020" y="804"/>
                  <a:pt x="2018" y="827"/>
                </a:cubicBezTo>
                <a:lnTo>
                  <a:pt x="1445" y="827"/>
                </a:lnTo>
                <a:lnTo>
                  <a:pt x="1445" y="831"/>
                </a:lnTo>
                <a:cubicBezTo>
                  <a:pt x="1445" y="1079"/>
                  <a:pt x="1571" y="1180"/>
                  <a:pt x="1718" y="1180"/>
                </a:cubicBezTo>
                <a:cubicBezTo>
                  <a:pt x="1833" y="1180"/>
                  <a:pt x="1946" y="1131"/>
                  <a:pt x="2009" y="1005"/>
                </a:cubicBezTo>
                <a:lnTo>
                  <a:pt x="2012" y="1005"/>
                </a:lnTo>
                <a:cubicBezTo>
                  <a:pt x="1963" y="1245"/>
                  <a:pt x="1814" y="1358"/>
                  <a:pt x="1590" y="1358"/>
                </a:cubicBezTo>
                <a:cubicBezTo>
                  <a:pt x="1349" y="1358"/>
                  <a:pt x="1122" y="1213"/>
                  <a:pt x="1122" y="877"/>
                </a:cubicBezTo>
                <a:lnTo>
                  <a:pt x="1122" y="877"/>
                </a:lnTo>
                <a:close/>
                <a:moveTo>
                  <a:pt x="1028" y="1343"/>
                </a:moveTo>
                <a:lnTo>
                  <a:pt x="1028" y="1343"/>
                </a:lnTo>
                <a:lnTo>
                  <a:pt x="0" y="1343"/>
                </a:lnTo>
                <a:lnTo>
                  <a:pt x="0" y="1339"/>
                </a:lnTo>
                <a:lnTo>
                  <a:pt x="128" y="1219"/>
                </a:lnTo>
                <a:cubicBezTo>
                  <a:pt x="143" y="1203"/>
                  <a:pt x="145" y="1198"/>
                  <a:pt x="145" y="1173"/>
                </a:cubicBezTo>
                <a:lnTo>
                  <a:pt x="145" y="169"/>
                </a:lnTo>
                <a:cubicBezTo>
                  <a:pt x="145" y="145"/>
                  <a:pt x="143" y="139"/>
                  <a:pt x="128" y="123"/>
                </a:cubicBezTo>
                <a:lnTo>
                  <a:pt x="0" y="3"/>
                </a:lnTo>
                <a:lnTo>
                  <a:pt x="0" y="0"/>
                </a:lnTo>
                <a:lnTo>
                  <a:pt x="636" y="0"/>
                </a:lnTo>
                <a:lnTo>
                  <a:pt x="636" y="3"/>
                </a:lnTo>
                <a:lnTo>
                  <a:pt x="510" y="123"/>
                </a:lnTo>
                <a:cubicBezTo>
                  <a:pt x="493" y="139"/>
                  <a:pt x="491" y="145"/>
                  <a:pt x="491" y="169"/>
                </a:cubicBezTo>
                <a:lnTo>
                  <a:pt x="491" y="1266"/>
                </a:lnTo>
                <a:cubicBezTo>
                  <a:pt x="491" y="1301"/>
                  <a:pt x="497" y="1305"/>
                  <a:pt x="524" y="1305"/>
                </a:cubicBezTo>
                <a:lnTo>
                  <a:pt x="703" y="1305"/>
                </a:lnTo>
                <a:cubicBezTo>
                  <a:pt x="736" y="1305"/>
                  <a:pt x="745" y="1299"/>
                  <a:pt x="759" y="1278"/>
                </a:cubicBezTo>
                <a:lnTo>
                  <a:pt x="1024" y="846"/>
                </a:lnTo>
                <a:lnTo>
                  <a:pt x="1028" y="846"/>
                </a:lnTo>
                <a:lnTo>
                  <a:pt x="1028" y="1343"/>
                </a:lnTo>
                <a:close/>
              </a:path>
            </a:pathLst>
          </a:custGeom>
          <a:solidFill>
            <a:srgbClr val="17191B"/>
          </a:solidFill>
          <a:ln w="0">
            <a:noFill/>
            <a:prstDash val="solid"/>
            <a:round/>
            <a:headEnd/>
            <a:tailEnd/>
          </a:ln>
        </p:spPr>
        <p:txBody>
          <a:bodyPr vert="horz" wrap="square" lIns="45720" tIns="22860" rIns="45720" bIns="22860" numCol="1" anchor="t" anchorCtr="0" compatLnSpc="1">
            <a:prstTxWarp prst="textNoShape">
              <a:avLst/>
            </a:prstTxWarp>
          </a:bodyPr>
          <a:lstStyle/>
          <a:p>
            <a:endParaRPr lang="en-GB" sz="600" dirty="0"/>
          </a:p>
        </p:txBody>
      </p:sp>
      <p:sp>
        <p:nvSpPr>
          <p:cNvPr id="6" name="Freeform: Shape 5">
            <a:hlinkClick r:id="rId4"/>
            <a:extLst>
              <a:ext uri="{FF2B5EF4-FFF2-40B4-BE49-F238E27FC236}">
                <a16:creationId xmlns:a16="http://schemas.microsoft.com/office/drawing/2014/main" id="{BEEEA6C6-3C1F-4606-E6B6-BA1EB9FA6496}"/>
              </a:ext>
            </a:extLst>
          </p:cNvPr>
          <p:cNvSpPr/>
          <p:nvPr userDrawn="1"/>
        </p:nvSpPr>
        <p:spPr>
          <a:xfrm>
            <a:off x="2432051" y="6102290"/>
            <a:ext cx="261143" cy="261143"/>
          </a:xfrm>
          <a:custGeom>
            <a:avLst/>
            <a:gdLst>
              <a:gd name="connsiteX0" fmla="*/ 73746 w 338554"/>
              <a:gd name="connsiteY0" fmla="*/ 135734 h 338554"/>
              <a:gd name="connsiteX1" fmla="*/ 73746 w 338554"/>
              <a:gd name="connsiteY1" fmla="*/ 262621 h 338554"/>
              <a:gd name="connsiteX2" fmla="*/ 113126 w 338554"/>
              <a:gd name="connsiteY2" fmla="*/ 262621 h 338554"/>
              <a:gd name="connsiteX3" fmla="*/ 113126 w 338554"/>
              <a:gd name="connsiteY3" fmla="*/ 135734 h 338554"/>
              <a:gd name="connsiteX4" fmla="*/ 221052 w 338554"/>
              <a:gd name="connsiteY4" fmla="*/ 134274 h 338554"/>
              <a:gd name="connsiteX5" fmla="*/ 181674 w 338554"/>
              <a:gd name="connsiteY5" fmla="*/ 156153 h 338554"/>
              <a:gd name="connsiteX6" fmla="*/ 181674 w 338554"/>
              <a:gd name="connsiteY6" fmla="*/ 135734 h 338554"/>
              <a:gd name="connsiteX7" fmla="*/ 136462 w 338554"/>
              <a:gd name="connsiteY7" fmla="*/ 135734 h 338554"/>
              <a:gd name="connsiteX8" fmla="*/ 136462 w 338554"/>
              <a:gd name="connsiteY8" fmla="*/ 262621 h 338554"/>
              <a:gd name="connsiteX9" fmla="*/ 181674 w 338554"/>
              <a:gd name="connsiteY9" fmla="*/ 262621 h 338554"/>
              <a:gd name="connsiteX10" fmla="*/ 181674 w 338554"/>
              <a:gd name="connsiteY10" fmla="*/ 194073 h 338554"/>
              <a:gd name="connsiteX11" fmla="*/ 183132 w 338554"/>
              <a:gd name="connsiteY11" fmla="*/ 183863 h 338554"/>
              <a:gd name="connsiteX12" fmla="*/ 205010 w 338554"/>
              <a:gd name="connsiteY12" fmla="*/ 167820 h 338554"/>
              <a:gd name="connsiteX13" fmla="*/ 226887 w 338554"/>
              <a:gd name="connsiteY13" fmla="*/ 196990 h 338554"/>
              <a:gd name="connsiteX14" fmla="*/ 226887 w 338554"/>
              <a:gd name="connsiteY14" fmla="*/ 262621 h 338554"/>
              <a:gd name="connsiteX15" fmla="*/ 272099 w 338554"/>
              <a:gd name="connsiteY15" fmla="*/ 262621 h 338554"/>
              <a:gd name="connsiteX16" fmla="*/ 272099 w 338554"/>
              <a:gd name="connsiteY16" fmla="*/ 192613 h 338554"/>
              <a:gd name="connsiteX17" fmla="*/ 221052 w 338554"/>
              <a:gd name="connsiteY17" fmla="*/ 134274 h 338554"/>
              <a:gd name="connsiteX18" fmla="*/ 91248 w 338554"/>
              <a:gd name="connsiteY18" fmla="*/ 75935 h 338554"/>
              <a:gd name="connsiteX19" fmla="*/ 66454 w 338554"/>
              <a:gd name="connsiteY19" fmla="*/ 97812 h 338554"/>
              <a:gd name="connsiteX20" fmla="*/ 91248 w 338554"/>
              <a:gd name="connsiteY20" fmla="*/ 119690 h 338554"/>
              <a:gd name="connsiteX21" fmla="*/ 116043 w 338554"/>
              <a:gd name="connsiteY21" fmla="*/ 96354 h 338554"/>
              <a:gd name="connsiteX22" fmla="*/ 91248 w 338554"/>
              <a:gd name="connsiteY22" fmla="*/ 75935 h 338554"/>
              <a:gd name="connsiteX23" fmla="*/ 56427 w 338554"/>
              <a:gd name="connsiteY23" fmla="*/ 0 h 338554"/>
              <a:gd name="connsiteX24" fmla="*/ 282127 w 338554"/>
              <a:gd name="connsiteY24" fmla="*/ 0 h 338554"/>
              <a:gd name="connsiteX25" fmla="*/ 338554 w 338554"/>
              <a:gd name="connsiteY25" fmla="*/ 56427 h 338554"/>
              <a:gd name="connsiteX26" fmla="*/ 338554 w 338554"/>
              <a:gd name="connsiteY26" fmla="*/ 282127 h 338554"/>
              <a:gd name="connsiteX27" fmla="*/ 282127 w 338554"/>
              <a:gd name="connsiteY27" fmla="*/ 338554 h 338554"/>
              <a:gd name="connsiteX28" fmla="*/ 56427 w 338554"/>
              <a:gd name="connsiteY28" fmla="*/ 338554 h 338554"/>
              <a:gd name="connsiteX29" fmla="*/ 0 w 338554"/>
              <a:gd name="connsiteY29" fmla="*/ 282127 h 338554"/>
              <a:gd name="connsiteX30" fmla="*/ 0 w 338554"/>
              <a:gd name="connsiteY30" fmla="*/ 56427 h 338554"/>
              <a:gd name="connsiteX31" fmla="*/ 56427 w 338554"/>
              <a:gd name="connsiteY31"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8554" h="338554">
                <a:moveTo>
                  <a:pt x="73746" y="135734"/>
                </a:moveTo>
                <a:lnTo>
                  <a:pt x="73746" y="262621"/>
                </a:lnTo>
                <a:lnTo>
                  <a:pt x="113126" y="262621"/>
                </a:lnTo>
                <a:lnTo>
                  <a:pt x="113126" y="135734"/>
                </a:lnTo>
                <a:close/>
                <a:moveTo>
                  <a:pt x="221052" y="134274"/>
                </a:moveTo>
                <a:cubicBezTo>
                  <a:pt x="199176" y="134274"/>
                  <a:pt x="184592" y="147401"/>
                  <a:pt x="181674" y="156153"/>
                </a:cubicBezTo>
                <a:lnTo>
                  <a:pt x="181674" y="135734"/>
                </a:lnTo>
                <a:lnTo>
                  <a:pt x="136462" y="135734"/>
                </a:lnTo>
                <a:cubicBezTo>
                  <a:pt x="137920" y="145943"/>
                  <a:pt x="136462" y="262621"/>
                  <a:pt x="136462" y="262621"/>
                </a:cubicBezTo>
                <a:lnTo>
                  <a:pt x="181674" y="262621"/>
                </a:lnTo>
                <a:lnTo>
                  <a:pt x="181674" y="194073"/>
                </a:lnTo>
                <a:cubicBezTo>
                  <a:pt x="181674" y="191156"/>
                  <a:pt x="181674" y="186781"/>
                  <a:pt x="183132" y="183863"/>
                </a:cubicBezTo>
                <a:cubicBezTo>
                  <a:pt x="187509" y="175112"/>
                  <a:pt x="193341" y="167820"/>
                  <a:pt x="205010" y="167820"/>
                </a:cubicBezTo>
                <a:cubicBezTo>
                  <a:pt x="219595" y="167820"/>
                  <a:pt x="226887" y="179487"/>
                  <a:pt x="226887" y="196990"/>
                </a:cubicBezTo>
                <a:lnTo>
                  <a:pt x="226887" y="262621"/>
                </a:lnTo>
                <a:lnTo>
                  <a:pt x="272099" y="262621"/>
                </a:lnTo>
                <a:lnTo>
                  <a:pt x="272099" y="192613"/>
                </a:lnTo>
                <a:cubicBezTo>
                  <a:pt x="272099" y="151776"/>
                  <a:pt x="248765" y="134274"/>
                  <a:pt x="221052" y="134274"/>
                </a:cubicBezTo>
                <a:close/>
                <a:moveTo>
                  <a:pt x="91248" y="75935"/>
                </a:moveTo>
                <a:cubicBezTo>
                  <a:pt x="75206" y="75935"/>
                  <a:pt x="66454" y="84687"/>
                  <a:pt x="66454" y="97812"/>
                </a:cubicBezTo>
                <a:cubicBezTo>
                  <a:pt x="66454" y="110938"/>
                  <a:pt x="76663" y="119690"/>
                  <a:pt x="91248" y="119690"/>
                </a:cubicBezTo>
                <a:cubicBezTo>
                  <a:pt x="107292" y="119690"/>
                  <a:pt x="116043" y="109481"/>
                  <a:pt x="116043" y="96354"/>
                </a:cubicBezTo>
                <a:cubicBezTo>
                  <a:pt x="116043" y="84687"/>
                  <a:pt x="107292" y="75935"/>
                  <a:pt x="91248" y="75935"/>
                </a:cubicBezTo>
                <a:close/>
                <a:moveTo>
                  <a:pt x="56427" y="0"/>
                </a:moveTo>
                <a:lnTo>
                  <a:pt x="282127" y="0"/>
                </a:lnTo>
                <a:cubicBezTo>
                  <a:pt x="313291" y="0"/>
                  <a:pt x="338554" y="25263"/>
                  <a:pt x="338554" y="56427"/>
                </a:cubicBezTo>
                <a:lnTo>
                  <a:pt x="338554" y="282127"/>
                </a:lnTo>
                <a:cubicBezTo>
                  <a:pt x="338554" y="313291"/>
                  <a:pt x="313291" y="338554"/>
                  <a:pt x="282127" y="338554"/>
                </a:cubicBezTo>
                <a:lnTo>
                  <a:pt x="56427" y="338554"/>
                </a:lnTo>
                <a:cubicBezTo>
                  <a:pt x="25263" y="338554"/>
                  <a:pt x="0" y="313291"/>
                  <a:pt x="0" y="282127"/>
                </a:cubicBezTo>
                <a:lnTo>
                  <a:pt x="0" y="56427"/>
                </a:lnTo>
                <a:cubicBezTo>
                  <a:pt x="0" y="25263"/>
                  <a:pt x="25263" y="0"/>
                  <a:pt x="564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8" name="Graphic 29">
            <a:extLst>
              <a:ext uri="{FF2B5EF4-FFF2-40B4-BE49-F238E27FC236}">
                <a16:creationId xmlns:a16="http://schemas.microsoft.com/office/drawing/2014/main" id="{ADB4522E-61E1-6831-D787-6148FB6AF90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734718" y="5517046"/>
            <a:ext cx="846387" cy="846387"/>
          </a:xfrm>
          <a:prstGeom prst="rect">
            <a:avLst/>
          </a:prstGeom>
        </p:spPr>
      </p:pic>
      <p:pic>
        <p:nvPicPr>
          <p:cNvPr id="10" name="Graphic 9">
            <a:extLst>
              <a:ext uri="{FF2B5EF4-FFF2-40B4-BE49-F238E27FC236}">
                <a16:creationId xmlns:a16="http://schemas.microsoft.com/office/drawing/2014/main" id="{325F188B-A8A5-0EF9-31F1-2D83D8BAEEAB}"/>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rcRect r="27736" b="34902"/>
          <a:stretch/>
        </p:blipFill>
        <p:spPr>
          <a:xfrm>
            <a:off x="7055849" y="1838325"/>
            <a:ext cx="5136152" cy="5019675"/>
          </a:xfrm>
          <a:prstGeom prst="rect">
            <a:avLst/>
          </a:prstGeom>
        </p:spPr>
      </p:pic>
    </p:spTree>
    <p:extLst>
      <p:ext uri="{BB962C8B-B14F-4D97-AF65-F5344CB8AC3E}">
        <p14:creationId xmlns:p14="http://schemas.microsoft.com/office/powerpoint/2010/main" val="30353095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Future of Stewardship</a:t>
            </a:r>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91583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 Lis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C40AF-21BA-4464-BD77-E0EC9B33654E}"/>
              </a:ext>
            </a:extLst>
          </p:cNvPr>
          <p:cNvSpPr>
            <a:spLocks noGrp="1"/>
          </p:cNvSpPr>
          <p:nvPr>
            <p:ph type="title"/>
          </p:nvPr>
        </p:nvSpPr>
        <p:spPr/>
        <p:txBody>
          <a:bodyPr/>
          <a:lstStyle/>
          <a:p>
            <a:r>
              <a:rPr lang="en-US"/>
              <a:t>Click to edit Master title style</a:t>
            </a:r>
            <a:endParaRPr lang="en-GB"/>
          </a:p>
        </p:txBody>
      </p:sp>
      <p:sp>
        <p:nvSpPr>
          <p:cNvPr id="16" name="Text Placeholder 5">
            <a:extLst>
              <a:ext uri="{FF2B5EF4-FFF2-40B4-BE49-F238E27FC236}">
                <a16:creationId xmlns:a16="http://schemas.microsoft.com/office/drawing/2014/main" id="{5F0E1529-D311-4751-BDEC-21E9AF2F5FAB}"/>
              </a:ext>
            </a:extLst>
          </p:cNvPr>
          <p:cNvSpPr>
            <a:spLocks noGrp="1"/>
          </p:cNvSpPr>
          <p:nvPr>
            <p:ph type="body" sz="quarter" idx="32" hasCustomPrompt="1"/>
          </p:nvPr>
        </p:nvSpPr>
        <p:spPr>
          <a:xfrm>
            <a:off x="1066799" y="1431925"/>
            <a:ext cx="8689975" cy="432000"/>
          </a:xfrm>
          <a:ln>
            <a:solidFill>
              <a:schemeClr val="bg2">
                <a:lumMod val="60000"/>
                <a:lumOff val="40000"/>
              </a:schemeClr>
            </a:solidFill>
          </a:ln>
        </p:spPr>
        <p:txBody>
          <a:bodyPr lIns="108000" tIns="0" rIns="0" bIns="0" anchor="ctr" anchorCtr="0"/>
          <a:lstStyle>
            <a:lvl1pPr marL="0" indent="0">
              <a:buNone/>
              <a:defRPr/>
            </a:lvl1pPr>
            <a:lvl2pPr marL="266700" indent="-266700">
              <a:defRPr/>
            </a:lvl2pPr>
            <a:lvl3pPr marL="266700" indent="-266700">
              <a:defRPr/>
            </a:lvl3pPr>
            <a:lvl4pPr marL="266700" indent="-266700">
              <a:defRPr/>
            </a:lvl4pPr>
            <a:lvl5pPr marL="266700" indent="-266700">
              <a:defRPr/>
            </a:lvl5pPr>
          </a:lstStyle>
          <a:p>
            <a:pPr lvl="0"/>
            <a:r>
              <a:rPr lang="en-GB"/>
              <a:t>Agenda item</a:t>
            </a:r>
          </a:p>
        </p:txBody>
      </p:sp>
      <p:sp>
        <p:nvSpPr>
          <p:cNvPr id="17" name="Text Placeholder 5">
            <a:extLst>
              <a:ext uri="{FF2B5EF4-FFF2-40B4-BE49-F238E27FC236}">
                <a16:creationId xmlns:a16="http://schemas.microsoft.com/office/drawing/2014/main" id="{DD43F0DF-9BAF-4F23-A204-CB71F718E938}"/>
              </a:ext>
            </a:extLst>
          </p:cNvPr>
          <p:cNvSpPr>
            <a:spLocks noGrp="1"/>
          </p:cNvSpPr>
          <p:nvPr>
            <p:ph type="body" sz="quarter" idx="33" hasCustomPrompt="1"/>
          </p:nvPr>
        </p:nvSpPr>
        <p:spPr>
          <a:xfrm>
            <a:off x="550863" y="1431925"/>
            <a:ext cx="432000" cy="432000"/>
          </a:xfrm>
          <a:noFill/>
          <a:ln>
            <a:solidFill>
              <a:schemeClr val="bg2">
                <a:lumMod val="60000"/>
                <a:lumOff val="40000"/>
              </a:schemeClr>
            </a:solidFill>
          </a:ln>
        </p:spPr>
        <p:txBody>
          <a:bodyPr lIns="0" tIns="0" rIns="0" bIns="0" anchor="ctr" anchorCtr="0"/>
          <a:lstStyle>
            <a:lvl1pPr marL="0" indent="0" algn="ctr">
              <a:buNone/>
              <a:defRPr/>
            </a:lvl1pPr>
            <a:lvl2pPr marL="266700" indent="-266700">
              <a:defRPr/>
            </a:lvl2pPr>
            <a:lvl3pPr marL="266700" indent="-266700">
              <a:defRPr/>
            </a:lvl3pPr>
            <a:lvl4pPr marL="266700" indent="-266700">
              <a:defRPr/>
            </a:lvl4pPr>
            <a:lvl5pPr marL="266700" indent="-266700">
              <a:defRPr/>
            </a:lvl5pPr>
          </a:lstStyle>
          <a:p>
            <a:pPr lvl="0"/>
            <a:r>
              <a:rPr lang="en-GB"/>
              <a:t>#</a:t>
            </a:r>
          </a:p>
        </p:txBody>
      </p:sp>
      <p:sp>
        <p:nvSpPr>
          <p:cNvPr id="18" name="Text Placeholder 5">
            <a:extLst>
              <a:ext uri="{FF2B5EF4-FFF2-40B4-BE49-F238E27FC236}">
                <a16:creationId xmlns:a16="http://schemas.microsoft.com/office/drawing/2014/main" id="{159CAF7E-8525-4CD1-B6F4-FB0C16A544FC}"/>
              </a:ext>
            </a:extLst>
          </p:cNvPr>
          <p:cNvSpPr>
            <a:spLocks noGrp="1"/>
          </p:cNvSpPr>
          <p:nvPr>
            <p:ph type="body" sz="quarter" idx="34" hasCustomPrompt="1"/>
          </p:nvPr>
        </p:nvSpPr>
        <p:spPr>
          <a:xfrm>
            <a:off x="1066799" y="2102725"/>
            <a:ext cx="8689975" cy="432000"/>
          </a:xfrm>
          <a:ln>
            <a:solidFill>
              <a:schemeClr val="bg2">
                <a:lumMod val="60000"/>
                <a:lumOff val="40000"/>
              </a:schemeClr>
            </a:solidFill>
          </a:ln>
        </p:spPr>
        <p:txBody>
          <a:bodyPr lIns="108000" tIns="0" rIns="0" bIns="0" anchor="ctr" anchorCtr="0"/>
          <a:lstStyle>
            <a:lvl1pPr marL="0" indent="0">
              <a:buNone/>
              <a:defRPr/>
            </a:lvl1pPr>
            <a:lvl2pPr marL="266700" indent="-266700">
              <a:defRPr/>
            </a:lvl2pPr>
            <a:lvl3pPr marL="266700" indent="-266700">
              <a:defRPr/>
            </a:lvl3pPr>
            <a:lvl4pPr marL="266700" indent="-266700">
              <a:defRPr/>
            </a:lvl4pPr>
            <a:lvl5pPr marL="266700" indent="-266700">
              <a:defRPr/>
            </a:lvl5pPr>
          </a:lstStyle>
          <a:p>
            <a:pPr lvl="0"/>
            <a:r>
              <a:rPr lang="en-GB"/>
              <a:t>Agenda item</a:t>
            </a:r>
          </a:p>
        </p:txBody>
      </p:sp>
      <p:sp>
        <p:nvSpPr>
          <p:cNvPr id="19" name="Text Placeholder 5">
            <a:extLst>
              <a:ext uri="{FF2B5EF4-FFF2-40B4-BE49-F238E27FC236}">
                <a16:creationId xmlns:a16="http://schemas.microsoft.com/office/drawing/2014/main" id="{EC3AFBD1-0929-4FA8-B688-81E69F956A2C}"/>
              </a:ext>
            </a:extLst>
          </p:cNvPr>
          <p:cNvSpPr>
            <a:spLocks noGrp="1"/>
          </p:cNvSpPr>
          <p:nvPr>
            <p:ph type="body" sz="quarter" idx="35" hasCustomPrompt="1"/>
          </p:nvPr>
        </p:nvSpPr>
        <p:spPr>
          <a:xfrm>
            <a:off x="550863" y="2102725"/>
            <a:ext cx="432000" cy="432000"/>
          </a:xfrm>
          <a:noFill/>
          <a:ln>
            <a:solidFill>
              <a:schemeClr val="bg2">
                <a:lumMod val="60000"/>
                <a:lumOff val="40000"/>
              </a:schemeClr>
            </a:solidFill>
          </a:ln>
        </p:spPr>
        <p:txBody>
          <a:bodyPr lIns="0" tIns="0" rIns="0" bIns="0" anchor="ctr" anchorCtr="0"/>
          <a:lstStyle>
            <a:lvl1pPr marL="0" indent="0" algn="ctr">
              <a:buNone/>
              <a:defRPr/>
            </a:lvl1pPr>
            <a:lvl2pPr marL="266700" indent="-266700">
              <a:defRPr/>
            </a:lvl2pPr>
            <a:lvl3pPr marL="266700" indent="-266700">
              <a:defRPr/>
            </a:lvl3pPr>
            <a:lvl4pPr marL="266700" indent="-266700">
              <a:defRPr/>
            </a:lvl4pPr>
            <a:lvl5pPr marL="266700" indent="-266700">
              <a:defRPr/>
            </a:lvl5pPr>
          </a:lstStyle>
          <a:p>
            <a:pPr lvl="0"/>
            <a:r>
              <a:rPr lang="en-GB"/>
              <a:t>#</a:t>
            </a:r>
          </a:p>
        </p:txBody>
      </p:sp>
      <p:sp>
        <p:nvSpPr>
          <p:cNvPr id="20" name="Text Placeholder 5">
            <a:extLst>
              <a:ext uri="{FF2B5EF4-FFF2-40B4-BE49-F238E27FC236}">
                <a16:creationId xmlns:a16="http://schemas.microsoft.com/office/drawing/2014/main" id="{E814CF4D-23E0-4270-8392-CE46858BD016}"/>
              </a:ext>
            </a:extLst>
          </p:cNvPr>
          <p:cNvSpPr>
            <a:spLocks noGrp="1"/>
          </p:cNvSpPr>
          <p:nvPr>
            <p:ph type="body" sz="quarter" idx="36" hasCustomPrompt="1"/>
          </p:nvPr>
        </p:nvSpPr>
        <p:spPr>
          <a:xfrm>
            <a:off x="1066799" y="2771826"/>
            <a:ext cx="8689975" cy="432000"/>
          </a:xfrm>
          <a:ln>
            <a:solidFill>
              <a:schemeClr val="bg2">
                <a:lumMod val="60000"/>
                <a:lumOff val="40000"/>
              </a:schemeClr>
            </a:solidFill>
          </a:ln>
        </p:spPr>
        <p:txBody>
          <a:bodyPr lIns="108000" tIns="0" rIns="0" bIns="0" anchor="ctr" anchorCtr="0"/>
          <a:lstStyle>
            <a:lvl1pPr marL="0" indent="0">
              <a:buNone/>
              <a:defRPr/>
            </a:lvl1pPr>
            <a:lvl2pPr marL="266700" indent="-266700">
              <a:defRPr/>
            </a:lvl2pPr>
            <a:lvl3pPr marL="266700" indent="-266700">
              <a:defRPr/>
            </a:lvl3pPr>
            <a:lvl4pPr marL="266700" indent="-266700">
              <a:defRPr/>
            </a:lvl4pPr>
            <a:lvl5pPr marL="266700" indent="-266700">
              <a:defRPr/>
            </a:lvl5pPr>
          </a:lstStyle>
          <a:p>
            <a:pPr lvl="0"/>
            <a:r>
              <a:rPr lang="en-GB"/>
              <a:t>Agenda item</a:t>
            </a:r>
          </a:p>
        </p:txBody>
      </p:sp>
      <p:sp>
        <p:nvSpPr>
          <p:cNvPr id="21" name="Text Placeholder 5">
            <a:extLst>
              <a:ext uri="{FF2B5EF4-FFF2-40B4-BE49-F238E27FC236}">
                <a16:creationId xmlns:a16="http://schemas.microsoft.com/office/drawing/2014/main" id="{26797FB7-3B77-4A9C-8C0A-066E4DF61736}"/>
              </a:ext>
            </a:extLst>
          </p:cNvPr>
          <p:cNvSpPr>
            <a:spLocks noGrp="1"/>
          </p:cNvSpPr>
          <p:nvPr>
            <p:ph type="body" sz="quarter" idx="37" hasCustomPrompt="1"/>
          </p:nvPr>
        </p:nvSpPr>
        <p:spPr>
          <a:xfrm>
            <a:off x="550863" y="2771826"/>
            <a:ext cx="432000" cy="432000"/>
          </a:xfrm>
          <a:noFill/>
          <a:ln>
            <a:solidFill>
              <a:schemeClr val="bg2">
                <a:lumMod val="60000"/>
                <a:lumOff val="40000"/>
              </a:schemeClr>
            </a:solidFill>
          </a:ln>
        </p:spPr>
        <p:txBody>
          <a:bodyPr lIns="0" tIns="0" rIns="0" bIns="0" anchor="ctr" anchorCtr="0"/>
          <a:lstStyle>
            <a:lvl1pPr marL="0" indent="0" algn="ctr">
              <a:buNone/>
              <a:defRPr/>
            </a:lvl1pPr>
            <a:lvl2pPr marL="266700" indent="-266700">
              <a:defRPr/>
            </a:lvl2pPr>
            <a:lvl3pPr marL="266700" indent="-266700">
              <a:defRPr/>
            </a:lvl3pPr>
            <a:lvl4pPr marL="266700" indent="-266700">
              <a:defRPr/>
            </a:lvl4pPr>
            <a:lvl5pPr marL="266700" indent="-266700">
              <a:defRPr/>
            </a:lvl5pPr>
          </a:lstStyle>
          <a:p>
            <a:pPr lvl="0"/>
            <a:r>
              <a:rPr lang="en-GB"/>
              <a:t>#</a:t>
            </a:r>
          </a:p>
        </p:txBody>
      </p:sp>
      <p:sp>
        <p:nvSpPr>
          <p:cNvPr id="22" name="Text Placeholder 5">
            <a:extLst>
              <a:ext uri="{FF2B5EF4-FFF2-40B4-BE49-F238E27FC236}">
                <a16:creationId xmlns:a16="http://schemas.microsoft.com/office/drawing/2014/main" id="{4238D8BC-1402-4A43-B157-9A98A6622C6C}"/>
              </a:ext>
            </a:extLst>
          </p:cNvPr>
          <p:cNvSpPr>
            <a:spLocks noGrp="1"/>
          </p:cNvSpPr>
          <p:nvPr>
            <p:ph type="body" sz="quarter" idx="38" hasCustomPrompt="1"/>
          </p:nvPr>
        </p:nvSpPr>
        <p:spPr>
          <a:xfrm>
            <a:off x="1066799" y="3442626"/>
            <a:ext cx="8689975" cy="432000"/>
          </a:xfrm>
          <a:ln>
            <a:solidFill>
              <a:schemeClr val="bg2">
                <a:lumMod val="60000"/>
                <a:lumOff val="40000"/>
              </a:schemeClr>
            </a:solidFill>
          </a:ln>
        </p:spPr>
        <p:txBody>
          <a:bodyPr lIns="108000" tIns="0" rIns="0" bIns="0" anchor="ctr" anchorCtr="0"/>
          <a:lstStyle>
            <a:lvl1pPr marL="0" indent="0">
              <a:buNone/>
              <a:defRPr/>
            </a:lvl1pPr>
            <a:lvl2pPr marL="266700" indent="-266700">
              <a:defRPr/>
            </a:lvl2pPr>
            <a:lvl3pPr marL="266700" indent="-266700">
              <a:defRPr/>
            </a:lvl3pPr>
            <a:lvl4pPr marL="266700" indent="-266700">
              <a:defRPr/>
            </a:lvl4pPr>
            <a:lvl5pPr marL="266700" indent="-266700">
              <a:defRPr/>
            </a:lvl5pPr>
          </a:lstStyle>
          <a:p>
            <a:pPr lvl="0"/>
            <a:r>
              <a:rPr lang="en-GB"/>
              <a:t>Agenda item</a:t>
            </a:r>
          </a:p>
        </p:txBody>
      </p:sp>
      <p:sp>
        <p:nvSpPr>
          <p:cNvPr id="23" name="Text Placeholder 5">
            <a:extLst>
              <a:ext uri="{FF2B5EF4-FFF2-40B4-BE49-F238E27FC236}">
                <a16:creationId xmlns:a16="http://schemas.microsoft.com/office/drawing/2014/main" id="{6540178C-868D-4A29-8CF8-983B59BC6F08}"/>
              </a:ext>
            </a:extLst>
          </p:cNvPr>
          <p:cNvSpPr>
            <a:spLocks noGrp="1"/>
          </p:cNvSpPr>
          <p:nvPr>
            <p:ph type="body" sz="quarter" idx="39" hasCustomPrompt="1"/>
          </p:nvPr>
        </p:nvSpPr>
        <p:spPr>
          <a:xfrm>
            <a:off x="550863" y="3442626"/>
            <a:ext cx="432000" cy="432000"/>
          </a:xfrm>
          <a:noFill/>
          <a:ln>
            <a:solidFill>
              <a:schemeClr val="bg2">
                <a:lumMod val="60000"/>
                <a:lumOff val="40000"/>
              </a:schemeClr>
            </a:solidFill>
          </a:ln>
        </p:spPr>
        <p:txBody>
          <a:bodyPr lIns="0" tIns="0" rIns="0" bIns="0" anchor="ctr" anchorCtr="0"/>
          <a:lstStyle>
            <a:lvl1pPr marL="0" indent="0" algn="ctr">
              <a:buNone/>
              <a:defRPr/>
            </a:lvl1pPr>
            <a:lvl2pPr marL="266700" indent="-266700">
              <a:defRPr/>
            </a:lvl2pPr>
            <a:lvl3pPr marL="266700" indent="-266700">
              <a:defRPr/>
            </a:lvl3pPr>
            <a:lvl4pPr marL="266700" indent="-266700">
              <a:defRPr/>
            </a:lvl4pPr>
            <a:lvl5pPr marL="266700" indent="-266700">
              <a:defRPr/>
            </a:lvl5pPr>
          </a:lstStyle>
          <a:p>
            <a:pPr lvl="0"/>
            <a:r>
              <a:rPr lang="en-GB"/>
              <a:t>#</a:t>
            </a:r>
          </a:p>
        </p:txBody>
      </p:sp>
      <p:sp>
        <p:nvSpPr>
          <p:cNvPr id="34" name="Text Placeholder 5">
            <a:extLst>
              <a:ext uri="{FF2B5EF4-FFF2-40B4-BE49-F238E27FC236}">
                <a16:creationId xmlns:a16="http://schemas.microsoft.com/office/drawing/2014/main" id="{937DB5C1-C10C-4D5C-9A5C-1F58A85835B9}"/>
              </a:ext>
            </a:extLst>
          </p:cNvPr>
          <p:cNvSpPr>
            <a:spLocks noGrp="1"/>
          </p:cNvSpPr>
          <p:nvPr>
            <p:ph type="body" sz="quarter" idx="42" hasCustomPrompt="1"/>
          </p:nvPr>
        </p:nvSpPr>
        <p:spPr>
          <a:xfrm>
            <a:off x="1066799" y="4113425"/>
            <a:ext cx="8689975" cy="432000"/>
          </a:xfrm>
          <a:ln>
            <a:solidFill>
              <a:schemeClr val="bg2">
                <a:lumMod val="60000"/>
                <a:lumOff val="40000"/>
              </a:schemeClr>
            </a:solidFill>
          </a:ln>
        </p:spPr>
        <p:txBody>
          <a:bodyPr lIns="108000" tIns="0" rIns="0" bIns="0" anchor="ctr" anchorCtr="0"/>
          <a:lstStyle>
            <a:lvl1pPr marL="0" indent="0">
              <a:buNone/>
              <a:defRPr/>
            </a:lvl1pPr>
            <a:lvl2pPr marL="266700" indent="-266700">
              <a:defRPr/>
            </a:lvl2pPr>
            <a:lvl3pPr marL="266700" indent="-266700">
              <a:defRPr/>
            </a:lvl3pPr>
            <a:lvl4pPr marL="266700" indent="-266700">
              <a:defRPr/>
            </a:lvl4pPr>
            <a:lvl5pPr marL="266700" indent="-266700">
              <a:defRPr/>
            </a:lvl5pPr>
          </a:lstStyle>
          <a:p>
            <a:pPr lvl="0"/>
            <a:r>
              <a:rPr lang="en-GB"/>
              <a:t>Agenda item</a:t>
            </a:r>
          </a:p>
        </p:txBody>
      </p:sp>
      <p:sp>
        <p:nvSpPr>
          <p:cNvPr id="35" name="Text Placeholder 5">
            <a:extLst>
              <a:ext uri="{FF2B5EF4-FFF2-40B4-BE49-F238E27FC236}">
                <a16:creationId xmlns:a16="http://schemas.microsoft.com/office/drawing/2014/main" id="{BE8A3445-4CA9-456E-826B-79A277A1D265}"/>
              </a:ext>
            </a:extLst>
          </p:cNvPr>
          <p:cNvSpPr>
            <a:spLocks noGrp="1"/>
          </p:cNvSpPr>
          <p:nvPr>
            <p:ph type="body" sz="quarter" idx="43" hasCustomPrompt="1"/>
          </p:nvPr>
        </p:nvSpPr>
        <p:spPr>
          <a:xfrm>
            <a:off x="550863" y="4113425"/>
            <a:ext cx="432000" cy="432000"/>
          </a:xfrm>
          <a:noFill/>
          <a:ln>
            <a:solidFill>
              <a:schemeClr val="bg2">
                <a:lumMod val="60000"/>
                <a:lumOff val="40000"/>
              </a:schemeClr>
            </a:solidFill>
          </a:ln>
        </p:spPr>
        <p:txBody>
          <a:bodyPr lIns="0" tIns="0" rIns="0" bIns="0" anchor="ctr" anchorCtr="0"/>
          <a:lstStyle>
            <a:lvl1pPr marL="0" indent="0" algn="ctr">
              <a:buNone/>
              <a:defRPr/>
            </a:lvl1pPr>
            <a:lvl2pPr marL="266700" indent="-266700">
              <a:defRPr/>
            </a:lvl2pPr>
            <a:lvl3pPr marL="266700" indent="-266700">
              <a:defRPr/>
            </a:lvl3pPr>
            <a:lvl4pPr marL="266700" indent="-266700">
              <a:defRPr/>
            </a:lvl4pPr>
            <a:lvl5pPr marL="266700" indent="-266700">
              <a:defRPr/>
            </a:lvl5pPr>
          </a:lstStyle>
          <a:p>
            <a:pPr lvl="0"/>
            <a:r>
              <a:rPr lang="en-GB"/>
              <a:t>#</a:t>
            </a:r>
          </a:p>
        </p:txBody>
      </p:sp>
      <p:sp>
        <p:nvSpPr>
          <p:cNvPr id="36" name="Text Placeholder 5">
            <a:extLst>
              <a:ext uri="{FF2B5EF4-FFF2-40B4-BE49-F238E27FC236}">
                <a16:creationId xmlns:a16="http://schemas.microsoft.com/office/drawing/2014/main" id="{28A0B304-C02E-495D-A15C-591C4DEFE6B6}"/>
              </a:ext>
            </a:extLst>
          </p:cNvPr>
          <p:cNvSpPr>
            <a:spLocks noGrp="1"/>
          </p:cNvSpPr>
          <p:nvPr>
            <p:ph type="body" sz="quarter" idx="44" hasCustomPrompt="1"/>
          </p:nvPr>
        </p:nvSpPr>
        <p:spPr>
          <a:xfrm>
            <a:off x="1066799" y="4782526"/>
            <a:ext cx="8689975" cy="432000"/>
          </a:xfrm>
          <a:ln>
            <a:solidFill>
              <a:schemeClr val="bg2">
                <a:lumMod val="60000"/>
                <a:lumOff val="40000"/>
              </a:schemeClr>
            </a:solidFill>
          </a:ln>
        </p:spPr>
        <p:txBody>
          <a:bodyPr lIns="108000" tIns="0" rIns="0" bIns="0" anchor="ctr" anchorCtr="0"/>
          <a:lstStyle>
            <a:lvl1pPr marL="0" indent="0">
              <a:buNone/>
              <a:defRPr/>
            </a:lvl1pPr>
            <a:lvl2pPr marL="266700" indent="-266700">
              <a:defRPr/>
            </a:lvl2pPr>
            <a:lvl3pPr marL="266700" indent="-266700">
              <a:defRPr/>
            </a:lvl3pPr>
            <a:lvl4pPr marL="266700" indent="-266700">
              <a:defRPr/>
            </a:lvl4pPr>
            <a:lvl5pPr marL="266700" indent="-266700">
              <a:defRPr/>
            </a:lvl5pPr>
          </a:lstStyle>
          <a:p>
            <a:pPr lvl="0"/>
            <a:r>
              <a:rPr lang="en-GB"/>
              <a:t>Agenda item</a:t>
            </a:r>
          </a:p>
        </p:txBody>
      </p:sp>
      <p:sp>
        <p:nvSpPr>
          <p:cNvPr id="37" name="Text Placeholder 5">
            <a:extLst>
              <a:ext uri="{FF2B5EF4-FFF2-40B4-BE49-F238E27FC236}">
                <a16:creationId xmlns:a16="http://schemas.microsoft.com/office/drawing/2014/main" id="{B9325FC8-542D-4A9A-9707-9AE40DE67BC9}"/>
              </a:ext>
            </a:extLst>
          </p:cNvPr>
          <p:cNvSpPr>
            <a:spLocks noGrp="1"/>
          </p:cNvSpPr>
          <p:nvPr>
            <p:ph type="body" sz="quarter" idx="45" hasCustomPrompt="1"/>
          </p:nvPr>
        </p:nvSpPr>
        <p:spPr>
          <a:xfrm>
            <a:off x="550863" y="4782526"/>
            <a:ext cx="432000" cy="432000"/>
          </a:xfrm>
          <a:noFill/>
          <a:ln>
            <a:solidFill>
              <a:schemeClr val="bg2">
                <a:lumMod val="60000"/>
                <a:lumOff val="40000"/>
              </a:schemeClr>
            </a:solidFill>
          </a:ln>
        </p:spPr>
        <p:txBody>
          <a:bodyPr lIns="0" tIns="0" rIns="0" bIns="0" anchor="ctr" anchorCtr="0"/>
          <a:lstStyle>
            <a:lvl1pPr marL="0" indent="0" algn="ctr">
              <a:buNone/>
              <a:defRPr/>
            </a:lvl1pPr>
            <a:lvl2pPr marL="266700" indent="-266700">
              <a:defRPr/>
            </a:lvl2pPr>
            <a:lvl3pPr marL="266700" indent="-266700">
              <a:defRPr/>
            </a:lvl3pPr>
            <a:lvl4pPr marL="266700" indent="-266700">
              <a:defRPr/>
            </a:lvl4pPr>
            <a:lvl5pPr marL="266700" indent="-266700">
              <a:defRPr/>
            </a:lvl5pPr>
          </a:lstStyle>
          <a:p>
            <a:pPr lvl="0"/>
            <a:r>
              <a:rPr lang="en-GB"/>
              <a:t>#</a:t>
            </a:r>
          </a:p>
        </p:txBody>
      </p:sp>
      <p:sp>
        <p:nvSpPr>
          <p:cNvPr id="38" name="Text Placeholder 5">
            <a:extLst>
              <a:ext uri="{FF2B5EF4-FFF2-40B4-BE49-F238E27FC236}">
                <a16:creationId xmlns:a16="http://schemas.microsoft.com/office/drawing/2014/main" id="{D19B3753-3B13-40CA-BC31-F2FB54C47D00}"/>
              </a:ext>
            </a:extLst>
          </p:cNvPr>
          <p:cNvSpPr>
            <a:spLocks noGrp="1"/>
          </p:cNvSpPr>
          <p:nvPr>
            <p:ph type="body" sz="quarter" idx="46" hasCustomPrompt="1"/>
          </p:nvPr>
        </p:nvSpPr>
        <p:spPr>
          <a:xfrm>
            <a:off x="1066799" y="5453326"/>
            <a:ext cx="8689975" cy="432000"/>
          </a:xfrm>
          <a:ln>
            <a:solidFill>
              <a:schemeClr val="bg2">
                <a:lumMod val="60000"/>
                <a:lumOff val="40000"/>
              </a:schemeClr>
            </a:solidFill>
          </a:ln>
        </p:spPr>
        <p:txBody>
          <a:bodyPr lIns="108000" tIns="0" rIns="0" bIns="0" anchor="ctr" anchorCtr="0"/>
          <a:lstStyle>
            <a:lvl1pPr marL="0" indent="0">
              <a:buNone/>
              <a:defRPr/>
            </a:lvl1pPr>
            <a:lvl2pPr marL="266700" indent="-266700">
              <a:defRPr/>
            </a:lvl2pPr>
            <a:lvl3pPr marL="266700" indent="-266700">
              <a:defRPr/>
            </a:lvl3pPr>
            <a:lvl4pPr marL="266700" indent="-266700">
              <a:defRPr/>
            </a:lvl4pPr>
            <a:lvl5pPr marL="266700" indent="-266700">
              <a:defRPr/>
            </a:lvl5pPr>
          </a:lstStyle>
          <a:p>
            <a:pPr lvl="0"/>
            <a:r>
              <a:rPr lang="en-GB"/>
              <a:t>Agenda item</a:t>
            </a:r>
          </a:p>
        </p:txBody>
      </p:sp>
      <p:sp>
        <p:nvSpPr>
          <p:cNvPr id="39" name="Text Placeholder 5">
            <a:extLst>
              <a:ext uri="{FF2B5EF4-FFF2-40B4-BE49-F238E27FC236}">
                <a16:creationId xmlns:a16="http://schemas.microsoft.com/office/drawing/2014/main" id="{D20DDD94-2DBD-438A-9A5E-8E202C01B3D0}"/>
              </a:ext>
            </a:extLst>
          </p:cNvPr>
          <p:cNvSpPr>
            <a:spLocks noGrp="1"/>
          </p:cNvSpPr>
          <p:nvPr>
            <p:ph type="body" sz="quarter" idx="47" hasCustomPrompt="1"/>
          </p:nvPr>
        </p:nvSpPr>
        <p:spPr>
          <a:xfrm>
            <a:off x="550863" y="5453326"/>
            <a:ext cx="432000" cy="432000"/>
          </a:xfrm>
          <a:noFill/>
          <a:ln>
            <a:solidFill>
              <a:schemeClr val="bg2">
                <a:lumMod val="60000"/>
                <a:lumOff val="40000"/>
              </a:schemeClr>
            </a:solidFill>
          </a:ln>
        </p:spPr>
        <p:txBody>
          <a:bodyPr lIns="0" tIns="0" rIns="0" bIns="0" anchor="ctr" anchorCtr="0"/>
          <a:lstStyle>
            <a:lvl1pPr marL="0" indent="0" algn="ctr">
              <a:buNone/>
              <a:defRPr/>
            </a:lvl1pPr>
            <a:lvl2pPr marL="266700" indent="-266700">
              <a:defRPr/>
            </a:lvl2pPr>
            <a:lvl3pPr marL="266700" indent="-266700">
              <a:defRPr/>
            </a:lvl3pPr>
            <a:lvl4pPr marL="266700" indent="-266700">
              <a:defRPr/>
            </a:lvl4pPr>
            <a:lvl5pPr marL="266700" indent="-266700">
              <a:defRPr/>
            </a:lvl5pPr>
          </a:lstStyle>
          <a:p>
            <a:pPr lvl="0"/>
            <a:r>
              <a:rPr lang="en-GB"/>
              <a:t>#</a:t>
            </a:r>
          </a:p>
        </p:txBody>
      </p:sp>
      <p:sp>
        <p:nvSpPr>
          <p:cNvPr id="4" name="Footer Placeholder 3">
            <a:extLst>
              <a:ext uri="{FF2B5EF4-FFF2-40B4-BE49-F238E27FC236}">
                <a16:creationId xmlns:a16="http://schemas.microsoft.com/office/drawing/2014/main" id="{196865EA-7F94-419E-95FD-24DDB5DF2E70}"/>
              </a:ext>
            </a:extLst>
          </p:cNvPr>
          <p:cNvSpPr>
            <a:spLocks noGrp="1"/>
          </p:cNvSpPr>
          <p:nvPr>
            <p:ph type="ftr" sz="quarter" idx="23"/>
          </p:nvPr>
        </p:nvSpPr>
        <p:spPr/>
        <p:txBody>
          <a:bodyPr/>
          <a:lstStyle/>
          <a:p>
            <a:r>
              <a:rPr lang="en-GB"/>
              <a:t>Future of Stewardship</a:t>
            </a:r>
          </a:p>
        </p:txBody>
      </p:sp>
      <p:sp>
        <p:nvSpPr>
          <p:cNvPr id="3" name="Date Placeholder 2">
            <a:extLst>
              <a:ext uri="{FF2B5EF4-FFF2-40B4-BE49-F238E27FC236}">
                <a16:creationId xmlns:a16="http://schemas.microsoft.com/office/drawing/2014/main" id="{7772F3FE-7B13-4B23-9386-4F83F2857EAF}"/>
              </a:ext>
            </a:extLst>
          </p:cNvPr>
          <p:cNvSpPr>
            <a:spLocks noGrp="1"/>
          </p:cNvSpPr>
          <p:nvPr>
            <p:ph type="dt" sz="half" idx="22"/>
          </p:nvPr>
        </p:nvSpPr>
        <p:spPr/>
        <p:txBody>
          <a:bodyPr/>
          <a:lstStyle/>
          <a:p>
            <a:endParaRPr lang="en-GB"/>
          </a:p>
        </p:txBody>
      </p:sp>
    </p:spTree>
    <p:extLst>
      <p:ext uri="{BB962C8B-B14F-4D97-AF65-F5344CB8AC3E}">
        <p14:creationId xmlns:p14="http://schemas.microsoft.com/office/powerpoint/2010/main" val="219262354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 Session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3" name="Text Placeholder 2">
            <a:extLst>
              <a:ext uri="{FF2B5EF4-FFF2-40B4-BE49-F238E27FC236}">
                <a16:creationId xmlns:a16="http://schemas.microsoft.com/office/drawing/2014/main" id="{1C1B7DC8-5DA7-2B9F-A234-E55EF3FBB8AA}"/>
              </a:ext>
            </a:extLst>
          </p:cNvPr>
          <p:cNvSpPr>
            <a:spLocks noGrp="1"/>
          </p:cNvSpPr>
          <p:nvPr>
            <p:ph type="body" sz="quarter" idx="17" hasCustomPrompt="1"/>
          </p:nvPr>
        </p:nvSpPr>
        <p:spPr>
          <a:xfrm>
            <a:off x="550864" y="1431925"/>
            <a:ext cx="927101" cy="233709"/>
          </a:xfrm>
          <a:solidFill>
            <a:schemeClr val="accent1"/>
          </a:solidFill>
          <a:ln>
            <a:solidFill>
              <a:schemeClr val="tx2"/>
            </a:solidFill>
          </a:ln>
        </p:spPr>
        <p:txBody>
          <a:bodyPr wrap="square" lIns="36000" tIns="36000" rIns="36000" bIns="36000">
            <a:spAutoFit/>
          </a:bodyPr>
          <a:lstStyle>
            <a:lvl1pPr marL="0" indent="0" algn="ctr">
              <a:lnSpc>
                <a:spcPct val="100000"/>
              </a:lnSpc>
              <a:spcBef>
                <a:spcPts val="0"/>
              </a:spcBef>
              <a:buNone/>
              <a:defRPr sz="1050" cap="all" baseline="0">
                <a:solidFill>
                  <a:schemeClr val="bg1"/>
                </a:solidFill>
                <a:latin typeface="+mj-lt"/>
              </a:defRPr>
            </a:lvl1pPr>
            <a:lvl2pPr marL="0" indent="0">
              <a:buNone/>
              <a:defRPr sz="1800"/>
            </a:lvl2pPr>
            <a:lvl3pPr marL="0" indent="0">
              <a:buNone/>
              <a:defRPr sz="1800"/>
            </a:lvl3pPr>
            <a:lvl4pPr marL="0" indent="0">
              <a:buNone/>
              <a:defRPr sz="1800"/>
            </a:lvl4pPr>
            <a:lvl5pPr marL="0" indent="0">
              <a:buNone/>
              <a:defRPr sz="1800"/>
            </a:lvl5pPr>
          </a:lstStyle>
          <a:p>
            <a:pPr lvl="0"/>
            <a:r>
              <a:rPr lang="en-GB" dirty="0"/>
              <a:t>Heading</a:t>
            </a:r>
          </a:p>
        </p:txBody>
      </p:sp>
      <p:sp>
        <p:nvSpPr>
          <p:cNvPr id="12" name="Text Placeholder 11">
            <a:extLst>
              <a:ext uri="{FF2B5EF4-FFF2-40B4-BE49-F238E27FC236}">
                <a16:creationId xmlns:a16="http://schemas.microsoft.com/office/drawing/2014/main" id="{ACCFDCDC-D747-7307-AC22-57ACA6F1B152}"/>
              </a:ext>
            </a:extLst>
          </p:cNvPr>
          <p:cNvSpPr>
            <a:spLocks noGrp="1"/>
          </p:cNvSpPr>
          <p:nvPr>
            <p:ph type="body" sz="quarter" idx="18"/>
          </p:nvPr>
        </p:nvSpPr>
        <p:spPr>
          <a:xfrm>
            <a:off x="558801" y="1665634"/>
            <a:ext cx="3551238" cy="4643091"/>
          </a:xfrm>
          <a:ln>
            <a:solidFill>
              <a:schemeClr val="tx2"/>
            </a:solidFill>
          </a:ln>
        </p:spPr>
        <p:txBody>
          <a:bodyPr lIns="72000" tIns="144000" rIns="72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2">
            <a:extLst>
              <a:ext uri="{FF2B5EF4-FFF2-40B4-BE49-F238E27FC236}">
                <a16:creationId xmlns:a16="http://schemas.microsoft.com/office/drawing/2014/main" id="{59901E20-DA39-416E-BE15-3068B24A2366}"/>
              </a:ext>
            </a:extLst>
          </p:cNvPr>
          <p:cNvSpPr>
            <a:spLocks noGrp="1"/>
          </p:cNvSpPr>
          <p:nvPr>
            <p:ph type="body" sz="quarter" idx="19" hasCustomPrompt="1"/>
          </p:nvPr>
        </p:nvSpPr>
        <p:spPr>
          <a:xfrm>
            <a:off x="4313238" y="1431925"/>
            <a:ext cx="927101" cy="233709"/>
          </a:xfrm>
          <a:solidFill>
            <a:schemeClr val="accent1"/>
          </a:solidFill>
          <a:ln>
            <a:solidFill>
              <a:schemeClr val="tx2"/>
            </a:solidFill>
          </a:ln>
        </p:spPr>
        <p:txBody>
          <a:bodyPr wrap="square" lIns="36000" tIns="36000" rIns="36000" bIns="36000">
            <a:spAutoFit/>
          </a:bodyPr>
          <a:lstStyle>
            <a:lvl1pPr marL="0" indent="0" algn="ctr">
              <a:lnSpc>
                <a:spcPct val="100000"/>
              </a:lnSpc>
              <a:spcBef>
                <a:spcPts val="0"/>
              </a:spcBef>
              <a:buNone/>
              <a:defRPr sz="1050" cap="all" baseline="0">
                <a:solidFill>
                  <a:schemeClr val="bg1"/>
                </a:solidFill>
                <a:latin typeface="+mj-lt"/>
              </a:defRPr>
            </a:lvl1pPr>
            <a:lvl2pPr marL="0" indent="0">
              <a:buNone/>
              <a:defRPr sz="1800"/>
            </a:lvl2pPr>
            <a:lvl3pPr marL="0" indent="0">
              <a:buNone/>
              <a:defRPr sz="1800"/>
            </a:lvl3pPr>
            <a:lvl4pPr marL="0" indent="0">
              <a:buNone/>
              <a:defRPr sz="1800"/>
            </a:lvl4pPr>
            <a:lvl5pPr marL="0" indent="0">
              <a:buNone/>
              <a:defRPr sz="1800"/>
            </a:lvl5pPr>
          </a:lstStyle>
          <a:p>
            <a:pPr lvl="0"/>
            <a:r>
              <a:rPr lang="en-GB" dirty="0"/>
              <a:t>Heading</a:t>
            </a:r>
          </a:p>
        </p:txBody>
      </p:sp>
      <p:sp>
        <p:nvSpPr>
          <p:cNvPr id="18" name="Text Placeholder 11">
            <a:extLst>
              <a:ext uri="{FF2B5EF4-FFF2-40B4-BE49-F238E27FC236}">
                <a16:creationId xmlns:a16="http://schemas.microsoft.com/office/drawing/2014/main" id="{992FDD8F-5C18-3469-E141-F453C711C295}"/>
              </a:ext>
            </a:extLst>
          </p:cNvPr>
          <p:cNvSpPr>
            <a:spLocks noGrp="1"/>
          </p:cNvSpPr>
          <p:nvPr>
            <p:ph type="body" sz="quarter" idx="20"/>
          </p:nvPr>
        </p:nvSpPr>
        <p:spPr>
          <a:xfrm>
            <a:off x="4321175" y="1665634"/>
            <a:ext cx="3551238" cy="4643091"/>
          </a:xfrm>
          <a:ln>
            <a:solidFill>
              <a:schemeClr val="tx2"/>
            </a:solidFill>
          </a:ln>
        </p:spPr>
        <p:txBody>
          <a:bodyPr lIns="72000" tIns="144000" rIns="72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2">
            <a:extLst>
              <a:ext uri="{FF2B5EF4-FFF2-40B4-BE49-F238E27FC236}">
                <a16:creationId xmlns:a16="http://schemas.microsoft.com/office/drawing/2014/main" id="{3907CF7A-DE83-EFC2-A734-0BDFB7FFD6E7}"/>
              </a:ext>
            </a:extLst>
          </p:cNvPr>
          <p:cNvSpPr>
            <a:spLocks noGrp="1"/>
          </p:cNvSpPr>
          <p:nvPr>
            <p:ph type="body" sz="quarter" idx="21" hasCustomPrompt="1"/>
          </p:nvPr>
        </p:nvSpPr>
        <p:spPr>
          <a:xfrm>
            <a:off x="8083549" y="1431925"/>
            <a:ext cx="927101" cy="233709"/>
          </a:xfrm>
          <a:solidFill>
            <a:schemeClr val="accent1"/>
          </a:solidFill>
          <a:ln>
            <a:solidFill>
              <a:schemeClr val="tx2"/>
            </a:solidFill>
          </a:ln>
        </p:spPr>
        <p:txBody>
          <a:bodyPr wrap="square" lIns="36000" tIns="36000" rIns="36000" bIns="36000">
            <a:spAutoFit/>
          </a:bodyPr>
          <a:lstStyle>
            <a:lvl1pPr marL="0" indent="0" algn="ctr">
              <a:lnSpc>
                <a:spcPct val="100000"/>
              </a:lnSpc>
              <a:spcBef>
                <a:spcPts val="0"/>
              </a:spcBef>
              <a:buNone/>
              <a:defRPr sz="1050" cap="all" baseline="0">
                <a:solidFill>
                  <a:schemeClr val="bg1"/>
                </a:solidFill>
                <a:latin typeface="+mj-lt"/>
              </a:defRPr>
            </a:lvl1pPr>
            <a:lvl2pPr marL="0" indent="0">
              <a:buNone/>
              <a:defRPr sz="1800"/>
            </a:lvl2pPr>
            <a:lvl3pPr marL="0" indent="0">
              <a:buNone/>
              <a:defRPr sz="1800"/>
            </a:lvl3pPr>
            <a:lvl4pPr marL="0" indent="0">
              <a:buNone/>
              <a:defRPr sz="1800"/>
            </a:lvl4pPr>
            <a:lvl5pPr marL="0" indent="0">
              <a:buNone/>
              <a:defRPr sz="1800"/>
            </a:lvl5pPr>
          </a:lstStyle>
          <a:p>
            <a:pPr lvl="0"/>
            <a:r>
              <a:rPr lang="en-GB" dirty="0"/>
              <a:t>Heading</a:t>
            </a:r>
          </a:p>
        </p:txBody>
      </p:sp>
      <p:sp>
        <p:nvSpPr>
          <p:cNvPr id="20" name="Text Placeholder 11">
            <a:extLst>
              <a:ext uri="{FF2B5EF4-FFF2-40B4-BE49-F238E27FC236}">
                <a16:creationId xmlns:a16="http://schemas.microsoft.com/office/drawing/2014/main" id="{3C3D91C5-1DC8-DD1C-60E6-72C70F61EDBB}"/>
              </a:ext>
            </a:extLst>
          </p:cNvPr>
          <p:cNvSpPr>
            <a:spLocks noGrp="1"/>
          </p:cNvSpPr>
          <p:nvPr>
            <p:ph type="body" sz="quarter" idx="22"/>
          </p:nvPr>
        </p:nvSpPr>
        <p:spPr>
          <a:xfrm>
            <a:off x="8091486" y="1665634"/>
            <a:ext cx="3551238" cy="4643091"/>
          </a:xfrm>
          <a:ln>
            <a:solidFill>
              <a:schemeClr val="tx2"/>
            </a:solidFill>
          </a:ln>
        </p:spPr>
        <p:txBody>
          <a:bodyPr lIns="72000" tIns="144000" rIns="72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Text Placeholder 2">
            <a:extLst>
              <a:ext uri="{FF2B5EF4-FFF2-40B4-BE49-F238E27FC236}">
                <a16:creationId xmlns:a16="http://schemas.microsoft.com/office/drawing/2014/main" id="{161B5E63-77A6-E4D8-567F-17EE15FC8A7F}"/>
              </a:ext>
            </a:extLst>
          </p:cNvPr>
          <p:cNvSpPr>
            <a:spLocks noGrp="1"/>
          </p:cNvSpPr>
          <p:nvPr>
            <p:ph type="body" sz="quarter" idx="23" hasCustomPrompt="1"/>
          </p:nvPr>
        </p:nvSpPr>
        <p:spPr>
          <a:xfrm>
            <a:off x="1526784" y="1431925"/>
            <a:ext cx="2591192" cy="233709"/>
          </a:xfrm>
          <a:noFill/>
          <a:ln>
            <a:noFill/>
          </a:ln>
        </p:spPr>
        <p:txBody>
          <a:bodyPr wrap="square" lIns="36000" tIns="36000" rIns="36000" bIns="36000">
            <a:spAutoFit/>
          </a:bodyPr>
          <a:lstStyle>
            <a:lvl1pPr marL="0" indent="0">
              <a:lnSpc>
                <a:spcPct val="100000"/>
              </a:lnSpc>
              <a:spcBef>
                <a:spcPts val="0"/>
              </a:spcBef>
              <a:buNone/>
              <a:defRPr sz="1050" cap="all" baseline="0">
                <a:solidFill>
                  <a:schemeClr val="tx1"/>
                </a:solidFill>
                <a:latin typeface="+mj-lt"/>
              </a:defRPr>
            </a:lvl1pPr>
            <a:lvl2pPr marL="0" indent="0">
              <a:buNone/>
              <a:defRPr sz="1800"/>
            </a:lvl2pPr>
            <a:lvl3pPr marL="0" indent="0">
              <a:buNone/>
              <a:defRPr sz="1800"/>
            </a:lvl3pPr>
            <a:lvl4pPr marL="0" indent="0">
              <a:buNone/>
              <a:defRPr sz="1800"/>
            </a:lvl4pPr>
            <a:lvl5pPr marL="0" indent="0">
              <a:buNone/>
              <a:defRPr sz="1800"/>
            </a:lvl5pPr>
          </a:lstStyle>
          <a:p>
            <a:pPr lvl="0"/>
            <a:r>
              <a:rPr lang="en-GB" dirty="0"/>
              <a:t>Time</a:t>
            </a:r>
          </a:p>
        </p:txBody>
      </p:sp>
      <p:sp>
        <p:nvSpPr>
          <p:cNvPr id="22" name="Text Placeholder 2">
            <a:extLst>
              <a:ext uri="{FF2B5EF4-FFF2-40B4-BE49-F238E27FC236}">
                <a16:creationId xmlns:a16="http://schemas.microsoft.com/office/drawing/2014/main" id="{45730566-65F5-7994-420C-B324121F588F}"/>
              </a:ext>
            </a:extLst>
          </p:cNvPr>
          <p:cNvSpPr>
            <a:spLocks noGrp="1"/>
          </p:cNvSpPr>
          <p:nvPr>
            <p:ph type="body" sz="quarter" idx="24" hasCustomPrompt="1"/>
          </p:nvPr>
        </p:nvSpPr>
        <p:spPr>
          <a:xfrm>
            <a:off x="5289158" y="1431925"/>
            <a:ext cx="2591192" cy="233709"/>
          </a:xfrm>
          <a:noFill/>
          <a:ln>
            <a:noFill/>
          </a:ln>
        </p:spPr>
        <p:txBody>
          <a:bodyPr wrap="square" lIns="36000" tIns="36000" rIns="36000" bIns="36000">
            <a:spAutoFit/>
          </a:bodyPr>
          <a:lstStyle>
            <a:lvl1pPr marL="0" indent="0">
              <a:lnSpc>
                <a:spcPct val="100000"/>
              </a:lnSpc>
              <a:spcBef>
                <a:spcPts val="0"/>
              </a:spcBef>
              <a:buNone/>
              <a:defRPr sz="1050" cap="all" baseline="0">
                <a:solidFill>
                  <a:schemeClr val="tx1"/>
                </a:solidFill>
                <a:latin typeface="+mj-lt"/>
              </a:defRPr>
            </a:lvl1pPr>
            <a:lvl2pPr marL="0" indent="0">
              <a:buNone/>
              <a:defRPr sz="1800"/>
            </a:lvl2pPr>
            <a:lvl3pPr marL="0" indent="0">
              <a:buNone/>
              <a:defRPr sz="1800"/>
            </a:lvl3pPr>
            <a:lvl4pPr marL="0" indent="0">
              <a:buNone/>
              <a:defRPr sz="1800"/>
            </a:lvl4pPr>
            <a:lvl5pPr marL="0" indent="0">
              <a:buNone/>
              <a:defRPr sz="1800"/>
            </a:lvl5pPr>
          </a:lstStyle>
          <a:p>
            <a:pPr lvl="0"/>
            <a:r>
              <a:rPr lang="en-GB" dirty="0"/>
              <a:t>Time</a:t>
            </a:r>
          </a:p>
        </p:txBody>
      </p:sp>
      <p:sp>
        <p:nvSpPr>
          <p:cNvPr id="23" name="Text Placeholder 2">
            <a:extLst>
              <a:ext uri="{FF2B5EF4-FFF2-40B4-BE49-F238E27FC236}">
                <a16:creationId xmlns:a16="http://schemas.microsoft.com/office/drawing/2014/main" id="{B6A178A6-6E5C-88F0-430F-5284CB2EC554}"/>
              </a:ext>
            </a:extLst>
          </p:cNvPr>
          <p:cNvSpPr>
            <a:spLocks noGrp="1"/>
          </p:cNvSpPr>
          <p:nvPr>
            <p:ph type="body" sz="quarter" idx="25" hasCustomPrompt="1"/>
          </p:nvPr>
        </p:nvSpPr>
        <p:spPr>
          <a:xfrm>
            <a:off x="9059469" y="1431925"/>
            <a:ext cx="2591192" cy="233709"/>
          </a:xfrm>
          <a:noFill/>
          <a:ln>
            <a:noFill/>
          </a:ln>
        </p:spPr>
        <p:txBody>
          <a:bodyPr wrap="square" lIns="36000" tIns="36000" rIns="36000" bIns="36000">
            <a:spAutoFit/>
          </a:bodyPr>
          <a:lstStyle>
            <a:lvl1pPr marL="0" indent="0">
              <a:lnSpc>
                <a:spcPct val="100000"/>
              </a:lnSpc>
              <a:spcBef>
                <a:spcPts val="0"/>
              </a:spcBef>
              <a:buNone/>
              <a:defRPr sz="1050" cap="all" baseline="0">
                <a:solidFill>
                  <a:schemeClr val="tx1"/>
                </a:solidFill>
                <a:latin typeface="+mj-lt"/>
              </a:defRPr>
            </a:lvl1pPr>
            <a:lvl2pPr marL="0" indent="0">
              <a:buNone/>
              <a:defRPr sz="1800"/>
            </a:lvl2pPr>
            <a:lvl3pPr marL="0" indent="0">
              <a:buNone/>
              <a:defRPr sz="1800"/>
            </a:lvl3pPr>
            <a:lvl4pPr marL="0" indent="0">
              <a:buNone/>
              <a:defRPr sz="1800"/>
            </a:lvl4pPr>
            <a:lvl5pPr marL="0" indent="0">
              <a:buNone/>
              <a:defRPr sz="1800"/>
            </a:lvl5pPr>
          </a:lstStyle>
          <a:p>
            <a:pPr lvl="0"/>
            <a:r>
              <a:rPr lang="en-GB" dirty="0"/>
              <a:t>time</a:t>
            </a:r>
          </a:p>
        </p:txBody>
      </p:sp>
      <p:sp>
        <p:nvSpPr>
          <p:cNvPr id="5" name="Footer">
            <a:extLst>
              <a:ext uri="{FF2B5EF4-FFF2-40B4-BE49-F238E27FC236}">
                <a16:creationId xmlns:a16="http://schemas.microsoft.com/office/drawing/2014/main" id="{1DD40F49-1587-4C6F-9BEF-B5725C31073F}"/>
              </a:ext>
            </a:extLst>
          </p:cNvPr>
          <p:cNvSpPr>
            <a:spLocks noGrp="1"/>
          </p:cNvSpPr>
          <p:nvPr>
            <p:ph type="ftr" sz="quarter" idx="15"/>
          </p:nvPr>
        </p:nvSpPr>
        <p:spPr/>
        <p:txBody>
          <a:bodyPr/>
          <a:lstStyle/>
          <a:p>
            <a:r>
              <a:rPr lang="en-GB"/>
              <a:t>Future of Stewardship</a:t>
            </a:r>
            <a:endParaRPr lang="en-GB" dirty="0"/>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Tree>
    <p:extLst>
      <p:ext uri="{BB962C8B-B14F-4D97-AF65-F5344CB8AC3E}">
        <p14:creationId xmlns:p14="http://schemas.microsoft.com/office/powerpoint/2010/main" val="2353442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12" name="Content">
            <a:extLst>
              <a:ext uri="{FF2B5EF4-FFF2-40B4-BE49-F238E27FC236}">
                <a16:creationId xmlns:a16="http://schemas.microsoft.com/office/drawing/2014/main" id="{3E52655F-3A3C-2584-215D-C530F4F97F0B}"/>
              </a:ext>
            </a:extLst>
          </p:cNvPr>
          <p:cNvSpPr>
            <a:spLocks noGrp="1"/>
          </p:cNvSpPr>
          <p:nvPr>
            <p:ph sz="quarter" idx="17"/>
          </p:nvPr>
        </p:nvSpPr>
        <p:spPr>
          <a:xfrm>
            <a:off x="558800" y="1438552"/>
            <a:ext cx="11082338"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
        <p:nvSpPr>
          <p:cNvPr id="5" name="Footer">
            <a:extLst>
              <a:ext uri="{FF2B5EF4-FFF2-40B4-BE49-F238E27FC236}">
                <a16:creationId xmlns:a16="http://schemas.microsoft.com/office/drawing/2014/main" id="{1DD40F49-1587-4C6F-9BEF-B5725C31073F}"/>
              </a:ext>
            </a:extLst>
          </p:cNvPr>
          <p:cNvSpPr>
            <a:spLocks noGrp="1"/>
          </p:cNvSpPr>
          <p:nvPr>
            <p:ph type="ftr" sz="quarter" idx="15"/>
          </p:nvPr>
        </p:nvSpPr>
        <p:spPr/>
        <p:txBody>
          <a:bodyPr/>
          <a:lstStyle/>
          <a:p>
            <a:r>
              <a:rPr lang="en-GB"/>
              <a:t>Future of Stewardship</a:t>
            </a:r>
            <a:endParaRPr lang="en-GB" dirty="0"/>
          </a:p>
        </p:txBody>
      </p:sp>
    </p:spTree>
    <p:extLst>
      <p:ext uri="{BB962C8B-B14F-4D97-AF65-F5344CB8AC3E}">
        <p14:creationId xmlns:p14="http://schemas.microsoft.com/office/powerpoint/2010/main" val="2080358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ntent - Brand Shapes">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EF8BF46-7F77-E7E7-3219-A185E0BA41C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r="27736" b="34902"/>
          <a:stretch/>
        </p:blipFill>
        <p:spPr>
          <a:xfrm>
            <a:off x="7055849" y="1838325"/>
            <a:ext cx="5136152" cy="5019675"/>
          </a:xfrm>
          <a:prstGeom prst="rect">
            <a:avLst/>
          </a:prstGeom>
        </p:spPr>
      </p:pic>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12" name="Content">
            <a:extLst>
              <a:ext uri="{FF2B5EF4-FFF2-40B4-BE49-F238E27FC236}">
                <a16:creationId xmlns:a16="http://schemas.microsoft.com/office/drawing/2014/main" id="{3E52655F-3A3C-2584-215D-C530F4F97F0B}"/>
              </a:ext>
            </a:extLst>
          </p:cNvPr>
          <p:cNvSpPr>
            <a:spLocks noGrp="1"/>
          </p:cNvSpPr>
          <p:nvPr>
            <p:ph sz="quarter" idx="17"/>
          </p:nvPr>
        </p:nvSpPr>
        <p:spPr>
          <a:xfrm>
            <a:off x="558800" y="1438552"/>
            <a:ext cx="9197975"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mpany name">
            <a:extLst>
              <a:ext uri="{FF2B5EF4-FFF2-40B4-BE49-F238E27FC236}">
                <a16:creationId xmlns:a16="http://schemas.microsoft.com/office/drawing/2014/main" id="{A3EBD75A-4B18-735D-2301-05BF382EB122}"/>
              </a:ext>
            </a:extLst>
          </p:cNvPr>
          <p:cNvSpPr txBox="1">
            <a:spLocks/>
          </p:cNvSpPr>
          <p:nvPr userDrawn="1"/>
        </p:nvSpPr>
        <p:spPr>
          <a:xfrm>
            <a:off x="559050" y="6465439"/>
            <a:ext cx="1660689" cy="215197"/>
          </a:xfrm>
          <a:prstGeom prst="rect">
            <a:avLst/>
          </a:prstGeom>
        </p:spPr>
        <p:txBody>
          <a:bodyPr vert="horz" lIns="0" tIns="0" rIns="0" bIns="0" rtlCol="0" anchor="b" anchorCtr="0"/>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2"/>
                </a:solidFill>
              </a:rPr>
              <a:t>Legacy Futures  </a:t>
            </a:r>
            <a:r>
              <a:rPr lang="en-GB" dirty="0"/>
              <a:t>|</a:t>
            </a:r>
          </a:p>
        </p:txBody>
      </p:sp>
      <p:sp>
        <p:nvSpPr>
          <p:cNvPr id="6" name="Slide Number">
            <a:extLst>
              <a:ext uri="{FF2B5EF4-FFF2-40B4-BE49-F238E27FC236}">
                <a16:creationId xmlns:a16="http://schemas.microsoft.com/office/drawing/2014/main" id="{F20E624A-05B3-9799-676F-8FFC3A3973FC}"/>
              </a:ext>
            </a:extLst>
          </p:cNvPr>
          <p:cNvSpPr txBox="1"/>
          <p:nvPr userDrawn="1"/>
        </p:nvSpPr>
        <p:spPr>
          <a:xfrm>
            <a:off x="11262088" y="6468773"/>
            <a:ext cx="379050" cy="215197"/>
          </a:xfrm>
          <a:prstGeom prst="rect">
            <a:avLst/>
          </a:prstGeom>
          <a:noFill/>
          <a:ln>
            <a:noFill/>
          </a:ln>
        </p:spPr>
        <p:txBody>
          <a:bodyPr wrap="square" lIns="0" tIns="0" rIns="0" bIns="0" rtlCol="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79017D-4930-40A6-9E49-07E438561B51}" type="slidenum">
              <a:rPr lang="en-GB" sz="900" smtClean="0"/>
              <a:pPr marL="0" marR="0" lvl="0" indent="0" algn="r" defTabSz="914400" rtl="0" eaLnBrk="1" fontAlgn="auto" latinLnBrk="0" hangingPunct="1">
                <a:lnSpc>
                  <a:spcPct val="100000"/>
                </a:lnSpc>
                <a:spcBef>
                  <a:spcPts val="0"/>
                </a:spcBef>
                <a:spcAft>
                  <a:spcPts val="0"/>
                </a:spcAft>
                <a:buClrTx/>
                <a:buSzTx/>
                <a:buFontTx/>
                <a:buNone/>
                <a:tabLst/>
                <a:defRPr/>
              </a:pPr>
              <a:t>‹#›</a:t>
            </a:fld>
            <a:endParaRPr lang="en-GB" sz="900" dirty="0"/>
          </a:p>
        </p:txBody>
      </p:sp>
      <p:cxnSp>
        <p:nvCxnSpPr>
          <p:cNvPr id="8" name="Straight Connector 7">
            <a:extLst>
              <a:ext uri="{FF2B5EF4-FFF2-40B4-BE49-F238E27FC236}">
                <a16:creationId xmlns:a16="http://schemas.microsoft.com/office/drawing/2014/main" id="{BF2C4F08-20CC-6325-4800-A9B45CB9F1E9}"/>
              </a:ext>
            </a:extLst>
          </p:cNvPr>
          <p:cNvCxnSpPr>
            <a:cxnSpLocks/>
          </p:cNvCxnSpPr>
          <p:nvPr userDrawn="1"/>
        </p:nvCxnSpPr>
        <p:spPr>
          <a:xfrm flipV="1">
            <a:off x="299551" y="380232"/>
            <a:ext cx="0" cy="28800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Footer">
            <a:extLst>
              <a:ext uri="{FF2B5EF4-FFF2-40B4-BE49-F238E27FC236}">
                <a16:creationId xmlns:a16="http://schemas.microsoft.com/office/drawing/2014/main" id="{1DD40F49-1587-4C6F-9BEF-B5725C31073F}"/>
              </a:ext>
            </a:extLst>
          </p:cNvPr>
          <p:cNvSpPr>
            <a:spLocks noGrp="1"/>
          </p:cNvSpPr>
          <p:nvPr>
            <p:ph type="ftr" sz="quarter" idx="15"/>
          </p:nvPr>
        </p:nvSpPr>
        <p:spPr/>
        <p:txBody>
          <a:bodyPr/>
          <a:lstStyle/>
          <a:p>
            <a:r>
              <a:rPr lang="en-GB"/>
              <a:t>Future of Stewardship</a:t>
            </a:r>
            <a:endParaRPr lang="en-GB" dirty="0"/>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Tree>
    <p:extLst>
      <p:ext uri="{BB962C8B-B14F-4D97-AF65-F5344CB8AC3E}">
        <p14:creationId xmlns:p14="http://schemas.microsoft.com/office/powerpoint/2010/main" val="3387061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ntent - Source">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071FED1-02F2-8F34-B218-36FA1FD9270C}"/>
              </a:ext>
            </a:extLst>
          </p:cNvPr>
          <p:cNvSpPr>
            <a:spLocks noGrp="1"/>
          </p:cNvSpPr>
          <p:nvPr>
            <p:ph type="title"/>
          </p:nvPr>
        </p:nvSpPr>
        <p:spPr/>
        <p:txBody>
          <a:bodyPr/>
          <a:lstStyle/>
          <a:p>
            <a:r>
              <a:rPr lang="en-US"/>
              <a:t>Click to edit Master title style</a:t>
            </a:r>
            <a:endParaRPr lang="en-GB" dirty="0"/>
          </a:p>
        </p:txBody>
      </p:sp>
      <p:sp>
        <p:nvSpPr>
          <p:cNvPr id="9" name="Subtitle">
            <a:extLst>
              <a:ext uri="{FF2B5EF4-FFF2-40B4-BE49-F238E27FC236}">
                <a16:creationId xmlns:a16="http://schemas.microsoft.com/office/drawing/2014/main" id="{7DDCC39B-33A8-3F48-17D4-D4631746AAF4}"/>
              </a:ext>
            </a:extLst>
          </p:cNvPr>
          <p:cNvSpPr>
            <a:spLocks noGrp="1"/>
          </p:cNvSpPr>
          <p:nvPr>
            <p:ph type="body" sz="quarter" idx="16" hasCustomPrompt="1"/>
          </p:nvPr>
        </p:nvSpPr>
        <p:spPr>
          <a:xfrm>
            <a:off x="559050" y="808371"/>
            <a:ext cx="9197724" cy="357188"/>
          </a:xfrm>
        </p:spPr>
        <p:txBody>
          <a:bodyPr/>
          <a:lstStyle>
            <a:lvl1pPr marL="0" indent="0">
              <a:buNone/>
              <a:defRPr/>
            </a:lvl1pPr>
          </a:lstStyle>
          <a:p>
            <a:pPr lvl="0"/>
            <a:r>
              <a:rPr lang="en-GB" dirty="0"/>
              <a:t>Click to add subtitle</a:t>
            </a:r>
          </a:p>
        </p:txBody>
      </p:sp>
      <p:sp>
        <p:nvSpPr>
          <p:cNvPr id="12" name="Content">
            <a:extLst>
              <a:ext uri="{FF2B5EF4-FFF2-40B4-BE49-F238E27FC236}">
                <a16:creationId xmlns:a16="http://schemas.microsoft.com/office/drawing/2014/main" id="{3E52655F-3A3C-2584-215D-C530F4F97F0B}"/>
              </a:ext>
            </a:extLst>
          </p:cNvPr>
          <p:cNvSpPr>
            <a:spLocks noGrp="1"/>
          </p:cNvSpPr>
          <p:nvPr>
            <p:ph sz="quarter" idx="17"/>
          </p:nvPr>
        </p:nvSpPr>
        <p:spPr>
          <a:xfrm>
            <a:off x="558800" y="1438552"/>
            <a:ext cx="11082338" cy="4611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ource">
            <a:extLst>
              <a:ext uri="{FF2B5EF4-FFF2-40B4-BE49-F238E27FC236}">
                <a16:creationId xmlns:a16="http://schemas.microsoft.com/office/drawing/2014/main" id="{20737DC4-F695-81C2-9258-67ED18590645}"/>
              </a:ext>
            </a:extLst>
          </p:cNvPr>
          <p:cNvSpPr>
            <a:spLocks noGrp="1"/>
          </p:cNvSpPr>
          <p:nvPr>
            <p:ph type="body" sz="quarter" idx="18" hasCustomPrompt="1"/>
          </p:nvPr>
        </p:nvSpPr>
        <p:spPr>
          <a:xfrm>
            <a:off x="569913" y="6177776"/>
            <a:ext cx="11071225" cy="131703"/>
          </a:xfrm>
        </p:spPr>
        <p:txBody>
          <a:bodyPr wrap="square">
            <a:spAutoFit/>
          </a:bodyPr>
          <a:lstStyle>
            <a:lvl1pPr marL="0" indent="0" algn="l">
              <a:spcBef>
                <a:spcPts val="0"/>
              </a:spcBef>
              <a:buNone/>
              <a:defRPr sz="900">
                <a:solidFill>
                  <a:schemeClr val="tx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dirty="0"/>
              <a:t>Add source</a:t>
            </a:r>
          </a:p>
        </p:txBody>
      </p:sp>
      <p:sp>
        <p:nvSpPr>
          <p:cNvPr id="4" name="Date">
            <a:extLst>
              <a:ext uri="{FF2B5EF4-FFF2-40B4-BE49-F238E27FC236}">
                <a16:creationId xmlns:a16="http://schemas.microsoft.com/office/drawing/2014/main" id="{FD652104-0AC0-4EB7-8A4D-F4DBDC5CAD2D}"/>
              </a:ext>
            </a:extLst>
          </p:cNvPr>
          <p:cNvSpPr>
            <a:spLocks noGrp="1"/>
          </p:cNvSpPr>
          <p:nvPr>
            <p:ph type="dt" sz="half" idx="14"/>
          </p:nvPr>
        </p:nvSpPr>
        <p:spPr/>
        <p:txBody>
          <a:bodyPr/>
          <a:lstStyle/>
          <a:p>
            <a:endParaRPr lang="en-GB" dirty="0"/>
          </a:p>
        </p:txBody>
      </p:sp>
      <p:sp>
        <p:nvSpPr>
          <p:cNvPr id="5" name="Footer">
            <a:extLst>
              <a:ext uri="{FF2B5EF4-FFF2-40B4-BE49-F238E27FC236}">
                <a16:creationId xmlns:a16="http://schemas.microsoft.com/office/drawing/2014/main" id="{1DD40F49-1587-4C6F-9BEF-B5725C31073F}"/>
              </a:ext>
            </a:extLst>
          </p:cNvPr>
          <p:cNvSpPr>
            <a:spLocks noGrp="1"/>
          </p:cNvSpPr>
          <p:nvPr>
            <p:ph type="ftr" sz="quarter" idx="15"/>
          </p:nvPr>
        </p:nvSpPr>
        <p:spPr/>
        <p:txBody>
          <a:bodyPr/>
          <a:lstStyle/>
          <a:p>
            <a:r>
              <a:rPr lang="en-GB"/>
              <a:t>Future of Stewardship</a:t>
            </a:r>
            <a:endParaRPr lang="en-GB" dirty="0"/>
          </a:p>
        </p:txBody>
      </p:sp>
    </p:spTree>
    <p:extLst>
      <p:ext uri="{BB962C8B-B14F-4D97-AF65-F5344CB8AC3E}">
        <p14:creationId xmlns:p14="http://schemas.microsoft.com/office/powerpoint/2010/main" val="59154235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12D2167-AC1E-4A26-B636-B66153B02841}"/>
              </a:ext>
            </a:extLst>
          </p:cNvPr>
          <p:cNvSpPr>
            <a:spLocks noGrp="1"/>
          </p:cNvSpPr>
          <p:nvPr>
            <p:ph type="title"/>
          </p:nvPr>
        </p:nvSpPr>
        <p:spPr>
          <a:xfrm>
            <a:off x="559050" y="289424"/>
            <a:ext cx="9197725" cy="467820"/>
          </a:xfrm>
          <a:prstGeom prst="rect">
            <a:avLst/>
          </a:prstGeom>
        </p:spPr>
        <p:txBody>
          <a:bodyPr vert="horz" lIns="0" tIns="0" rIns="0" bIns="0" rtlCol="0" anchor="t" anchorCtr="0">
            <a:spAutoFit/>
          </a:bodyPr>
          <a:lstStyle/>
          <a:p>
            <a:r>
              <a:rPr lang="en-US"/>
              <a:t>Click to edit Master title style</a:t>
            </a:r>
            <a:endParaRPr lang="en-GB" dirty="0"/>
          </a:p>
        </p:txBody>
      </p:sp>
      <p:sp>
        <p:nvSpPr>
          <p:cNvPr id="3" name="Text">
            <a:extLst>
              <a:ext uri="{FF2B5EF4-FFF2-40B4-BE49-F238E27FC236}">
                <a16:creationId xmlns:a16="http://schemas.microsoft.com/office/drawing/2014/main" id="{0A7A3250-4A37-4F65-A312-28B75C8AD7A0}"/>
              </a:ext>
            </a:extLst>
          </p:cNvPr>
          <p:cNvSpPr>
            <a:spLocks noGrp="1"/>
          </p:cNvSpPr>
          <p:nvPr>
            <p:ph type="body" idx="1"/>
          </p:nvPr>
        </p:nvSpPr>
        <p:spPr>
          <a:xfrm>
            <a:off x="559050" y="1440000"/>
            <a:ext cx="11082088" cy="486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a:extLst>
              <a:ext uri="{FF2B5EF4-FFF2-40B4-BE49-F238E27FC236}">
                <a16:creationId xmlns:a16="http://schemas.microsoft.com/office/drawing/2014/main" id="{CA13ECB7-6947-4E70-A0D6-A85A42026405}"/>
              </a:ext>
            </a:extLst>
          </p:cNvPr>
          <p:cNvSpPr>
            <a:spLocks noGrp="1"/>
          </p:cNvSpPr>
          <p:nvPr>
            <p:ph type="ftr" sz="quarter" idx="3"/>
          </p:nvPr>
        </p:nvSpPr>
        <p:spPr>
          <a:xfrm>
            <a:off x="1498209" y="6465439"/>
            <a:ext cx="6374203" cy="215197"/>
          </a:xfrm>
          <a:prstGeom prst="rect">
            <a:avLst/>
          </a:prstGeom>
        </p:spPr>
        <p:txBody>
          <a:bodyPr vert="horz" lIns="0" tIns="0" rIns="0" bIns="0" rtlCol="0" anchor="b" anchorCtr="0"/>
          <a:lstStyle>
            <a:lvl1pPr algn="l">
              <a:defRPr sz="900">
                <a:solidFill>
                  <a:schemeClr val="tx1"/>
                </a:solidFill>
              </a:defRPr>
            </a:lvl1pPr>
          </a:lstStyle>
          <a:p>
            <a:r>
              <a:rPr lang="en-US"/>
              <a:t>Future of Stewardship</a:t>
            </a:r>
            <a:endParaRPr lang="en-GB" dirty="0"/>
          </a:p>
        </p:txBody>
      </p:sp>
      <p:sp>
        <p:nvSpPr>
          <p:cNvPr id="45" name="Company name">
            <a:extLst>
              <a:ext uri="{FF2B5EF4-FFF2-40B4-BE49-F238E27FC236}">
                <a16:creationId xmlns:a16="http://schemas.microsoft.com/office/drawing/2014/main" id="{69AB61D3-AE79-CC56-BFE2-5D59B8DAE7A7}"/>
              </a:ext>
            </a:extLst>
          </p:cNvPr>
          <p:cNvSpPr txBox="1">
            <a:spLocks/>
          </p:cNvSpPr>
          <p:nvPr userDrawn="1"/>
        </p:nvSpPr>
        <p:spPr>
          <a:xfrm>
            <a:off x="559050" y="6465439"/>
            <a:ext cx="1660689" cy="215197"/>
          </a:xfrm>
          <a:prstGeom prst="rect">
            <a:avLst/>
          </a:prstGeom>
        </p:spPr>
        <p:txBody>
          <a:bodyPr vert="horz" lIns="0" tIns="0" rIns="0" bIns="0" rtlCol="0" anchor="b" anchorCtr="0"/>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2"/>
                </a:solidFill>
              </a:rPr>
              <a:t>Legacy Futures  </a:t>
            </a:r>
            <a:r>
              <a:rPr lang="en-GB" dirty="0"/>
              <a:t>|</a:t>
            </a:r>
          </a:p>
        </p:txBody>
      </p:sp>
      <p:sp>
        <p:nvSpPr>
          <p:cNvPr id="9" name="Slide Number">
            <a:extLst>
              <a:ext uri="{FF2B5EF4-FFF2-40B4-BE49-F238E27FC236}">
                <a16:creationId xmlns:a16="http://schemas.microsoft.com/office/drawing/2014/main" id="{50AEAA08-F59C-4A7D-85F7-89C7080670AE}"/>
              </a:ext>
            </a:extLst>
          </p:cNvPr>
          <p:cNvSpPr txBox="1"/>
          <p:nvPr/>
        </p:nvSpPr>
        <p:spPr>
          <a:xfrm>
            <a:off x="11262088" y="6468773"/>
            <a:ext cx="379050" cy="215197"/>
          </a:xfrm>
          <a:prstGeom prst="rect">
            <a:avLst/>
          </a:prstGeom>
          <a:noFill/>
          <a:ln>
            <a:noFill/>
          </a:ln>
        </p:spPr>
        <p:txBody>
          <a:bodyPr wrap="square" lIns="0" tIns="0" rIns="0" bIns="0" rtlCol="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79017D-4930-40A6-9E49-07E438561B51}" type="slidenum">
              <a:rPr lang="en-GB" sz="900" smtClean="0"/>
              <a:pPr marL="0" marR="0" lvl="0" indent="0" algn="r" defTabSz="914400" rtl="0" eaLnBrk="1" fontAlgn="auto" latinLnBrk="0" hangingPunct="1">
                <a:lnSpc>
                  <a:spcPct val="100000"/>
                </a:lnSpc>
                <a:spcBef>
                  <a:spcPts val="0"/>
                </a:spcBef>
                <a:spcAft>
                  <a:spcPts val="0"/>
                </a:spcAft>
                <a:buClrTx/>
                <a:buSzTx/>
                <a:buFontTx/>
                <a:buNone/>
                <a:tabLst/>
                <a:defRPr/>
              </a:pPr>
              <a:t>‹#›</a:t>
            </a:fld>
            <a:endParaRPr lang="en-GB" sz="900" dirty="0"/>
          </a:p>
        </p:txBody>
      </p:sp>
      <p:sp>
        <p:nvSpPr>
          <p:cNvPr id="10" name="Date">
            <a:extLst>
              <a:ext uri="{FF2B5EF4-FFF2-40B4-BE49-F238E27FC236}">
                <a16:creationId xmlns:a16="http://schemas.microsoft.com/office/drawing/2014/main" id="{6888D16E-C8A0-4EE4-9D2C-BDC4148DA495}"/>
              </a:ext>
            </a:extLst>
          </p:cNvPr>
          <p:cNvSpPr>
            <a:spLocks noGrp="1"/>
          </p:cNvSpPr>
          <p:nvPr>
            <p:ph type="dt" sz="half" idx="2"/>
          </p:nvPr>
        </p:nvSpPr>
        <p:spPr>
          <a:xfrm>
            <a:off x="8078787" y="6468773"/>
            <a:ext cx="1677987" cy="205077"/>
          </a:xfrm>
          <a:prstGeom prst="rect">
            <a:avLst/>
          </a:prstGeom>
        </p:spPr>
        <p:txBody>
          <a:bodyPr vert="horz" lIns="0" tIns="0" rIns="0" bIns="0" rtlCol="0" anchor="b" anchorCtr="0"/>
          <a:lstStyle>
            <a:lvl1pPr algn="r">
              <a:defRPr sz="900">
                <a:solidFill>
                  <a:schemeClr val="tx1"/>
                </a:solidFill>
              </a:defRPr>
            </a:lvl1pPr>
          </a:lstStyle>
          <a:p>
            <a:endParaRPr lang="en-GB" dirty="0"/>
          </a:p>
        </p:txBody>
      </p:sp>
      <p:cxnSp>
        <p:nvCxnSpPr>
          <p:cNvPr id="8" name="Straight Connector 7">
            <a:extLst>
              <a:ext uri="{FF2B5EF4-FFF2-40B4-BE49-F238E27FC236}">
                <a16:creationId xmlns:a16="http://schemas.microsoft.com/office/drawing/2014/main" id="{0F82A4A5-C271-2057-FECD-5F8A9826CF0B}"/>
              </a:ext>
            </a:extLst>
          </p:cNvPr>
          <p:cNvCxnSpPr>
            <a:cxnSpLocks/>
          </p:cNvCxnSpPr>
          <p:nvPr userDrawn="1"/>
        </p:nvCxnSpPr>
        <p:spPr>
          <a:xfrm flipV="1">
            <a:off x="299551" y="380232"/>
            <a:ext cx="0" cy="28800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4A33D804-067C-17AD-84AF-0FDAAF93B656}"/>
              </a:ext>
              <a:ext uri="{C183D7F6-B498-43B3-948B-1728B52AA6E4}">
                <adec:decorative xmlns:adec="http://schemas.microsoft.com/office/drawing/2017/decorative" val="1"/>
              </a:ext>
            </a:extLst>
          </p:cNvPr>
          <p:cNvPicPr>
            <a:picLocks noChangeAspect="1"/>
          </p:cNvPicPr>
          <p:nvPr userDrawn="1"/>
        </p:nvPicPr>
        <p:blipFill>
          <a:blip r:embed="rId44">
            <a:extLst>
              <a:ext uri="{96DAC541-7B7A-43D3-8B79-37D633B846F1}">
                <asvg:svgBlip xmlns:asvg="http://schemas.microsoft.com/office/drawing/2016/SVG/main" r:embed="rId45"/>
              </a:ext>
            </a:extLst>
          </a:blip>
          <a:stretch>
            <a:fillRect/>
          </a:stretch>
        </p:blipFill>
        <p:spPr>
          <a:xfrm>
            <a:off x="10885699" y="360983"/>
            <a:ext cx="950400" cy="530182"/>
          </a:xfrm>
          <a:prstGeom prst="rect">
            <a:avLst/>
          </a:prstGeom>
        </p:spPr>
      </p:pic>
    </p:spTree>
    <p:extLst>
      <p:ext uri="{BB962C8B-B14F-4D97-AF65-F5344CB8AC3E}">
        <p14:creationId xmlns:p14="http://schemas.microsoft.com/office/powerpoint/2010/main" val="2202998668"/>
      </p:ext>
    </p:extLst>
  </p:cSld>
  <p:clrMap bg1="lt1" tx1="dk1" bg2="lt2" tx2="dk2" accent1="accent1" accent2="accent2" accent3="accent3" accent4="accent4" accent5="accent5" accent6="accent6" hlink="hlink" folHlink="folHlink"/>
  <p:sldLayoutIdLst>
    <p:sldLayoutId id="2147483711" r:id="rId1"/>
    <p:sldLayoutId id="2147483740" r:id="rId2"/>
    <p:sldLayoutId id="2147483741" r:id="rId3"/>
    <p:sldLayoutId id="2147483738" r:id="rId4"/>
    <p:sldLayoutId id="2147483767" r:id="rId5"/>
    <p:sldLayoutId id="2147483650" r:id="rId6"/>
    <p:sldLayoutId id="2147483743" r:id="rId7"/>
    <p:sldLayoutId id="2147483732" r:id="rId8"/>
    <p:sldLayoutId id="2147483719" r:id="rId9"/>
    <p:sldLayoutId id="2147483731" r:id="rId10"/>
    <p:sldLayoutId id="2147483728" r:id="rId11"/>
    <p:sldLayoutId id="2147483768" r:id="rId12"/>
    <p:sldLayoutId id="2147483769" r:id="rId13"/>
    <p:sldLayoutId id="2147483716" r:id="rId14"/>
    <p:sldLayoutId id="2147483720" r:id="rId15"/>
    <p:sldLayoutId id="2147483721" r:id="rId16"/>
    <p:sldLayoutId id="2147483722" r:id="rId17"/>
    <p:sldLayoutId id="2147483729" r:id="rId18"/>
    <p:sldLayoutId id="2147483766" r:id="rId19"/>
    <p:sldLayoutId id="2147483717" r:id="rId20"/>
    <p:sldLayoutId id="2147483718" r:id="rId21"/>
    <p:sldLayoutId id="2147483724" r:id="rId22"/>
    <p:sldLayoutId id="2147483759" r:id="rId23"/>
    <p:sldLayoutId id="2147483751" r:id="rId24"/>
    <p:sldLayoutId id="2147483752" r:id="rId25"/>
    <p:sldLayoutId id="2147483758" r:id="rId26"/>
    <p:sldLayoutId id="2147483765" r:id="rId27"/>
    <p:sldLayoutId id="2147483745" r:id="rId28"/>
    <p:sldLayoutId id="2147483737" r:id="rId29"/>
    <p:sldLayoutId id="2147483730" r:id="rId30"/>
    <p:sldLayoutId id="2147483746" r:id="rId31"/>
    <p:sldLayoutId id="2147483764" r:id="rId32"/>
    <p:sldLayoutId id="2147483726" r:id="rId33"/>
    <p:sldLayoutId id="2147483725" r:id="rId34"/>
    <p:sldLayoutId id="2147483727" r:id="rId35"/>
    <p:sldLayoutId id="2147483761" r:id="rId36"/>
    <p:sldLayoutId id="2147483651" r:id="rId37"/>
    <p:sldLayoutId id="2147483736" r:id="rId38"/>
    <p:sldLayoutId id="2147483733" r:id="rId39"/>
    <p:sldLayoutId id="2147483772" r:id="rId40"/>
    <p:sldLayoutId id="2147483773" r:id="rId41"/>
    <p:sldLayoutId id="2147483775" r:id="rId42"/>
  </p:sldLayoutIdLst>
  <p:hf sldNum="0" hdr="0" dt="0"/>
  <p:txStyles>
    <p:titleStyle>
      <a:lvl1pPr algn="l" defTabSz="914400" rtl="0" eaLnBrk="1" latinLnBrk="0" hangingPunct="1">
        <a:lnSpc>
          <a:spcPct val="95000"/>
        </a:lnSpc>
        <a:spcBef>
          <a:spcPct val="0"/>
        </a:spcBef>
        <a:buNone/>
        <a:defRPr sz="3200" kern="1200">
          <a:solidFill>
            <a:schemeClr val="tx1"/>
          </a:solidFill>
          <a:latin typeface="Proxima Nova Light" panose="02000506030000020004" pitchFamily="50" charset="0"/>
          <a:ea typeface="+mj-ea"/>
          <a:cs typeface="+mj-cs"/>
        </a:defRPr>
      </a:lvl1pPr>
    </p:titleStyle>
    <p:bodyStyle>
      <a:lvl1pPr marL="266700" indent="-266700" algn="l" defTabSz="914400" rtl="0" eaLnBrk="1" latinLnBrk="0" hangingPunct="1">
        <a:lnSpc>
          <a:spcPct val="102000"/>
        </a:lnSpc>
        <a:spcBef>
          <a:spcPts val="1200"/>
        </a:spcBef>
        <a:buClr>
          <a:schemeClr val="tx2"/>
        </a:buClr>
        <a:buFont typeface="Arial" panose="020B0604020202020204" pitchFamily="34" charset="0"/>
        <a:buChar char="•"/>
        <a:defRPr sz="2000" kern="1200">
          <a:solidFill>
            <a:schemeClr val="tx1"/>
          </a:solidFill>
          <a:latin typeface="+mn-lt"/>
          <a:ea typeface="+mn-ea"/>
          <a:cs typeface="+mn-cs"/>
        </a:defRPr>
      </a:lvl1pPr>
      <a:lvl2pPr marL="542925" indent="-276225" algn="l" defTabSz="914400" rtl="0" eaLnBrk="1" latinLnBrk="0" hangingPunct="1">
        <a:lnSpc>
          <a:spcPct val="102000"/>
        </a:lnSpc>
        <a:spcBef>
          <a:spcPts val="1200"/>
        </a:spcBef>
        <a:buClr>
          <a:schemeClr val="tx2"/>
        </a:buClr>
        <a:buFont typeface="Arial" panose="020B0604020202020204" pitchFamily="34" charset="0"/>
        <a:buChar char="-"/>
        <a:defRPr sz="2000" kern="1200">
          <a:solidFill>
            <a:schemeClr val="tx1"/>
          </a:solidFill>
          <a:latin typeface="+mn-lt"/>
          <a:ea typeface="+mn-ea"/>
          <a:cs typeface="+mn-cs"/>
        </a:defRPr>
      </a:lvl2pPr>
      <a:lvl3pPr marL="809625" indent="-266700" algn="l" defTabSz="914400" rtl="0" eaLnBrk="1" latinLnBrk="0" hangingPunct="1">
        <a:lnSpc>
          <a:spcPct val="102000"/>
        </a:lnSpc>
        <a:spcBef>
          <a:spcPts val="1200"/>
        </a:spcBef>
        <a:buClr>
          <a:schemeClr val="tx2"/>
        </a:buClr>
        <a:buFont typeface="Arial" panose="020B0604020202020204" pitchFamily="34" charset="0"/>
        <a:buChar char="-"/>
        <a:defRPr sz="2000" kern="1200">
          <a:solidFill>
            <a:schemeClr val="tx1"/>
          </a:solidFill>
          <a:latin typeface="+mn-lt"/>
          <a:ea typeface="+mn-ea"/>
          <a:cs typeface="+mn-cs"/>
        </a:defRPr>
      </a:lvl3pPr>
      <a:lvl4pPr marL="1076325" indent="-266700" algn="l" defTabSz="914400" rtl="0" eaLnBrk="1" latinLnBrk="0" hangingPunct="1">
        <a:lnSpc>
          <a:spcPct val="102000"/>
        </a:lnSpc>
        <a:spcBef>
          <a:spcPts val="1200"/>
        </a:spcBef>
        <a:buClr>
          <a:schemeClr val="tx2"/>
        </a:buClr>
        <a:buFont typeface="Arial" panose="020B0604020202020204" pitchFamily="34" charset="0"/>
        <a:buChar char="-"/>
        <a:defRPr sz="2000" kern="1200">
          <a:solidFill>
            <a:schemeClr val="tx1"/>
          </a:solidFill>
          <a:latin typeface="+mn-lt"/>
          <a:ea typeface="+mn-ea"/>
          <a:cs typeface="+mn-cs"/>
        </a:defRPr>
      </a:lvl4pPr>
      <a:lvl5pPr marL="1343025" indent="-266700" algn="l" defTabSz="914400" rtl="0" eaLnBrk="1" latinLnBrk="0" hangingPunct="1">
        <a:lnSpc>
          <a:spcPct val="102000"/>
        </a:lnSpc>
        <a:spcBef>
          <a:spcPts val="1200"/>
        </a:spcBef>
        <a:buClr>
          <a:schemeClr val="tx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pos="7333" userDrawn="1">
          <p15:clr>
            <a:srgbClr val="F26B43"/>
          </p15:clr>
        </p15:guide>
        <p15:guide id="3" pos="1402" userDrawn="1">
          <p15:clr>
            <a:srgbClr val="F26B43"/>
          </p15:clr>
        </p15:guide>
        <p15:guide id="4" orient="horz" pos="232" userDrawn="1">
          <p15:clr>
            <a:srgbClr val="F26B43"/>
          </p15:clr>
        </p15:guide>
        <p15:guide id="5" orient="horz" pos="3974" userDrawn="1">
          <p15:clr>
            <a:srgbClr val="F26B43"/>
          </p15:clr>
        </p15:guide>
        <p15:guide id="6" pos="1532" userDrawn="1">
          <p15:clr>
            <a:srgbClr val="F26B43"/>
          </p15:clr>
        </p15:guide>
        <p15:guide id="7" pos="2589" userDrawn="1">
          <p15:clr>
            <a:srgbClr val="F26B43"/>
          </p15:clr>
        </p15:guide>
        <p15:guide id="8" pos="2719" userDrawn="1">
          <p15:clr>
            <a:srgbClr val="F26B43"/>
          </p15:clr>
        </p15:guide>
        <p15:guide id="9" pos="3774" userDrawn="1">
          <p15:clr>
            <a:srgbClr val="F26B43"/>
          </p15:clr>
        </p15:guide>
        <p15:guide id="10" pos="3904" userDrawn="1">
          <p15:clr>
            <a:srgbClr val="F26B43"/>
          </p15:clr>
        </p15:guide>
        <p15:guide id="11" pos="4959" userDrawn="1">
          <p15:clr>
            <a:srgbClr val="F26B43"/>
          </p15:clr>
        </p15:guide>
        <p15:guide id="12" pos="5089" userDrawn="1">
          <p15:clr>
            <a:srgbClr val="F26B43"/>
          </p15:clr>
        </p15:guide>
        <p15:guide id="13" pos="6146" userDrawn="1">
          <p15:clr>
            <a:srgbClr val="F26B43"/>
          </p15:clr>
        </p15:guide>
        <p15:guide id="14" pos="6276" userDrawn="1">
          <p15:clr>
            <a:srgbClr val="F26B43"/>
          </p15:clr>
        </p15:guide>
        <p15:guide id="15" orient="horz" pos="902" userDrawn="1">
          <p15:clr>
            <a:srgbClr val="F26B43"/>
          </p15:clr>
        </p15:guide>
        <p15:guide id="1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14.jp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notesSlide" Target="../notesSlides/notesSlide7.xml"/><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slideLayout" Target="../slideLayouts/slideLayout10.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5" Type="http://schemas.openxmlformats.org/officeDocument/2006/relationships/tags" Target="../tags/tag14.xml"/><Relationship Id="rId10" Type="http://schemas.openxmlformats.org/officeDocument/2006/relationships/tags" Target="../tags/tag19.xml"/><Relationship Id="rId4" Type="http://schemas.openxmlformats.org/officeDocument/2006/relationships/tags" Target="../tags/tag13.xml"/><Relationship Id="rId9" Type="http://schemas.openxmlformats.org/officeDocument/2006/relationships/tags" Target="../tags/tag18.xml"/></Relationships>
</file>

<file path=ppt/slides/_rels/slide11.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tags" Target="../tags/tag33.xml"/><Relationship Id="rId18" Type="http://schemas.openxmlformats.org/officeDocument/2006/relationships/tags" Target="../tags/tag38.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tags" Target="../tags/tag37.xml"/><Relationship Id="rId2" Type="http://schemas.openxmlformats.org/officeDocument/2006/relationships/tags" Target="../tags/tag22.xml"/><Relationship Id="rId16" Type="http://schemas.openxmlformats.org/officeDocument/2006/relationships/tags" Target="../tags/tag36.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5" Type="http://schemas.openxmlformats.org/officeDocument/2006/relationships/tags" Target="../tags/tag35.xml"/><Relationship Id="rId10" Type="http://schemas.openxmlformats.org/officeDocument/2006/relationships/tags" Target="../tags/tag30.xml"/><Relationship Id="rId19" Type="http://schemas.openxmlformats.org/officeDocument/2006/relationships/slideLayout" Target="../slideLayouts/slideLayout10.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tags" Target="../tags/tag3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44.xml"/><Relationship Id="rId7" Type="http://schemas.openxmlformats.org/officeDocument/2006/relationships/image" Target="../media/image30.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29.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47.xml"/><Relationship Id="rId7" Type="http://schemas.openxmlformats.org/officeDocument/2006/relationships/image" Target="../media/image33.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32.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slideLayout" Target="../slideLayouts/slideLayout10.xml"/><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tags" Target="../tags/tag60.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5" Type="http://schemas.openxmlformats.org/officeDocument/2006/relationships/tags" Target="../tags/tag53.xml"/><Relationship Id="rId10" Type="http://schemas.openxmlformats.org/officeDocument/2006/relationships/tags" Target="../tags/tag58.xml"/><Relationship Id="rId4" Type="http://schemas.openxmlformats.org/officeDocument/2006/relationships/tags" Target="../tags/tag52.xml"/><Relationship Id="rId9" Type="http://schemas.openxmlformats.org/officeDocument/2006/relationships/tags" Target="../tags/tag5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34.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25.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53.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notesSlide" Target="../notesSlides/notesSlide12.xml"/><Relationship Id="rId5" Type="http://schemas.openxmlformats.org/officeDocument/2006/relationships/slideLayout" Target="../slideLayouts/slideLayout21.xml"/><Relationship Id="rId4" Type="http://schemas.openxmlformats.org/officeDocument/2006/relationships/tags" Target="../tags/tag64.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tags" Target="../tags/tag67.xml"/><Relationship Id="rId7" Type="http://schemas.openxmlformats.org/officeDocument/2006/relationships/notesSlide" Target="../notesSlides/notesSlide14.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Layout" Target="../slideLayouts/slideLayout41.xml"/><Relationship Id="rId5" Type="http://schemas.openxmlformats.org/officeDocument/2006/relationships/tags" Target="../tags/tag69.xml"/><Relationship Id="rId4" Type="http://schemas.openxmlformats.org/officeDocument/2006/relationships/tags" Target="../tags/tag6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8.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5.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24.jpeg"/><Relationship Id="rId4"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1.xml"/><Relationship Id="rId1" Type="http://schemas.openxmlformats.org/officeDocument/2006/relationships/tags" Target="../tags/tag9.xml"/><Relationship Id="rId5" Type="http://schemas.openxmlformats.org/officeDocument/2006/relationships/image" Target="../media/image27.jp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D7B52BE4-41B1-326C-BD13-B3A0DD49C9E2}"/>
              </a:ext>
            </a:extLst>
          </p:cNvPr>
          <p:cNvSpPr>
            <a:spLocks noGrp="1"/>
          </p:cNvSpPr>
          <p:nvPr>
            <p:ph type="ctrTitle"/>
            <p:custDataLst>
              <p:tags r:id="rId1"/>
            </p:custDataLst>
          </p:nvPr>
        </p:nvSpPr>
        <p:spPr/>
        <p:txBody>
          <a:bodyPr/>
          <a:lstStyle/>
          <a:p>
            <a:r>
              <a:rPr lang="en-GB" dirty="0"/>
              <a:t>The future of gifts in wills stewardship</a:t>
            </a:r>
          </a:p>
        </p:txBody>
      </p:sp>
      <p:sp>
        <p:nvSpPr>
          <p:cNvPr id="9" name="Subtitle 8">
            <a:extLst>
              <a:ext uri="{FF2B5EF4-FFF2-40B4-BE49-F238E27FC236}">
                <a16:creationId xmlns:a16="http://schemas.microsoft.com/office/drawing/2014/main" id="{A28336B7-C2D6-8343-0313-572B5AAC9C9C}"/>
              </a:ext>
            </a:extLst>
          </p:cNvPr>
          <p:cNvSpPr>
            <a:spLocks noGrp="1"/>
          </p:cNvSpPr>
          <p:nvPr>
            <p:ph type="subTitle" idx="1"/>
          </p:nvPr>
        </p:nvSpPr>
        <p:spPr/>
        <p:txBody>
          <a:bodyPr/>
          <a:lstStyle/>
          <a:p>
            <a:r>
              <a:rPr lang="en-GB" dirty="0"/>
              <a:t>Dr Claire Routley</a:t>
            </a:r>
          </a:p>
        </p:txBody>
      </p:sp>
      <p:sp>
        <p:nvSpPr>
          <p:cNvPr id="10" name="Text Placeholder 9">
            <a:extLst>
              <a:ext uri="{FF2B5EF4-FFF2-40B4-BE49-F238E27FC236}">
                <a16:creationId xmlns:a16="http://schemas.microsoft.com/office/drawing/2014/main" id="{76C419AB-7FD3-383C-3409-B91891069722}"/>
              </a:ext>
            </a:extLst>
          </p:cNvPr>
          <p:cNvSpPr>
            <a:spLocks noGrp="1"/>
          </p:cNvSpPr>
          <p:nvPr>
            <p:ph type="body" sz="quarter" idx="13"/>
          </p:nvPr>
        </p:nvSpPr>
        <p:spPr/>
        <p:txBody>
          <a:bodyPr/>
          <a:lstStyle/>
          <a:p>
            <a:r>
              <a:rPr lang="en-GB" dirty="0"/>
              <a:t>February 2026</a:t>
            </a:r>
          </a:p>
        </p:txBody>
      </p:sp>
      <p:pic>
        <p:nvPicPr>
          <p:cNvPr id="1026" name="Picture 2" descr="Home - Include a Charity in your Will">
            <a:extLst>
              <a:ext uri="{FF2B5EF4-FFF2-40B4-BE49-F238E27FC236}">
                <a16:creationId xmlns:a16="http://schemas.microsoft.com/office/drawing/2014/main" id="{3841F440-6501-D18E-AD11-3A5B1A6FA3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600" y="5032375"/>
            <a:ext cx="2476500" cy="825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Placeholder 13">
            <a:extLst>
              <a:ext uri="{FF2B5EF4-FFF2-40B4-BE49-F238E27FC236}">
                <a16:creationId xmlns:a16="http://schemas.microsoft.com/office/drawing/2014/main" id="{D8DE9AD2-6091-6F6B-48B5-C2FD509B582C}"/>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19876" r="19876"/>
          <a:stretch>
            <a:fillRect/>
          </a:stretch>
        </p:blipFill>
        <p:spPr>
          <a:prstGeom prst="rect">
            <a:avLst/>
          </a:prstGeom>
          <a:solidFill>
            <a:srgbClr val="FFFFFF">
              <a:lumMod val="95000"/>
            </a:srgbClr>
          </a:solidFill>
        </p:spPr>
      </p:pic>
      <p:pic>
        <p:nvPicPr>
          <p:cNvPr id="1028" name="Picture 4" descr="Home - Include a Charity in your Will">
            <a:extLst>
              <a:ext uri="{FF2B5EF4-FFF2-40B4-BE49-F238E27FC236}">
                <a16:creationId xmlns:a16="http://schemas.microsoft.com/office/drawing/2014/main" id="{AAD7FF65-FE9E-84C3-B270-95378A0B0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75" y="523874"/>
            <a:ext cx="27432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924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E24159-5303-CB1F-DF61-CE35A51FCAD2}"/>
              </a:ext>
            </a:extLst>
          </p:cNvPr>
          <p:cNvSpPr>
            <a:spLocks noGrp="1"/>
          </p:cNvSpPr>
          <p:nvPr>
            <p:ph type="title"/>
            <p:custDataLst>
              <p:tags r:id="rId1"/>
            </p:custDataLst>
          </p:nvPr>
        </p:nvSpPr>
        <p:spPr/>
        <p:txBody>
          <a:bodyPr/>
          <a:lstStyle/>
          <a:p>
            <a:r>
              <a:rPr lang="en-GB" dirty="0"/>
              <a:t>We can bring futures into our strategy process</a:t>
            </a:r>
          </a:p>
        </p:txBody>
      </p:sp>
      <p:sp>
        <p:nvSpPr>
          <p:cNvPr id="7" name="Rectangle 6">
            <a:extLst>
              <a:ext uri="{FF2B5EF4-FFF2-40B4-BE49-F238E27FC236}">
                <a16:creationId xmlns:a16="http://schemas.microsoft.com/office/drawing/2014/main" id="{2F163660-0AAF-A454-0BDC-DC6659F066F3}"/>
              </a:ext>
            </a:extLst>
          </p:cNvPr>
          <p:cNvSpPr/>
          <p:nvPr>
            <p:custDataLst>
              <p:tags r:id="rId2"/>
            </p:custDataLst>
          </p:nvPr>
        </p:nvSpPr>
        <p:spPr>
          <a:xfrm>
            <a:off x="0" y="1431925"/>
            <a:ext cx="12192000" cy="1087200"/>
          </a:xfrm>
          <a:prstGeom prst="rect">
            <a:avLst/>
          </a:prstGeom>
          <a:solidFill>
            <a:srgbClr val="FEF5E6"/>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GB" sz="2800" dirty="0">
                <a:solidFill>
                  <a:schemeClr val="tx1"/>
                </a:solidFill>
              </a:rPr>
              <a:t>Create</a:t>
            </a:r>
            <a:r>
              <a:rPr lang="en-GB" dirty="0">
                <a:solidFill>
                  <a:schemeClr val="tx1"/>
                </a:solidFill>
              </a:rPr>
              <a:t> our scoping question		“What will gifts in wills fundraising look like in 2035?”</a:t>
            </a:r>
          </a:p>
        </p:txBody>
      </p:sp>
      <p:sp>
        <p:nvSpPr>
          <p:cNvPr id="8" name="Rectangle 7">
            <a:extLst>
              <a:ext uri="{FF2B5EF4-FFF2-40B4-BE49-F238E27FC236}">
                <a16:creationId xmlns:a16="http://schemas.microsoft.com/office/drawing/2014/main" id="{9906364D-2054-CC6B-B3EF-FC8F6D6B9B4F}"/>
              </a:ext>
            </a:extLst>
          </p:cNvPr>
          <p:cNvSpPr/>
          <p:nvPr>
            <p:custDataLst>
              <p:tags r:id="rId3"/>
            </p:custDataLst>
          </p:nvPr>
        </p:nvSpPr>
        <p:spPr>
          <a:xfrm>
            <a:off x="0" y="2516644"/>
            <a:ext cx="12192000" cy="1087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GB" sz="2800" dirty="0">
                <a:solidFill>
                  <a:schemeClr val="tx1"/>
                </a:solidFill>
              </a:rPr>
              <a:t>Scan</a:t>
            </a:r>
            <a:r>
              <a:rPr lang="en-GB" dirty="0">
                <a:solidFill>
                  <a:schemeClr val="tx1"/>
                </a:solidFill>
              </a:rPr>
              <a:t> the horizon			</a:t>
            </a:r>
            <a:r>
              <a:rPr lang="en-US" dirty="0">
                <a:solidFill>
                  <a:schemeClr val="tx1"/>
                </a:solidFill>
              </a:rPr>
              <a:t>Using tools like PEST – but with a futures focus</a:t>
            </a:r>
          </a:p>
        </p:txBody>
      </p:sp>
      <p:sp>
        <p:nvSpPr>
          <p:cNvPr id="9" name="Rectangle 8">
            <a:extLst>
              <a:ext uri="{FF2B5EF4-FFF2-40B4-BE49-F238E27FC236}">
                <a16:creationId xmlns:a16="http://schemas.microsoft.com/office/drawing/2014/main" id="{C4EAE240-6C47-3F02-140D-B0A771514387}"/>
              </a:ext>
            </a:extLst>
          </p:cNvPr>
          <p:cNvSpPr/>
          <p:nvPr>
            <p:custDataLst>
              <p:tags r:id="rId4"/>
            </p:custDataLst>
          </p:nvPr>
        </p:nvSpPr>
        <p:spPr>
          <a:xfrm>
            <a:off x="0" y="3601363"/>
            <a:ext cx="12192000" cy="10872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US" sz="2800" dirty="0">
                <a:solidFill>
                  <a:schemeClr val="tx1"/>
                </a:solidFill>
              </a:rPr>
              <a:t>Focus</a:t>
            </a:r>
            <a:r>
              <a:rPr lang="en-US" dirty="0">
                <a:solidFill>
                  <a:schemeClr val="tx1"/>
                </a:solidFill>
              </a:rPr>
              <a:t> in on key drivers			Assessing the likely drivers of change</a:t>
            </a:r>
          </a:p>
        </p:txBody>
      </p:sp>
      <p:sp>
        <p:nvSpPr>
          <p:cNvPr id="10" name="Rectangle 9">
            <a:extLst>
              <a:ext uri="{FF2B5EF4-FFF2-40B4-BE49-F238E27FC236}">
                <a16:creationId xmlns:a16="http://schemas.microsoft.com/office/drawing/2014/main" id="{F979E1B3-0534-0916-F194-1B1E78D6B25D}"/>
              </a:ext>
            </a:extLst>
          </p:cNvPr>
          <p:cNvSpPr/>
          <p:nvPr>
            <p:custDataLst>
              <p:tags r:id="rId5"/>
            </p:custDataLst>
          </p:nvPr>
        </p:nvSpPr>
        <p:spPr>
          <a:xfrm>
            <a:off x="0" y="4686082"/>
            <a:ext cx="12192000" cy="10872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GB" sz="2800" dirty="0">
                <a:solidFill>
                  <a:schemeClr val="tx1"/>
                </a:solidFill>
              </a:rPr>
              <a:t>Imagine</a:t>
            </a:r>
            <a:r>
              <a:rPr lang="en-GB" dirty="0">
                <a:solidFill>
                  <a:schemeClr val="tx1"/>
                </a:solidFill>
              </a:rPr>
              <a:t> plausible futures		Using scenario planning</a:t>
            </a:r>
          </a:p>
        </p:txBody>
      </p:sp>
      <p:sp>
        <p:nvSpPr>
          <p:cNvPr id="11" name="Rectangle 10">
            <a:extLst>
              <a:ext uri="{FF2B5EF4-FFF2-40B4-BE49-F238E27FC236}">
                <a16:creationId xmlns:a16="http://schemas.microsoft.com/office/drawing/2014/main" id="{94541E6F-2C91-7D2F-3BA2-D75D9B76606F}"/>
              </a:ext>
            </a:extLst>
          </p:cNvPr>
          <p:cNvSpPr/>
          <p:nvPr>
            <p:custDataLst>
              <p:tags r:id="rId6"/>
            </p:custDataLst>
          </p:nvPr>
        </p:nvSpPr>
        <p:spPr>
          <a:xfrm>
            <a:off x="0" y="5770800"/>
            <a:ext cx="12192000" cy="1087200"/>
          </a:xfrm>
          <a:prstGeom prst="rect">
            <a:avLst/>
          </a:prstGeom>
          <a:solidFill>
            <a:srgbClr val="F9B951"/>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US" sz="2800" dirty="0">
                <a:solidFill>
                  <a:schemeClr val="tx1"/>
                </a:solidFill>
              </a:rPr>
              <a:t>Explore</a:t>
            </a:r>
            <a:r>
              <a:rPr lang="en-US" dirty="0">
                <a:solidFill>
                  <a:schemeClr val="tx1"/>
                </a:solidFill>
              </a:rPr>
              <a:t> practice in each future		Starting from SWOT and SWOT matching</a:t>
            </a:r>
          </a:p>
        </p:txBody>
      </p:sp>
      <p:sp>
        <p:nvSpPr>
          <p:cNvPr id="16" name="Freeform: Shape 15">
            <a:extLst>
              <a:ext uri="{FF2B5EF4-FFF2-40B4-BE49-F238E27FC236}">
                <a16:creationId xmlns:a16="http://schemas.microsoft.com/office/drawing/2014/main" id="{9B9A9F01-54C2-3134-2976-E6D2EAE01E3B}"/>
              </a:ext>
            </a:extLst>
          </p:cNvPr>
          <p:cNvSpPr/>
          <p:nvPr>
            <p:custDataLst>
              <p:tags r:id="rId7"/>
            </p:custDataLst>
          </p:nvPr>
        </p:nvSpPr>
        <p:spPr>
          <a:xfrm rot="2700000">
            <a:off x="4175620" y="1889822"/>
            <a:ext cx="316653" cy="316653"/>
          </a:xfrm>
          <a:custGeom>
            <a:avLst/>
            <a:gdLst>
              <a:gd name="csX0" fmla="*/ 33478 w 1185294"/>
              <a:gd name="csY0" fmla="*/ 33478 h 1185293"/>
              <a:gd name="csX1" fmla="*/ 114300 w 1185294"/>
              <a:gd name="csY1" fmla="*/ 0 h 1185293"/>
              <a:gd name="csX2" fmla="*/ 1066800 w 1185294"/>
              <a:gd name="csY2" fmla="*/ 0 h 1185293"/>
              <a:gd name="csX3" fmla="*/ 1147622 w 1185294"/>
              <a:gd name="csY3" fmla="*/ 33478 h 1185293"/>
              <a:gd name="csX4" fmla="*/ 1149310 w 1185294"/>
              <a:gd name="csY4" fmla="*/ 35980 h 1185293"/>
              <a:gd name="csX5" fmla="*/ 1151817 w 1185294"/>
              <a:gd name="csY5" fmla="*/ 37671 h 1185293"/>
              <a:gd name="csX6" fmla="*/ 1185294 w 1185294"/>
              <a:gd name="csY6" fmla="*/ 118493 h 1185293"/>
              <a:gd name="csX7" fmla="*/ 1185294 w 1185294"/>
              <a:gd name="csY7" fmla="*/ 1070993 h 1185293"/>
              <a:gd name="csX8" fmla="*/ 1070994 w 1185294"/>
              <a:gd name="csY8" fmla="*/ 1185293 h 1185293"/>
              <a:gd name="csX9" fmla="*/ 956694 w 1185294"/>
              <a:gd name="csY9" fmla="*/ 1070993 h 1185293"/>
              <a:gd name="csX10" fmla="*/ 956694 w 1185294"/>
              <a:gd name="csY10" fmla="*/ 228600 h 1185293"/>
              <a:gd name="csX11" fmla="*/ 114300 w 1185294"/>
              <a:gd name="csY11" fmla="*/ 228600 h 1185293"/>
              <a:gd name="csX12" fmla="*/ 0 w 1185294"/>
              <a:gd name="csY12" fmla="*/ 114300 h 1185293"/>
              <a:gd name="csX13" fmla="*/ 33478 w 1185294"/>
              <a:gd name="csY13" fmla="*/ 33478 h 11852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185294" h="1185293">
                <a:moveTo>
                  <a:pt x="33478" y="33478"/>
                </a:moveTo>
                <a:cubicBezTo>
                  <a:pt x="54162" y="12793"/>
                  <a:pt x="82737" y="0"/>
                  <a:pt x="114300" y="0"/>
                </a:cubicBezTo>
                <a:lnTo>
                  <a:pt x="1066800" y="0"/>
                </a:lnTo>
                <a:cubicBezTo>
                  <a:pt x="1098363" y="0"/>
                  <a:pt x="1126938" y="12793"/>
                  <a:pt x="1147622" y="33478"/>
                </a:cubicBezTo>
                <a:lnTo>
                  <a:pt x="1149310" y="35980"/>
                </a:lnTo>
                <a:lnTo>
                  <a:pt x="1151817" y="37671"/>
                </a:lnTo>
                <a:cubicBezTo>
                  <a:pt x="1172501" y="58355"/>
                  <a:pt x="1185294" y="86930"/>
                  <a:pt x="1185294" y="118493"/>
                </a:cubicBezTo>
                <a:lnTo>
                  <a:pt x="1185294" y="1070993"/>
                </a:lnTo>
                <a:cubicBezTo>
                  <a:pt x="1185294" y="1134119"/>
                  <a:pt x="1134120" y="1185293"/>
                  <a:pt x="1070994" y="1185293"/>
                </a:cubicBezTo>
                <a:cubicBezTo>
                  <a:pt x="1007868" y="1185293"/>
                  <a:pt x="956694" y="1134119"/>
                  <a:pt x="956694" y="1070993"/>
                </a:cubicBezTo>
                <a:lnTo>
                  <a:pt x="956694" y="228600"/>
                </a:lnTo>
                <a:lnTo>
                  <a:pt x="114300" y="228600"/>
                </a:lnTo>
                <a:cubicBezTo>
                  <a:pt x="51174" y="228600"/>
                  <a:pt x="0" y="177426"/>
                  <a:pt x="0" y="114300"/>
                </a:cubicBezTo>
                <a:cubicBezTo>
                  <a:pt x="0" y="82737"/>
                  <a:pt x="12794" y="54162"/>
                  <a:pt x="33478" y="33478"/>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dirty="0" err="1"/>
          </a:p>
        </p:txBody>
      </p:sp>
      <p:sp>
        <p:nvSpPr>
          <p:cNvPr id="17" name="Freeform: Shape 16">
            <a:extLst>
              <a:ext uri="{FF2B5EF4-FFF2-40B4-BE49-F238E27FC236}">
                <a16:creationId xmlns:a16="http://schemas.microsoft.com/office/drawing/2014/main" id="{064F1F73-E02A-5FA7-BA15-0A6EFF1E30FE}"/>
              </a:ext>
            </a:extLst>
          </p:cNvPr>
          <p:cNvSpPr/>
          <p:nvPr>
            <p:custDataLst>
              <p:tags r:id="rId8"/>
            </p:custDataLst>
          </p:nvPr>
        </p:nvSpPr>
        <p:spPr>
          <a:xfrm rot="2700000">
            <a:off x="4175621" y="2872802"/>
            <a:ext cx="316653" cy="316653"/>
          </a:xfrm>
          <a:custGeom>
            <a:avLst/>
            <a:gdLst>
              <a:gd name="csX0" fmla="*/ 33478 w 1185294"/>
              <a:gd name="csY0" fmla="*/ 33478 h 1185293"/>
              <a:gd name="csX1" fmla="*/ 114300 w 1185294"/>
              <a:gd name="csY1" fmla="*/ 0 h 1185293"/>
              <a:gd name="csX2" fmla="*/ 1066800 w 1185294"/>
              <a:gd name="csY2" fmla="*/ 0 h 1185293"/>
              <a:gd name="csX3" fmla="*/ 1147622 w 1185294"/>
              <a:gd name="csY3" fmla="*/ 33478 h 1185293"/>
              <a:gd name="csX4" fmla="*/ 1149310 w 1185294"/>
              <a:gd name="csY4" fmla="*/ 35980 h 1185293"/>
              <a:gd name="csX5" fmla="*/ 1151817 w 1185294"/>
              <a:gd name="csY5" fmla="*/ 37671 h 1185293"/>
              <a:gd name="csX6" fmla="*/ 1185294 w 1185294"/>
              <a:gd name="csY6" fmla="*/ 118493 h 1185293"/>
              <a:gd name="csX7" fmla="*/ 1185294 w 1185294"/>
              <a:gd name="csY7" fmla="*/ 1070993 h 1185293"/>
              <a:gd name="csX8" fmla="*/ 1070994 w 1185294"/>
              <a:gd name="csY8" fmla="*/ 1185293 h 1185293"/>
              <a:gd name="csX9" fmla="*/ 956694 w 1185294"/>
              <a:gd name="csY9" fmla="*/ 1070993 h 1185293"/>
              <a:gd name="csX10" fmla="*/ 956694 w 1185294"/>
              <a:gd name="csY10" fmla="*/ 228600 h 1185293"/>
              <a:gd name="csX11" fmla="*/ 114300 w 1185294"/>
              <a:gd name="csY11" fmla="*/ 228600 h 1185293"/>
              <a:gd name="csX12" fmla="*/ 0 w 1185294"/>
              <a:gd name="csY12" fmla="*/ 114300 h 1185293"/>
              <a:gd name="csX13" fmla="*/ 33478 w 1185294"/>
              <a:gd name="csY13" fmla="*/ 33478 h 11852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185294" h="1185293">
                <a:moveTo>
                  <a:pt x="33478" y="33478"/>
                </a:moveTo>
                <a:cubicBezTo>
                  <a:pt x="54162" y="12793"/>
                  <a:pt x="82737" y="0"/>
                  <a:pt x="114300" y="0"/>
                </a:cubicBezTo>
                <a:lnTo>
                  <a:pt x="1066800" y="0"/>
                </a:lnTo>
                <a:cubicBezTo>
                  <a:pt x="1098363" y="0"/>
                  <a:pt x="1126938" y="12793"/>
                  <a:pt x="1147622" y="33478"/>
                </a:cubicBezTo>
                <a:lnTo>
                  <a:pt x="1149310" y="35980"/>
                </a:lnTo>
                <a:lnTo>
                  <a:pt x="1151817" y="37671"/>
                </a:lnTo>
                <a:cubicBezTo>
                  <a:pt x="1172501" y="58355"/>
                  <a:pt x="1185294" y="86930"/>
                  <a:pt x="1185294" y="118493"/>
                </a:cubicBezTo>
                <a:lnTo>
                  <a:pt x="1185294" y="1070993"/>
                </a:lnTo>
                <a:cubicBezTo>
                  <a:pt x="1185294" y="1134119"/>
                  <a:pt x="1134120" y="1185293"/>
                  <a:pt x="1070994" y="1185293"/>
                </a:cubicBezTo>
                <a:cubicBezTo>
                  <a:pt x="1007868" y="1185293"/>
                  <a:pt x="956694" y="1134119"/>
                  <a:pt x="956694" y="1070993"/>
                </a:cubicBezTo>
                <a:lnTo>
                  <a:pt x="956694" y="228600"/>
                </a:lnTo>
                <a:lnTo>
                  <a:pt x="114300" y="228600"/>
                </a:lnTo>
                <a:cubicBezTo>
                  <a:pt x="51174" y="228600"/>
                  <a:pt x="0" y="177426"/>
                  <a:pt x="0" y="114300"/>
                </a:cubicBezTo>
                <a:cubicBezTo>
                  <a:pt x="0" y="82737"/>
                  <a:pt x="12794" y="54162"/>
                  <a:pt x="33478" y="33478"/>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dirty="0" err="1"/>
          </a:p>
        </p:txBody>
      </p:sp>
      <p:sp>
        <p:nvSpPr>
          <p:cNvPr id="22" name="Freeform: Shape 21">
            <a:extLst>
              <a:ext uri="{FF2B5EF4-FFF2-40B4-BE49-F238E27FC236}">
                <a16:creationId xmlns:a16="http://schemas.microsoft.com/office/drawing/2014/main" id="{49C53463-6B9C-35F1-FD58-B83012104961}"/>
              </a:ext>
            </a:extLst>
          </p:cNvPr>
          <p:cNvSpPr/>
          <p:nvPr>
            <p:custDataLst>
              <p:tags r:id="rId9"/>
            </p:custDataLst>
          </p:nvPr>
        </p:nvSpPr>
        <p:spPr>
          <a:xfrm rot="2700000">
            <a:off x="4175621" y="4076761"/>
            <a:ext cx="316653" cy="316653"/>
          </a:xfrm>
          <a:custGeom>
            <a:avLst/>
            <a:gdLst>
              <a:gd name="csX0" fmla="*/ 33478 w 1185294"/>
              <a:gd name="csY0" fmla="*/ 33478 h 1185293"/>
              <a:gd name="csX1" fmla="*/ 114300 w 1185294"/>
              <a:gd name="csY1" fmla="*/ 0 h 1185293"/>
              <a:gd name="csX2" fmla="*/ 1066800 w 1185294"/>
              <a:gd name="csY2" fmla="*/ 0 h 1185293"/>
              <a:gd name="csX3" fmla="*/ 1147622 w 1185294"/>
              <a:gd name="csY3" fmla="*/ 33478 h 1185293"/>
              <a:gd name="csX4" fmla="*/ 1149310 w 1185294"/>
              <a:gd name="csY4" fmla="*/ 35980 h 1185293"/>
              <a:gd name="csX5" fmla="*/ 1151817 w 1185294"/>
              <a:gd name="csY5" fmla="*/ 37671 h 1185293"/>
              <a:gd name="csX6" fmla="*/ 1185294 w 1185294"/>
              <a:gd name="csY6" fmla="*/ 118493 h 1185293"/>
              <a:gd name="csX7" fmla="*/ 1185294 w 1185294"/>
              <a:gd name="csY7" fmla="*/ 1070993 h 1185293"/>
              <a:gd name="csX8" fmla="*/ 1070994 w 1185294"/>
              <a:gd name="csY8" fmla="*/ 1185293 h 1185293"/>
              <a:gd name="csX9" fmla="*/ 956694 w 1185294"/>
              <a:gd name="csY9" fmla="*/ 1070993 h 1185293"/>
              <a:gd name="csX10" fmla="*/ 956694 w 1185294"/>
              <a:gd name="csY10" fmla="*/ 228600 h 1185293"/>
              <a:gd name="csX11" fmla="*/ 114300 w 1185294"/>
              <a:gd name="csY11" fmla="*/ 228600 h 1185293"/>
              <a:gd name="csX12" fmla="*/ 0 w 1185294"/>
              <a:gd name="csY12" fmla="*/ 114300 h 1185293"/>
              <a:gd name="csX13" fmla="*/ 33478 w 1185294"/>
              <a:gd name="csY13" fmla="*/ 33478 h 11852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185294" h="1185293">
                <a:moveTo>
                  <a:pt x="33478" y="33478"/>
                </a:moveTo>
                <a:cubicBezTo>
                  <a:pt x="54162" y="12793"/>
                  <a:pt x="82737" y="0"/>
                  <a:pt x="114300" y="0"/>
                </a:cubicBezTo>
                <a:lnTo>
                  <a:pt x="1066800" y="0"/>
                </a:lnTo>
                <a:cubicBezTo>
                  <a:pt x="1098363" y="0"/>
                  <a:pt x="1126938" y="12793"/>
                  <a:pt x="1147622" y="33478"/>
                </a:cubicBezTo>
                <a:lnTo>
                  <a:pt x="1149310" y="35980"/>
                </a:lnTo>
                <a:lnTo>
                  <a:pt x="1151817" y="37671"/>
                </a:lnTo>
                <a:cubicBezTo>
                  <a:pt x="1172501" y="58355"/>
                  <a:pt x="1185294" y="86930"/>
                  <a:pt x="1185294" y="118493"/>
                </a:cubicBezTo>
                <a:lnTo>
                  <a:pt x="1185294" y="1070993"/>
                </a:lnTo>
                <a:cubicBezTo>
                  <a:pt x="1185294" y="1134119"/>
                  <a:pt x="1134120" y="1185293"/>
                  <a:pt x="1070994" y="1185293"/>
                </a:cubicBezTo>
                <a:cubicBezTo>
                  <a:pt x="1007868" y="1185293"/>
                  <a:pt x="956694" y="1134119"/>
                  <a:pt x="956694" y="1070993"/>
                </a:cubicBezTo>
                <a:lnTo>
                  <a:pt x="956694" y="228600"/>
                </a:lnTo>
                <a:lnTo>
                  <a:pt x="114300" y="228600"/>
                </a:lnTo>
                <a:cubicBezTo>
                  <a:pt x="51174" y="228600"/>
                  <a:pt x="0" y="177426"/>
                  <a:pt x="0" y="114300"/>
                </a:cubicBezTo>
                <a:cubicBezTo>
                  <a:pt x="0" y="82737"/>
                  <a:pt x="12794" y="54162"/>
                  <a:pt x="33478" y="33478"/>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dirty="0" err="1"/>
          </a:p>
        </p:txBody>
      </p:sp>
      <p:sp>
        <p:nvSpPr>
          <p:cNvPr id="23" name="Freeform: Shape 22">
            <a:extLst>
              <a:ext uri="{FF2B5EF4-FFF2-40B4-BE49-F238E27FC236}">
                <a16:creationId xmlns:a16="http://schemas.microsoft.com/office/drawing/2014/main" id="{75E8505A-7BB6-6CA2-43CF-E8525D173030}"/>
              </a:ext>
            </a:extLst>
          </p:cNvPr>
          <p:cNvSpPr/>
          <p:nvPr>
            <p:custDataLst>
              <p:tags r:id="rId10"/>
            </p:custDataLst>
          </p:nvPr>
        </p:nvSpPr>
        <p:spPr>
          <a:xfrm rot="2700000">
            <a:off x="4175622" y="5059741"/>
            <a:ext cx="316653" cy="316653"/>
          </a:xfrm>
          <a:custGeom>
            <a:avLst/>
            <a:gdLst>
              <a:gd name="csX0" fmla="*/ 33478 w 1185294"/>
              <a:gd name="csY0" fmla="*/ 33478 h 1185293"/>
              <a:gd name="csX1" fmla="*/ 114300 w 1185294"/>
              <a:gd name="csY1" fmla="*/ 0 h 1185293"/>
              <a:gd name="csX2" fmla="*/ 1066800 w 1185294"/>
              <a:gd name="csY2" fmla="*/ 0 h 1185293"/>
              <a:gd name="csX3" fmla="*/ 1147622 w 1185294"/>
              <a:gd name="csY3" fmla="*/ 33478 h 1185293"/>
              <a:gd name="csX4" fmla="*/ 1149310 w 1185294"/>
              <a:gd name="csY4" fmla="*/ 35980 h 1185293"/>
              <a:gd name="csX5" fmla="*/ 1151817 w 1185294"/>
              <a:gd name="csY5" fmla="*/ 37671 h 1185293"/>
              <a:gd name="csX6" fmla="*/ 1185294 w 1185294"/>
              <a:gd name="csY6" fmla="*/ 118493 h 1185293"/>
              <a:gd name="csX7" fmla="*/ 1185294 w 1185294"/>
              <a:gd name="csY7" fmla="*/ 1070993 h 1185293"/>
              <a:gd name="csX8" fmla="*/ 1070994 w 1185294"/>
              <a:gd name="csY8" fmla="*/ 1185293 h 1185293"/>
              <a:gd name="csX9" fmla="*/ 956694 w 1185294"/>
              <a:gd name="csY9" fmla="*/ 1070993 h 1185293"/>
              <a:gd name="csX10" fmla="*/ 956694 w 1185294"/>
              <a:gd name="csY10" fmla="*/ 228600 h 1185293"/>
              <a:gd name="csX11" fmla="*/ 114300 w 1185294"/>
              <a:gd name="csY11" fmla="*/ 228600 h 1185293"/>
              <a:gd name="csX12" fmla="*/ 0 w 1185294"/>
              <a:gd name="csY12" fmla="*/ 114300 h 1185293"/>
              <a:gd name="csX13" fmla="*/ 33478 w 1185294"/>
              <a:gd name="csY13" fmla="*/ 33478 h 11852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185294" h="1185293">
                <a:moveTo>
                  <a:pt x="33478" y="33478"/>
                </a:moveTo>
                <a:cubicBezTo>
                  <a:pt x="54162" y="12793"/>
                  <a:pt x="82737" y="0"/>
                  <a:pt x="114300" y="0"/>
                </a:cubicBezTo>
                <a:lnTo>
                  <a:pt x="1066800" y="0"/>
                </a:lnTo>
                <a:cubicBezTo>
                  <a:pt x="1098363" y="0"/>
                  <a:pt x="1126938" y="12793"/>
                  <a:pt x="1147622" y="33478"/>
                </a:cubicBezTo>
                <a:lnTo>
                  <a:pt x="1149310" y="35980"/>
                </a:lnTo>
                <a:lnTo>
                  <a:pt x="1151817" y="37671"/>
                </a:lnTo>
                <a:cubicBezTo>
                  <a:pt x="1172501" y="58355"/>
                  <a:pt x="1185294" y="86930"/>
                  <a:pt x="1185294" y="118493"/>
                </a:cubicBezTo>
                <a:lnTo>
                  <a:pt x="1185294" y="1070993"/>
                </a:lnTo>
                <a:cubicBezTo>
                  <a:pt x="1185294" y="1134119"/>
                  <a:pt x="1134120" y="1185293"/>
                  <a:pt x="1070994" y="1185293"/>
                </a:cubicBezTo>
                <a:cubicBezTo>
                  <a:pt x="1007868" y="1185293"/>
                  <a:pt x="956694" y="1134119"/>
                  <a:pt x="956694" y="1070993"/>
                </a:cubicBezTo>
                <a:lnTo>
                  <a:pt x="956694" y="228600"/>
                </a:lnTo>
                <a:lnTo>
                  <a:pt x="114300" y="228600"/>
                </a:lnTo>
                <a:cubicBezTo>
                  <a:pt x="51174" y="228600"/>
                  <a:pt x="0" y="177426"/>
                  <a:pt x="0" y="114300"/>
                </a:cubicBezTo>
                <a:cubicBezTo>
                  <a:pt x="0" y="82737"/>
                  <a:pt x="12794" y="54162"/>
                  <a:pt x="33478" y="33478"/>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dirty="0" err="1"/>
          </a:p>
        </p:txBody>
      </p:sp>
      <p:sp>
        <p:nvSpPr>
          <p:cNvPr id="24" name="Freeform: Shape 23">
            <a:extLst>
              <a:ext uri="{FF2B5EF4-FFF2-40B4-BE49-F238E27FC236}">
                <a16:creationId xmlns:a16="http://schemas.microsoft.com/office/drawing/2014/main" id="{01093ACB-6F55-B250-509F-C5E4E034A7A8}"/>
              </a:ext>
            </a:extLst>
          </p:cNvPr>
          <p:cNvSpPr/>
          <p:nvPr>
            <p:custDataLst>
              <p:tags r:id="rId11"/>
            </p:custDataLst>
          </p:nvPr>
        </p:nvSpPr>
        <p:spPr>
          <a:xfrm rot="2700000">
            <a:off x="4175623" y="6210360"/>
            <a:ext cx="316653" cy="316653"/>
          </a:xfrm>
          <a:custGeom>
            <a:avLst/>
            <a:gdLst>
              <a:gd name="csX0" fmla="*/ 33478 w 1185294"/>
              <a:gd name="csY0" fmla="*/ 33478 h 1185293"/>
              <a:gd name="csX1" fmla="*/ 114300 w 1185294"/>
              <a:gd name="csY1" fmla="*/ 0 h 1185293"/>
              <a:gd name="csX2" fmla="*/ 1066800 w 1185294"/>
              <a:gd name="csY2" fmla="*/ 0 h 1185293"/>
              <a:gd name="csX3" fmla="*/ 1147622 w 1185294"/>
              <a:gd name="csY3" fmla="*/ 33478 h 1185293"/>
              <a:gd name="csX4" fmla="*/ 1149310 w 1185294"/>
              <a:gd name="csY4" fmla="*/ 35980 h 1185293"/>
              <a:gd name="csX5" fmla="*/ 1151817 w 1185294"/>
              <a:gd name="csY5" fmla="*/ 37671 h 1185293"/>
              <a:gd name="csX6" fmla="*/ 1185294 w 1185294"/>
              <a:gd name="csY6" fmla="*/ 118493 h 1185293"/>
              <a:gd name="csX7" fmla="*/ 1185294 w 1185294"/>
              <a:gd name="csY7" fmla="*/ 1070993 h 1185293"/>
              <a:gd name="csX8" fmla="*/ 1070994 w 1185294"/>
              <a:gd name="csY8" fmla="*/ 1185293 h 1185293"/>
              <a:gd name="csX9" fmla="*/ 956694 w 1185294"/>
              <a:gd name="csY9" fmla="*/ 1070993 h 1185293"/>
              <a:gd name="csX10" fmla="*/ 956694 w 1185294"/>
              <a:gd name="csY10" fmla="*/ 228600 h 1185293"/>
              <a:gd name="csX11" fmla="*/ 114300 w 1185294"/>
              <a:gd name="csY11" fmla="*/ 228600 h 1185293"/>
              <a:gd name="csX12" fmla="*/ 0 w 1185294"/>
              <a:gd name="csY12" fmla="*/ 114300 h 1185293"/>
              <a:gd name="csX13" fmla="*/ 33478 w 1185294"/>
              <a:gd name="csY13" fmla="*/ 33478 h 11852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185294" h="1185293">
                <a:moveTo>
                  <a:pt x="33478" y="33478"/>
                </a:moveTo>
                <a:cubicBezTo>
                  <a:pt x="54162" y="12793"/>
                  <a:pt x="82737" y="0"/>
                  <a:pt x="114300" y="0"/>
                </a:cubicBezTo>
                <a:lnTo>
                  <a:pt x="1066800" y="0"/>
                </a:lnTo>
                <a:cubicBezTo>
                  <a:pt x="1098363" y="0"/>
                  <a:pt x="1126938" y="12793"/>
                  <a:pt x="1147622" y="33478"/>
                </a:cubicBezTo>
                <a:lnTo>
                  <a:pt x="1149310" y="35980"/>
                </a:lnTo>
                <a:lnTo>
                  <a:pt x="1151817" y="37671"/>
                </a:lnTo>
                <a:cubicBezTo>
                  <a:pt x="1172501" y="58355"/>
                  <a:pt x="1185294" y="86930"/>
                  <a:pt x="1185294" y="118493"/>
                </a:cubicBezTo>
                <a:lnTo>
                  <a:pt x="1185294" y="1070993"/>
                </a:lnTo>
                <a:cubicBezTo>
                  <a:pt x="1185294" y="1134119"/>
                  <a:pt x="1134120" y="1185293"/>
                  <a:pt x="1070994" y="1185293"/>
                </a:cubicBezTo>
                <a:cubicBezTo>
                  <a:pt x="1007868" y="1185293"/>
                  <a:pt x="956694" y="1134119"/>
                  <a:pt x="956694" y="1070993"/>
                </a:cubicBezTo>
                <a:lnTo>
                  <a:pt x="956694" y="228600"/>
                </a:lnTo>
                <a:lnTo>
                  <a:pt x="114300" y="228600"/>
                </a:lnTo>
                <a:cubicBezTo>
                  <a:pt x="51174" y="228600"/>
                  <a:pt x="0" y="177426"/>
                  <a:pt x="0" y="114300"/>
                </a:cubicBezTo>
                <a:cubicBezTo>
                  <a:pt x="0" y="82737"/>
                  <a:pt x="12794" y="54162"/>
                  <a:pt x="33478" y="33478"/>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dirty="0" err="1"/>
          </a:p>
        </p:txBody>
      </p:sp>
      <p:sp>
        <p:nvSpPr>
          <p:cNvPr id="2" name="Footer Placeholder 1">
            <a:extLst>
              <a:ext uri="{FF2B5EF4-FFF2-40B4-BE49-F238E27FC236}">
                <a16:creationId xmlns:a16="http://schemas.microsoft.com/office/drawing/2014/main" id="{AD5140AA-0787-3725-02C1-6286B073B89A}"/>
              </a:ext>
            </a:extLst>
          </p:cNvPr>
          <p:cNvSpPr>
            <a:spLocks noGrp="1"/>
          </p:cNvSpPr>
          <p:nvPr>
            <p:ph type="ftr" sz="quarter" idx="15"/>
          </p:nvPr>
        </p:nvSpPr>
        <p:spPr/>
        <p:txBody>
          <a:bodyPr/>
          <a:lstStyle/>
          <a:p>
            <a:r>
              <a:rPr lang="en-GB"/>
              <a:t>Future of Stewardship</a:t>
            </a:r>
            <a:endParaRPr lang="en-GB" dirty="0"/>
          </a:p>
        </p:txBody>
      </p:sp>
    </p:spTree>
    <p:extLst>
      <p:ext uri="{BB962C8B-B14F-4D97-AF65-F5344CB8AC3E}">
        <p14:creationId xmlns:p14="http://schemas.microsoft.com/office/powerpoint/2010/main" val="691732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824064C-3E76-6C23-D1D5-6093CEE9DFEE}"/>
              </a:ext>
            </a:extLst>
          </p:cNvPr>
          <p:cNvSpPr txBox="1"/>
          <p:nvPr>
            <p:custDataLst>
              <p:tags r:id="rId1"/>
            </p:custDataLst>
          </p:nvPr>
        </p:nvSpPr>
        <p:spPr>
          <a:xfrm>
            <a:off x="8078787" y="1828165"/>
            <a:ext cx="3562351" cy="4481314"/>
          </a:xfrm>
          <a:prstGeom prst="rect">
            <a:avLst/>
          </a:prstGeom>
          <a:solidFill>
            <a:schemeClr val="bg2"/>
          </a:solidFill>
        </p:spPr>
        <p:txBody>
          <a:bodyPr wrap="square" rtlCol="0">
            <a:noAutofit/>
          </a:bodyPr>
          <a:lstStyle/>
          <a:p>
            <a:pPr algn="ctr"/>
            <a:endParaRPr lang="en-GB" sz="2000" dirty="0"/>
          </a:p>
        </p:txBody>
      </p:sp>
      <p:sp>
        <p:nvSpPr>
          <p:cNvPr id="6" name="Title 5">
            <a:extLst>
              <a:ext uri="{FF2B5EF4-FFF2-40B4-BE49-F238E27FC236}">
                <a16:creationId xmlns:a16="http://schemas.microsoft.com/office/drawing/2014/main" id="{8119EF36-10DD-68F0-7B8E-7C9FD30A9DBA}"/>
              </a:ext>
            </a:extLst>
          </p:cNvPr>
          <p:cNvSpPr>
            <a:spLocks noGrp="1"/>
          </p:cNvSpPr>
          <p:nvPr>
            <p:ph type="title"/>
            <p:custDataLst>
              <p:tags r:id="rId2"/>
            </p:custDataLst>
          </p:nvPr>
        </p:nvSpPr>
        <p:spPr/>
        <p:txBody>
          <a:bodyPr/>
          <a:lstStyle/>
          <a:p>
            <a:r>
              <a:rPr lang="en-GB" dirty="0"/>
              <a:t>And use futures techniques to support our work</a:t>
            </a:r>
          </a:p>
        </p:txBody>
      </p:sp>
      <p:sp>
        <p:nvSpPr>
          <p:cNvPr id="9" name="Text Placeholder 8">
            <a:extLst>
              <a:ext uri="{FF2B5EF4-FFF2-40B4-BE49-F238E27FC236}">
                <a16:creationId xmlns:a16="http://schemas.microsoft.com/office/drawing/2014/main" id="{9A038660-6395-A0FB-64F4-3003B9CCE06E}"/>
              </a:ext>
            </a:extLst>
          </p:cNvPr>
          <p:cNvSpPr>
            <a:spLocks noGrp="1"/>
          </p:cNvSpPr>
          <p:nvPr>
            <p:ph type="body" sz="quarter" idx="16"/>
            <p:custDataLst>
              <p:tags r:id="rId3"/>
            </p:custDataLst>
          </p:nvPr>
        </p:nvSpPr>
        <p:spPr>
          <a:xfrm>
            <a:off x="4685310" y="6132382"/>
            <a:ext cx="3175641" cy="215197"/>
          </a:xfrm>
        </p:spPr>
        <p:txBody>
          <a:bodyPr/>
          <a:lstStyle/>
          <a:p>
            <a:pPr algn="r"/>
            <a:r>
              <a:rPr lang="en-GB" sz="1000" dirty="0"/>
              <a:t>Source: Sohail </a:t>
            </a:r>
            <a:r>
              <a:rPr lang="en-GB" sz="1000" dirty="0" err="1"/>
              <a:t>Inayatullah</a:t>
            </a:r>
            <a:endParaRPr lang="en-GB" sz="1000" dirty="0"/>
          </a:p>
        </p:txBody>
      </p:sp>
      <p:sp>
        <p:nvSpPr>
          <p:cNvPr id="3" name="Footer Placeholder 2">
            <a:extLst>
              <a:ext uri="{FF2B5EF4-FFF2-40B4-BE49-F238E27FC236}">
                <a16:creationId xmlns:a16="http://schemas.microsoft.com/office/drawing/2014/main" id="{2C92B28F-EE61-7343-A09A-201C6BEF2892}"/>
              </a:ext>
            </a:extLst>
          </p:cNvPr>
          <p:cNvSpPr>
            <a:spLocks noGrp="1"/>
          </p:cNvSpPr>
          <p:nvPr>
            <p:ph type="ftr" sz="quarter" idx="15"/>
            <p:custDataLst>
              <p:tags r:id="rId4"/>
            </p:custDataLst>
          </p:nvPr>
        </p:nvSpPr>
        <p:spPr/>
        <p:txBody>
          <a:bodyPr/>
          <a:lstStyle/>
          <a:p>
            <a:r>
              <a:rPr lang="en-GB"/>
              <a:t>Future of Stewardship</a:t>
            </a:r>
            <a:endParaRPr lang="en-GB" dirty="0"/>
          </a:p>
        </p:txBody>
      </p:sp>
      <p:sp>
        <p:nvSpPr>
          <p:cNvPr id="10" name="Star: 5 Points 9">
            <a:extLst>
              <a:ext uri="{FF2B5EF4-FFF2-40B4-BE49-F238E27FC236}">
                <a16:creationId xmlns:a16="http://schemas.microsoft.com/office/drawing/2014/main" id="{53484B0C-F4C7-EBCD-9A04-E417EA961EBC}"/>
              </a:ext>
            </a:extLst>
          </p:cNvPr>
          <p:cNvSpPr/>
          <p:nvPr>
            <p:custDataLst>
              <p:tags r:id="rId5"/>
            </p:custDataLst>
          </p:nvPr>
        </p:nvSpPr>
        <p:spPr>
          <a:xfrm>
            <a:off x="8327302" y="2293764"/>
            <a:ext cx="3175640" cy="2983804"/>
          </a:xfrm>
          <a:prstGeom prst="star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Noe Display Bold" panose="020A0800090400000002" pitchFamily="18" charset="0"/>
              </a:rPr>
              <a:t>Vision</a:t>
            </a:r>
            <a:endParaRPr lang="en-GB" sz="2000" dirty="0">
              <a:solidFill>
                <a:schemeClr val="tx1"/>
              </a:solidFill>
              <a:latin typeface="Noe Display Bold" panose="020A0800090400000002" pitchFamily="18" charset="0"/>
            </a:endParaRPr>
          </a:p>
        </p:txBody>
      </p:sp>
      <p:sp>
        <p:nvSpPr>
          <p:cNvPr id="14" name="Arrow: Curved Down 13">
            <a:extLst>
              <a:ext uri="{FF2B5EF4-FFF2-40B4-BE49-F238E27FC236}">
                <a16:creationId xmlns:a16="http://schemas.microsoft.com/office/drawing/2014/main" id="{9E0A9CFF-01F1-B1A7-3F9D-2389C802BBA0}"/>
              </a:ext>
            </a:extLst>
          </p:cNvPr>
          <p:cNvSpPr/>
          <p:nvPr>
            <p:custDataLst>
              <p:tags r:id="rId6"/>
            </p:custDataLst>
          </p:nvPr>
        </p:nvSpPr>
        <p:spPr>
          <a:xfrm flipH="1">
            <a:off x="6651756" y="2308983"/>
            <a:ext cx="1885950" cy="594725"/>
          </a:xfrm>
          <a:prstGeom prst="curved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err="1">
              <a:solidFill>
                <a:schemeClr val="tx1"/>
              </a:solidFill>
            </a:endParaRPr>
          </a:p>
        </p:txBody>
      </p:sp>
      <p:sp>
        <p:nvSpPr>
          <p:cNvPr id="15" name="Arrow: Curved Down 14">
            <a:extLst>
              <a:ext uri="{FF2B5EF4-FFF2-40B4-BE49-F238E27FC236}">
                <a16:creationId xmlns:a16="http://schemas.microsoft.com/office/drawing/2014/main" id="{FBB08790-8E06-AA2C-2167-05148A0BEC67}"/>
              </a:ext>
            </a:extLst>
          </p:cNvPr>
          <p:cNvSpPr/>
          <p:nvPr>
            <p:custDataLst>
              <p:tags r:id="rId7"/>
            </p:custDataLst>
          </p:nvPr>
        </p:nvSpPr>
        <p:spPr>
          <a:xfrm flipH="1">
            <a:off x="4007655" y="2308983"/>
            <a:ext cx="1885950" cy="594725"/>
          </a:xfrm>
          <a:prstGeom prst="curved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err="1">
              <a:solidFill>
                <a:schemeClr val="tx1"/>
              </a:solidFill>
            </a:endParaRPr>
          </a:p>
        </p:txBody>
      </p:sp>
      <p:sp>
        <p:nvSpPr>
          <p:cNvPr id="16" name="Arrow: Curved Down 15">
            <a:extLst>
              <a:ext uri="{FF2B5EF4-FFF2-40B4-BE49-F238E27FC236}">
                <a16:creationId xmlns:a16="http://schemas.microsoft.com/office/drawing/2014/main" id="{828E99F0-A1ED-1F4D-AA58-CA18E952FBF4}"/>
              </a:ext>
            </a:extLst>
          </p:cNvPr>
          <p:cNvSpPr/>
          <p:nvPr>
            <p:custDataLst>
              <p:tags r:id="rId8"/>
            </p:custDataLst>
          </p:nvPr>
        </p:nvSpPr>
        <p:spPr>
          <a:xfrm flipH="1">
            <a:off x="1363554" y="2331699"/>
            <a:ext cx="1885950" cy="594725"/>
          </a:xfrm>
          <a:prstGeom prst="curved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err="1">
              <a:solidFill>
                <a:schemeClr val="tx1"/>
              </a:solidFill>
            </a:endParaRPr>
          </a:p>
        </p:txBody>
      </p:sp>
      <p:sp>
        <p:nvSpPr>
          <p:cNvPr id="17" name="TextBox 16">
            <a:extLst>
              <a:ext uri="{FF2B5EF4-FFF2-40B4-BE49-F238E27FC236}">
                <a16:creationId xmlns:a16="http://schemas.microsoft.com/office/drawing/2014/main" id="{ACC9F8A5-9BB1-06F1-5A46-58F2D7EB6AE9}"/>
              </a:ext>
            </a:extLst>
          </p:cNvPr>
          <p:cNvSpPr txBox="1"/>
          <p:nvPr>
            <p:custDataLst>
              <p:tags r:id="rId9"/>
            </p:custDataLst>
          </p:nvPr>
        </p:nvSpPr>
        <p:spPr>
          <a:xfrm>
            <a:off x="8078787" y="1431925"/>
            <a:ext cx="3562351" cy="400110"/>
          </a:xfrm>
          <a:prstGeom prst="rect">
            <a:avLst/>
          </a:prstGeom>
          <a:solidFill>
            <a:schemeClr val="tx2"/>
          </a:solidFill>
        </p:spPr>
        <p:txBody>
          <a:bodyPr wrap="square" rtlCol="0">
            <a:spAutoFit/>
          </a:bodyPr>
          <a:lstStyle/>
          <a:p>
            <a:pPr algn="ctr"/>
            <a:r>
              <a:rPr lang="en-GB" sz="2000" dirty="0">
                <a:solidFill>
                  <a:schemeClr val="bg1"/>
                </a:solidFill>
              </a:rPr>
              <a:t>Start here</a:t>
            </a:r>
          </a:p>
        </p:txBody>
      </p:sp>
      <p:sp>
        <p:nvSpPr>
          <p:cNvPr id="4" name="Freeform: Shape 3">
            <a:extLst>
              <a:ext uri="{FF2B5EF4-FFF2-40B4-BE49-F238E27FC236}">
                <a16:creationId xmlns:a16="http://schemas.microsoft.com/office/drawing/2014/main" id="{FECED3F9-E7E7-2949-E6AB-A45AD2B79CC4}"/>
              </a:ext>
            </a:extLst>
          </p:cNvPr>
          <p:cNvSpPr/>
          <p:nvPr>
            <p:custDataLst>
              <p:tags r:id="rId10"/>
            </p:custDataLst>
          </p:nvPr>
        </p:nvSpPr>
        <p:spPr>
          <a:xfrm rot="2700000">
            <a:off x="7490179" y="3580733"/>
            <a:ext cx="316653" cy="316653"/>
          </a:xfrm>
          <a:custGeom>
            <a:avLst/>
            <a:gdLst>
              <a:gd name="csX0" fmla="*/ 33478 w 1185294"/>
              <a:gd name="csY0" fmla="*/ 33478 h 1185293"/>
              <a:gd name="csX1" fmla="*/ 114300 w 1185294"/>
              <a:gd name="csY1" fmla="*/ 0 h 1185293"/>
              <a:gd name="csX2" fmla="*/ 1066800 w 1185294"/>
              <a:gd name="csY2" fmla="*/ 0 h 1185293"/>
              <a:gd name="csX3" fmla="*/ 1147622 w 1185294"/>
              <a:gd name="csY3" fmla="*/ 33478 h 1185293"/>
              <a:gd name="csX4" fmla="*/ 1149310 w 1185294"/>
              <a:gd name="csY4" fmla="*/ 35980 h 1185293"/>
              <a:gd name="csX5" fmla="*/ 1151817 w 1185294"/>
              <a:gd name="csY5" fmla="*/ 37671 h 1185293"/>
              <a:gd name="csX6" fmla="*/ 1185294 w 1185294"/>
              <a:gd name="csY6" fmla="*/ 118493 h 1185293"/>
              <a:gd name="csX7" fmla="*/ 1185294 w 1185294"/>
              <a:gd name="csY7" fmla="*/ 1070993 h 1185293"/>
              <a:gd name="csX8" fmla="*/ 1070994 w 1185294"/>
              <a:gd name="csY8" fmla="*/ 1185293 h 1185293"/>
              <a:gd name="csX9" fmla="*/ 956694 w 1185294"/>
              <a:gd name="csY9" fmla="*/ 1070993 h 1185293"/>
              <a:gd name="csX10" fmla="*/ 956694 w 1185294"/>
              <a:gd name="csY10" fmla="*/ 228600 h 1185293"/>
              <a:gd name="csX11" fmla="*/ 114300 w 1185294"/>
              <a:gd name="csY11" fmla="*/ 228600 h 1185293"/>
              <a:gd name="csX12" fmla="*/ 0 w 1185294"/>
              <a:gd name="csY12" fmla="*/ 114300 h 1185293"/>
              <a:gd name="csX13" fmla="*/ 33478 w 1185294"/>
              <a:gd name="csY13" fmla="*/ 33478 h 11852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185294" h="1185293">
                <a:moveTo>
                  <a:pt x="33478" y="33478"/>
                </a:moveTo>
                <a:cubicBezTo>
                  <a:pt x="54162" y="12793"/>
                  <a:pt x="82737" y="0"/>
                  <a:pt x="114300" y="0"/>
                </a:cubicBezTo>
                <a:lnTo>
                  <a:pt x="1066800" y="0"/>
                </a:lnTo>
                <a:cubicBezTo>
                  <a:pt x="1098363" y="0"/>
                  <a:pt x="1126938" y="12793"/>
                  <a:pt x="1147622" y="33478"/>
                </a:cubicBezTo>
                <a:lnTo>
                  <a:pt x="1149310" y="35980"/>
                </a:lnTo>
                <a:lnTo>
                  <a:pt x="1151817" y="37671"/>
                </a:lnTo>
                <a:cubicBezTo>
                  <a:pt x="1172501" y="58355"/>
                  <a:pt x="1185294" y="86930"/>
                  <a:pt x="1185294" y="118493"/>
                </a:cubicBezTo>
                <a:lnTo>
                  <a:pt x="1185294" y="1070993"/>
                </a:lnTo>
                <a:cubicBezTo>
                  <a:pt x="1185294" y="1134119"/>
                  <a:pt x="1134120" y="1185293"/>
                  <a:pt x="1070994" y="1185293"/>
                </a:cubicBezTo>
                <a:cubicBezTo>
                  <a:pt x="1007868" y="1185293"/>
                  <a:pt x="956694" y="1134119"/>
                  <a:pt x="956694" y="1070993"/>
                </a:cubicBezTo>
                <a:lnTo>
                  <a:pt x="956694" y="228600"/>
                </a:lnTo>
                <a:lnTo>
                  <a:pt x="114300" y="228600"/>
                </a:lnTo>
                <a:cubicBezTo>
                  <a:pt x="51174" y="228600"/>
                  <a:pt x="0" y="177426"/>
                  <a:pt x="0" y="114300"/>
                </a:cubicBezTo>
                <a:cubicBezTo>
                  <a:pt x="0" y="82737"/>
                  <a:pt x="12794" y="54162"/>
                  <a:pt x="33478" y="33478"/>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dirty="0" err="1"/>
          </a:p>
        </p:txBody>
      </p:sp>
      <p:sp>
        <p:nvSpPr>
          <p:cNvPr id="5" name="TextBox 4">
            <a:extLst>
              <a:ext uri="{FF2B5EF4-FFF2-40B4-BE49-F238E27FC236}">
                <a16:creationId xmlns:a16="http://schemas.microsoft.com/office/drawing/2014/main" id="{B8317D00-0B8E-D040-74F9-3CCB48FD3712}"/>
              </a:ext>
            </a:extLst>
          </p:cNvPr>
          <p:cNvSpPr txBox="1"/>
          <p:nvPr>
            <p:custDataLst>
              <p:tags r:id="rId11"/>
            </p:custDataLst>
          </p:nvPr>
        </p:nvSpPr>
        <p:spPr>
          <a:xfrm>
            <a:off x="559049" y="1431925"/>
            <a:ext cx="7317810" cy="400110"/>
          </a:xfrm>
          <a:prstGeom prst="rect">
            <a:avLst/>
          </a:prstGeom>
          <a:solidFill>
            <a:schemeClr val="bg2"/>
          </a:solidFill>
        </p:spPr>
        <p:txBody>
          <a:bodyPr wrap="square" rtlCol="0">
            <a:spAutoFit/>
          </a:bodyPr>
          <a:lstStyle/>
          <a:p>
            <a:pPr algn="ctr"/>
            <a:r>
              <a:rPr lang="en-GB" sz="2000" dirty="0"/>
              <a:t>Think backwards through the steps to get there</a:t>
            </a:r>
          </a:p>
        </p:txBody>
      </p:sp>
      <p:sp>
        <p:nvSpPr>
          <p:cNvPr id="20" name="Rectangle 19">
            <a:extLst>
              <a:ext uri="{FF2B5EF4-FFF2-40B4-BE49-F238E27FC236}">
                <a16:creationId xmlns:a16="http://schemas.microsoft.com/office/drawing/2014/main" id="{281E1207-EEDC-3C8B-175C-5C7A61CF92B4}"/>
              </a:ext>
            </a:extLst>
          </p:cNvPr>
          <p:cNvSpPr/>
          <p:nvPr>
            <p:custDataLst>
              <p:tags r:id="rId12"/>
            </p:custDataLst>
          </p:nvPr>
        </p:nvSpPr>
        <p:spPr>
          <a:xfrm>
            <a:off x="559049" y="3057773"/>
            <a:ext cx="1873001" cy="136257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Step 1</a:t>
            </a:r>
            <a:endParaRPr lang="en-GB" sz="2000" dirty="0" err="1">
              <a:solidFill>
                <a:schemeClr val="tx1"/>
              </a:solidFill>
            </a:endParaRPr>
          </a:p>
        </p:txBody>
      </p:sp>
      <p:sp>
        <p:nvSpPr>
          <p:cNvPr id="24" name="Rectangle 23">
            <a:extLst>
              <a:ext uri="{FF2B5EF4-FFF2-40B4-BE49-F238E27FC236}">
                <a16:creationId xmlns:a16="http://schemas.microsoft.com/office/drawing/2014/main" id="{2F459C18-985F-46E3-5F44-D431D2DD536D}"/>
              </a:ext>
            </a:extLst>
          </p:cNvPr>
          <p:cNvSpPr/>
          <p:nvPr>
            <p:custDataLst>
              <p:tags r:id="rId13"/>
            </p:custDataLst>
          </p:nvPr>
        </p:nvSpPr>
        <p:spPr>
          <a:xfrm>
            <a:off x="3077629" y="3057773"/>
            <a:ext cx="1873001" cy="1362575"/>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Step 2</a:t>
            </a:r>
            <a:endParaRPr lang="en-GB" sz="2000" dirty="0" err="1">
              <a:solidFill>
                <a:schemeClr val="tx1"/>
              </a:solidFill>
            </a:endParaRPr>
          </a:p>
        </p:txBody>
      </p:sp>
      <p:sp>
        <p:nvSpPr>
          <p:cNvPr id="25" name="Rectangle 24">
            <a:extLst>
              <a:ext uri="{FF2B5EF4-FFF2-40B4-BE49-F238E27FC236}">
                <a16:creationId xmlns:a16="http://schemas.microsoft.com/office/drawing/2014/main" id="{F63E00E3-A32E-58C4-6DDF-1EE34CEFE664}"/>
              </a:ext>
            </a:extLst>
          </p:cNvPr>
          <p:cNvSpPr/>
          <p:nvPr>
            <p:custDataLst>
              <p:tags r:id="rId14"/>
            </p:custDataLst>
          </p:nvPr>
        </p:nvSpPr>
        <p:spPr>
          <a:xfrm>
            <a:off x="5551597" y="3057773"/>
            <a:ext cx="1873001" cy="136257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Step 3</a:t>
            </a:r>
            <a:endParaRPr lang="en-GB" sz="2000" dirty="0" err="1">
              <a:solidFill>
                <a:schemeClr val="tx1"/>
              </a:solidFill>
            </a:endParaRPr>
          </a:p>
        </p:txBody>
      </p:sp>
      <p:sp>
        <p:nvSpPr>
          <p:cNvPr id="27" name="Freeform: Shape 26">
            <a:extLst>
              <a:ext uri="{FF2B5EF4-FFF2-40B4-BE49-F238E27FC236}">
                <a16:creationId xmlns:a16="http://schemas.microsoft.com/office/drawing/2014/main" id="{C4625A57-0101-D2E4-87F9-8E2200D8B4F6}"/>
              </a:ext>
            </a:extLst>
          </p:cNvPr>
          <p:cNvSpPr/>
          <p:nvPr>
            <p:custDataLst>
              <p:tags r:id="rId15"/>
            </p:custDataLst>
          </p:nvPr>
        </p:nvSpPr>
        <p:spPr>
          <a:xfrm rot="2700000">
            <a:off x="5028920" y="3580733"/>
            <a:ext cx="316653" cy="316653"/>
          </a:xfrm>
          <a:custGeom>
            <a:avLst/>
            <a:gdLst>
              <a:gd name="csX0" fmla="*/ 33478 w 1185294"/>
              <a:gd name="csY0" fmla="*/ 33478 h 1185293"/>
              <a:gd name="csX1" fmla="*/ 114300 w 1185294"/>
              <a:gd name="csY1" fmla="*/ 0 h 1185293"/>
              <a:gd name="csX2" fmla="*/ 1066800 w 1185294"/>
              <a:gd name="csY2" fmla="*/ 0 h 1185293"/>
              <a:gd name="csX3" fmla="*/ 1147622 w 1185294"/>
              <a:gd name="csY3" fmla="*/ 33478 h 1185293"/>
              <a:gd name="csX4" fmla="*/ 1149310 w 1185294"/>
              <a:gd name="csY4" fmla="*/ 35980 h 1185293"/>
              <a:gd name="csX5" fmla="*/ 1151817 w 1185294"/>
              <a:gd name="csY5" fmla="*/ 37671 h 1185293"/>
              <a:gd name="csX6" fmla="*/ 1185294 w 1185294"/>
              <a:gd name="csY6" fmla="*/ 118493 h 1185293"/>
              <a:gd name="csX7" fmla="*/ 1185294 w 1185294"/>
              <a:gd name="csY7" fmla="*/ 1070993 h 1185293"/>
              <a:gd name="csX8" fmla="*/ 1070994 w 1185294"/>
              <a:gd name="csY8" fmla="*/ 1185293 h 1185293"/>
              <a:gd name="csX9" fmla="*/ 956694 w 1185294"/>
              <a:gd name="csY9" fmla="*/ 1070993 h 1185293"/>
              <a:gd name="csX10" fmla="*/ 956694 w 1185294"/>
              <a:gd name="csY10" fmla="*/ 228600 h 1185293"/>
              <a:gd name="csX11" fmla="*/ 114300 w 1185294"/>
              <a:gd name="csY11" fmla="*/ 228600 h 1185293"/>
              <a:gd name="csX12" fmla="*/ 0 w 1185294"/>
              <a:gd name="csY12" fmla="*/ 114300 h 1185293"/>
              <a:gd name="csX13" fmla="*/ 33478 w 1185294"/>
              <a:gd name="csY13" fmla="*/ 33478 h 11852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185294" h="1185293">
                <a:moveTo>
                  <a:pt x="33478" y="33478"/>
                </a:moveTo>
                <a:cubicBezTo>
                  <a:pt x="54162" y="12793"/>
                  <a:pt x="82737" y="0"/>
                  <a:pt x="114300" y="0"/>
                </a:cubicBezTo>
                <a:lnTo>
                  <a:pt x="1066800" y="0"/>
                </a:lnTo>
                <a:cubicBezTo>
                  <a:pt x="1098363" y="0"/>
                  <a:pt x="1126938" y="12793"/>
                  <a:pt x="1147622" y="33478"/>
                </a:cubicBezTo>
                <a:lnTo>
                  <a:pt x="1149310" y="35980"/>
                </a:lnTo>
                <a:lnTo>
                  <a:pt x="1151817" y="37671"/>
                </a:lnTo>
                <a:cubicBezTo>
                  <a:pt x="1172501" y="58355"/>
                  <a:pt x="1185294" y="86930"/>
                  <a:pt x="1185294" y="118493"/>
                </a:cubicBezTo>
                <a:lnTo>
                  <a:pt x="1185294" y="1070993"/>
                </a:lnTo>
                <a:cubicBezTo>
                  <a:pt x="1185294" y="1134119"/>
                  <a:pt x="1134120" y="1185293"/>
                  <a:pt x="1070994" y="1185293"/>
                </a:cubicBezTo>
                <a:cubicBezTo>
                  <a:pt x="1007868" y="1185293"/>
                  <a:pt x="956694" y="1134119"/>
                  <a:pt x="956694" y="1070993"/>
                </a:cubicBezTo>
                <a:lnTo>
                  <a:pt x="956694" y="228600"/>
                </a:lnTo>
                <a:lnTo>
                  <a:pt x="114300" y="228600"/>
                </a:lnTo>
                <a:cubicBezTo>
                  <a:pt x="51174" y="228600"/>
                  <a:pt x="0" y="177426"/>
                  <a:pt x="0" y="114300"/>
                </a:cubicBezTo>
                <a:cubicBezTo>
                  <a:pt x="0" y="82737"/>
                  <a:pt x="12794" y="54162"/>
                  <a:pt x="33478" y="33478"/>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dirty="0" err="1"/>
          </a:p>
        </p:txBody>
      </p:sp>
      <p:sp>
        <p:nvSpPr>
          <p:cNvPr id="28" name="Freeform: Shape 27">
            <a:extLst>
              <a:ext uri="{FF2B5EF4-FFF2-40B4-BE49-F238E27FC236}">
                <a16:creationId xmlns:a16="http://schemas.microsoft.com/office/drawing/2014/main" id="{82D4B28E-66D4-3EC5-2160-5D9F73F11934}"/>
              </a:ext>
            </a:extLst>
          </p:cNvPr>
          <p:cNvSpPr/>
          <p:nvPr>
            <p:custDataLst>
              <p:tags r:id="rId16"/>
            </p:custDataLst>
          </p:nvPr>
        </p:nvSpPr>
        <p:spPr>
          <a:xfrm rot="2700000">
            <a:off x="2537180" y="3580733"/>
            <a:ext cx="316653" cy="316653"/>
          </a:xfrm>
          <a:custGeom>
            <a:avLst/>
            <a:gdLst>
              <a:gd name="csX0" fmla="*/ 33478 w 1185294"/>
              <a:gd name="csY0" fmla="*/ 33478 h 1185293"/>
              <a:gd name="csX1" fmla="*/ 114300 w 1185294"/>
              <a:gd name="csY1" fmla="*/ 0 h 1185293"/>
              <a:gd name="csX2" fmla="*/ 1066800 w 1185294"/>
              <a:gd name="csY2" fmla="*/ 0 h 1185293"/>
              <a:gd name="csX3" fmla="*/ 1147622 w 1185294"/>
              <a:gd name="csY3" fmla="*/ 33478 h 1185293"/>
              <a:gd name="csX4" fmla="*/ 1149310 w 1185294"/>
              <a:gd name="csY4" fmla="*/ 35980 h 1185293"/>
              <a:gd name="csX5" fmla="*/ 1151817 w 1185294"/>
              <a:gd name="csY5" fmla="*/ 37671 h 1185293"/>
              <a:gd name="csX6" fmla="*/ 1185294 w 1185294"/>
              <a:gd name="csY6" fmla="*/ 118493 h 1185293"/>
              <a:gd name="csX7" fmla="*/ 1185294 w 1185294"/>
              <a:gd name="csY7" fmla="*/ 1070993 h 1185293"/>
              <a:gd name="csX8" fmla="*/ 1070994 w 1185294"/>
              <a:gd name="csY8" fmla="*/ 1185293 h 1185293"/>
              <a:gd name="csX9" fmla="*/ 956694 w 1185294"/>
              <a:gd name="csY9" fmla="*/ 1070993 h 1185293"/>
              <a:gd name="csX10" fmla="*/ 956694 w 1185294"/>
              <a:gd name="csY10" fmla="*/ 228600 h 1185293"/>
              <a:gd name="csX11" fmla="*/ 114300 w 1185294"/>
              <a:gd name="csY11" fmla="*/ 228600 h 1185293"/>
              <a:gd name="csX12" fmla="*/ 0 w 1185294"/>
              <a:gd name="csY12" fmla="*/ 114300 h 1185293"/>
              <a:gd name="csX13" fmla="*/ 33478 w 1185294"/>
              <a:gd name="csY13" fmla="*/ 33478 h 11852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185294" h="1185293">
                <a:moveTo>
                  <a:pt x="33478" y="33478"/>
                </a:moveTo>
                <a:cubicBezTo>
                  <a:pt x="54162" y="12793"/>
                  <a:pt x="82737" y="0"/>
                  <a:pt x="114300" y="0"/>
                </a:cubicBezTo>
                <a:lnTo>
                  <a:pt x="1066800" y="0"/>
                </a:lnTo>
                <a:cubicBezTo>
                  <a:pt x="1098363" y="0"/>
                  <a:pt x="1126938" y="12793"/>
                  <a:pt x="1147622" y="33478"/>
                </a:cubicBezTo>
                <a:lnTo>
                  <a:pt x="1149310" y="35980"/>
                </a:lnTo>
                <a:lnTo>
                  <a:pt x="1151817" y="37671"/>
                </a:lnTo>
                <a:cubicBezTo>
                  <a:pt x="1172501" y="58355"/>
                  <a:pt x="1185294" y="86930"/>
                  <a:pt x="1185294" y="118493"/>
                </a:cubicBezTo>
                <a:lnTo>
                  <a:pt x="1185294" y="1070993"/>
                </a:lnTo>
                <a:cubicBezTo>
                  <a:pt x="1185294" y="1134119"/>
                  <a:pt x="1134120" y="1185293"/>
                  <a:pt x="1070994" y="1185293"/>
                </a:cubicBezTo>
                <a:cubicBezTo>
                  <a:pt x="1007868" y="1185293"/>
                  <a:pt x="956694" y="1134119"/>
                  <a:pt x="956694" y="1070993"/>
                </a:cubicBezTo>
                <a:lnTo>
                  <a:pt x="956694" y="228600"/>
                </a:lnTo>
                <a:lnTo>
                  <a:pt x="114300" y="228600"/>
                </a:lnTo>
                <a:cubicBezTo>
                  <a:pt x="51174" y="228600"/>
                  <a:pt x="0" y="177426"/>
                  <a:pt x="0" y="114300"/>
                </a:cubicBezTo>
                <a:cubicBezTo>
                  <a:pt x="0" y="82737"/>
                  <a:pt x="12794" y="54162"/>
                  <a:pt x="33478" y="33478"/>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dirty="0" err="1"/>
          </a:p>
        </p:txBody>
      </p:sp>
      <p:sp>
        <p:nvSpPr>
          <p:cNvPr id="31" name="TextBox 30">
            <a:extLst>
              <a:ext uri="{FF2B5EF4-FFF2-40B4-BE49-F238E27FC236}">
                <a16:creationId xmlns:a16="http://schemas.microsoft.com/office/drawing/2014/main" id="{3F925567-CACC-6599-4CD2-DCD0EF488BA1}"/>
              </a:ext>
            </a:extLst>
          </p:cNvPr>
          <p:cNvSpPr txBox="1"/>
          <p:nvPr>
            <p:custDataLst>
              <p:tags r:id="rId17"/>
            </p:custDataLst>
          </p:nvPr>
        </p:nvSpPr>
        <p:spPr>
          <a:xfrm>
            <a:off x="547687" y="4946307"/>
            <a:ext cx="1884363" cy="1364400"/>
          </a:xfrm>
          <a:prstGeom prst="rect">
            <a:avLst/>
          </a:prstGeom>
          <a:solidFill>
            <a:schemeClr val="tx2"/>
          </a:solidFill>
        </p:spPr>
        <p:txBody>
          <a:bodyPr wrap="square" rtlCol="0" anchor="ctr" anchorCtr="0">
            <a:noAutofit/>
          </a:bodyPr>
          <a:lstStyle/>
          <a:p>
            <a:pPr algn="ctr"/>
            <a:r>
              <a:rPr lang="en-GB" sz="2000" dirty="0">
                <a:solidFill>
                  <a:schemeClr val="bg1"/>
                </a:solidFill>
              </a:rPr>
              <a:t>Then take action today</a:t>
            </a:r>
          </a:p>
        </p:txBody>
      </p:sp>
      <p:sp>
        <p:nvSpPr>
          <p:cNvPr id="32" name="Freeform: Shape 31">
            <a:extLst>
              <a:ext uri="{FF2B5EF4-FFF2-40B4-BE49-F238E27FC236}">
                <a16:creationId xmlns:a16="http://schemas.microsoft.com/office/drawing/2014/main" id="{DB22B194-FE97-C61F-198D-37E58A840940}"/>
              </a:ext>
            </a:extLst>
          </p:cNvPr>
          <p:cNvSpPr/>
          <p:nvPr>
            <p:custDataLst>
              <p:tags r:id="rId18"/>
            </p:custDataLst>
          </p:nvPr>
        </p:nvSpPr>
        <p:spPr>
          <a:xfrm rot="18900000">
            <a:off x="1322347" y="4603574"/>
            <a:ext cx="316653" cy="316653"/>
          </a:xfrm>
          <a:custGeom>
            <a:avLst/>
            <a:gdLst>
              <a:gd name="csX0" fmla="*/ 33478 w 1185294"/>
              <a:gd name="csY0" fmla="*/ 33478 h 1185293"/>
              <a:gd name="csX1" fmla="*/ 114300 w 1185294"/>
              <a:gd name="csY1" fmla="*/ 0 h 1185293"/>
              <a:gd name="csX2" fmla="*/ 1066800 w 1185294"/>
              <a:gd name="csY2" fmla="*/ 0 h 1185293"/>
              <a:gd name="csX3" fmla="*/ 1147622 w 1185294"/>
              <a:gd name="csY3" fmla="*/ 33478 h 1185293"/>
              <a:gd name="csX4" fmla="*/ 1149310 w 1185294"/>
              <a:gd name="csY4" fmla="*/ 35980 h 1185293"/>
              <a:gd name="csX5" fmla="*/ 1151817 w 1185294"/>
              <a:gd name="csY5" fmla="*/ 37671 h 1185293"/>
              <a:gd name="csX6" fmla="*/ 1185294 w 1185294"/>
              <a:gd name="csY6" fmla="*/ 118493 h 1185293"/>
              <a:gd name="csX7" fmla="*/ 1185294 w 1185294"/>
              <a:gd name="csY7" fmla="*/ 1070993 h 1185293"/>
              <a:gd name="csX8" fmla="*/ 1070994 w 1185294"/>
              <a:gd name="csY8" fmla="*/ 1185293 h 1185293"/>
              <a:gd name="csX9" fmla="*/ 956694 w 1185294"/>
              <a:gd name="csY9" fmla="*/ 1070993 h 1185293"/>
              <a:gd name="csX10" fmla="*/ 956694 w 1185294"/>
              <a:gd name="csY10" fmla="*/ 228600 h 1185293"/>
              <a:gd name="csX11" fmla="*/ 114300 w 1185294"/>
              <a:gd name="csY11" fmla="*/ 228600 h 1185293"/>
              <a:gd name="csX12" fmla="*/ 0 w 1185294"/>
              <a:gd name="csY12" fmla="*/ 114300 h 1185293"/>
              <a:gd name="csX13" fmla="*/ 33478 w 1185294"/>
              <a:gd name="csY13" fmla="*/ 33478 h 11852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185294" h="1185293">
                <a:moveTo>
                  <a:pt x="33478" y="33478"/>
                </a:moveTo>
                <a:cubicBezTo>
                  <a:pt x="54162" y="12793"/>
                  <a:pt x="82737" y="0"/>
                  <a:pt x="114300" y="0"/>
                </a:cubicBezTo>
                <a:lnTo>
                  <a:pt x="1066800" y="0"/>
                </a:lnTo>
                <a:cubicBezTo>
                  <a:pt x="1098363" y="0"/>
                  <a:pt x="1126938" y="12793"/>
                  <a:pt x="1147622" y="33478"/>
                </a:cubicBezTo>
                <a:lnTo>
                  <a:pt x="1149310" y="35980"/>
                </a:lnTo>
                <a:lnTo>
                  <a:pt x="1151817" y="37671"/>
                </a:lnTo>
                <a:cubicBezTo>
                  <a:pt x="1172501" y="58355"/>
                  <a:pt x="1185294" y="86930"/>
                  <a:pt x="1185294" y="118493"/>
                </a:cubicBezTo>
                <a:lnTo>
                  <a:pt x="1185294" y="1070993"/>
                </a:lnTo>
                <a:cubicBezTo>
                  <a:pt x="1185294" y="1134119"/>
                  <a:pt x="1134120" y="1185293"/>
                  <a:pt x="1070994" y="1185293"/>
                </a:cubicBezTo>
                <a:cubicBezTo>
                  <a:pt x="1007868" y="1185293"/>
                  <a:pt x="956694" y="1134119"/>
                  <a:pt x="956694" y="1070993"/>
                </a:cubicBezTo>
                <a:lnTo>
                  <a:pt x="956694" y="228600"/>
                </a:lnTo>
                <a:lnTo>
                  <a:pt x="114300" y="228600"/>
                </a:lnTo>
                <a:cubicBezTo>
                  <a:pt x="51174" y="228600"/>
                  <a:pt x="0" y="177426"/>
                  <a:pt x="0" y="114300"/>
                </a:cubicBezTo>
                <a:cubicBezTo>
                  <a:pt x="0" y="82737"/>
                  <a:pt x="12794" y="54162"/>
                  <a:pt x="33478" y="33478"/>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dirty="0" err="1"/>
          </a:p>
        </p:txBody>
      </p:sp>
    </p:spTree>
    <p:extLst>
      <p:ext uri="{BB962C8B-B14F-4D97-AF65-F5344CB8AC3E}">
        <p14:creationId xmlns:p14="http://schemas.microsoft.com/office/powerpoint/2010/main" val="1314327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A56EC-0870-3190-665A-9583CE0BDDAB}"/>
              </a:ext>
            </a:extLst>
          </p:cNvPr>
          <p:cNvSpPr>
            <a:spLocks noGrp="1"/>
          </p:cNvSpPr>
          <p:nvPr>
            <p:ph type="title"/>
          </p:nvPr>
        </p:nvSpPr>
        <p:spPr/>
        <p:txBody>
          <a:bodyPr/>
          <a:lstStyle/>
          <a:p>
            <a:r>
              <a:rPr lang="en-GB" dirty="0"/>
              <a:t>We set out to explore…</a:t>
            </a:r>
          </a:p>
        </p:txBody>
      </p:sp>
      <p:sp>
        <p:nvSpPr>
          <p:cNvPr id="6" name="Footer Placeholder 5">
            <a:extLst>
              <a:ext uri="{FF2B5EF4-FFF2-40B4-BE49-F238E27FC236}">
                <a16:creationId xmlns:a16="http://schemas.microsoft.com/office/drawing/2014/main" id="{DADB09B4-7F15-4736-5671-AC1F4576876D}"/>
              </a:ext>
            </a:extLst>
          </p:cNvPr>
          <p:cNvSpPr>
            <a:spLocks noGrp="1"/>
          </p:cNvSpPr>
          <p:nvPr>
            <p:ph type="ftr" sz="quarter" idx="15"/>
          </p:nvPr>
        </p:nvSpPr>
        <p:spPr/>
        <p:txBody>
          <a:bodyPr/>
          <a:lstStyle/>
          <a:p>
            <a:r>
              <a:rPr lang="en-GB"/>
              <a:t>Future of Stewardship</a:t>
            </a:r>
            <a:endParaRPr lang="en-GB" dirty="0"/>
          </a:p>
        </p:txBody>
      </p:sp>
      <p:sp>
        <p:nvSpPr>
          <p:cNvPr id="8" name="TextBox 7">
            <a:extLst>
              <a:ext uri="{FF2B5EF4-FFF2-40B4-BE49-F238E27FC236}">
                <a16:creationId xmlns:a16="http://schemas.microsoft.com/office/drawing/2014/main" id="{51B5D854-FAFE-05AC-AA85-4A330568FCCF}"/>
              </a:ext>
            </a:extLst>
          </p:cNvPr>
          <p:cNvSpPr txBox="1"/>
          <p:nvPr>
            <p:custDataLst>
              <p:tags r:id="rId1"/>
            </p:custDataLst>
          </p:nvPr>
        </p:nvSpPr>
        <p:spPr>
          <a:xfrm>
            <a:off x="559050" y="2130744"/>
            <a:ext cx="10994775" cy="2957861"/>
          </a:xfrm>
          <a:prstGeom prst="rect">
            <a:avLst/>
          </a:prstGeom>
          <a:noFill/>
        </p:spPr>
        <p:txBody>
          <a:bodyPr wrap="square">
            <a:spAutoFit/>
          </a:bodyPr>
          <a:lstStyle/>
          <a:p>
            <a:pPr algn="ctr">
              <a:lnSpc>
                <a:spcPct val="105000"/>
              </a:lnSpc>
              <a:buNone/>
            </a:pPr>
            <a:r>
              <a:rPr lang="en-GB" sz="5400" dirty="0">
                <a:effectLst/>
                <a:latin typeface="Noe Display Bold" panose="020A0800090400000002" pitchFamily="18" charset="0"/>
                <a:ea typeface="Proxima Nova" panose="02000506030000020004" pitchFamily="50" charset="0"/>
                <a:cs typeface="Times New Roman" panose="02020603050405020304" pitchFamily="18" charset="0"/>
              </a:rPr>
              <a:t>The future of</a:t>
            </a:r>
          </a:p>
          <a:p>
            <a:pPr algn="ctr">
              <a:lnSpc>
                <a:spcPct val="105000"/>
              </a:lnSpc>
              <a:buNone/>
            </a:pPr>
            <a:r>
              <a:rPr lang="en-GB" sz="7200" dirty="0">
                <a:solidFill>
                  <a:schemeClr val="accent1"/>
                </a:solidFill>
                <a:effectLst/>
                <a:latin typeface="Noe Display Bold" panose="020A0800090400000002" pitchFamily="18" charset="0"/>
                <a:ea typeface="Proxima Nova" panose="02000506030000020004" pitchFamily="50" charset="0"/>
                <a:cs typeface="Times New Roman" panose="02020603050405020304" pitchFamily="18" charset="0"/>
              </a:rPr>
              <a:t>gifts in wills stewardship</a:t>
            </a:r>
          </a:p>
          <a:p>
            <a:pPr algn="ctr">
              <a:lnSpc>
                <a:spcPct val="105000"/>
              </a:lnSpc>
              <a:buNone/>
            </a:pPr>
            <a:r>
              <a:rPr lang="en-GB" sz="5400" dirty="0">
                <a:effectLst/>
                <a:latin typeface="Noe Display Bold" panose="020A0800090400000002" pitchFamily="18" charset="0"/>
                <a:ea typeface="Proxima Nova" panose="02000506030000020004" pitchFamily="50" charset="0"/>
                <a:cs typeface="Times New Roman" panose="02020603050405020304" pitchFamily="18" charset="0"/>
              </a:rPr>
              <a:t>to 2050</a:t>
            </a:r>
          </a:p>
        </p:txBody>
      </p:sp>
    </p:spTree>
    <p:extLst>
      <p:ext uri="{BB962C8B-B14F-4D97-AF65-F5344CB8AC3E}">
        <p14:creationId xmlns:p14="http://schemas.microsoft.com/office/powerpoint/2010/main" val="3426917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39C89-8CFC-53F9-5FDB-7723693E29CD}"/>
              </a:ext>
            </a:extLst>
          </p:cNvPr>
          <p:cNvSpPr>
            <a:spLocks noGrp="1"/>
          </p:cNvSpPr>
          <p:nvPr>
            <p:ph type="title"/>
          </p:nvPr>
        </p:nvSpPr>
        <p:spPr/>
        <p:txBody>
          <a:bodyPr/>
          <a:lstStyle/>
          <a:p>
            <a:r>
              <a:rPr lang="en-GB" dirty="0"/>
              <a:t>How did we do it?</a:t>
            </a:r>
          </a:p>
        </p:txBody>
      </p:sp>
      <p:graphicFrame>
        <p:nvGraphicFramePr>
          <p:cNvPr id="7" name="Content Placeholder 6">
            <a:extLst>
              <a:ext uri="{FF2B5EF4-FFF2-40B4-BE49-F238E27FC236}">
                <a16:creationId xmlns:a16="http://schemas.microsoft.com/office/drawing/2014/main" id="{B1087C5E-CBB7-CF7E-6AE3-529C55E8BD41}"/>
              </a:ext>
            </a:extLst>
          </p:cNvPr>
          <p:cNvGraphicFramePr>
            <a:graphicFrameLocks noGrp="1"/>
          </p:cNvGraphicFramePr>
          <p:nvPr>
            <p:ph sz="quarter" idx="17"/>
            <p:extLst>
              <p:ext uri="{D42A27DB-BD31-4B8C-83A1-F6EECF244321}">
                <p14:modId xmlns:p14="http://schemas.microsoft.com/office/powerpoint/2010/main" val="3134047558"/>
              </p:ext>
            </p:extLst>
          </p:nvPr>
        </p:nvGraphicFramePr>
        <p:xfrm>
          <a:off x="558800" y="1438275"/>
          <a:ext cx="11082338" cy="4860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5">
            <a:extLst>
              <a:ext uri="{FF2B5EF4-FFF2-40B4-BE49-F238E27FC236}">
                <a16:creationId xmlns:a16="http://schemas.microsoft.com/office/drawing/2014/main" id="{29C0E60C-61E7-DB38-C404-FD25A305B327}"/>
              </a:ext>
            </a:extLst>
          </p:cNvPr>
          <p:cNvSpPr>
            <a:spLocks noGrp="1"/>
          </p:cNvSpPr>
          <p:nvPr>
            <p:ph type="ftr" sz="quarter" idx="15"/>
          </p:nvPr>
        </p:nvSpPr>
        <p:spPr/>
        <p:txBody>
          <a:bodyPr/>
          <a:lstStyle/>
          <a:p>
            <a:r>
              <a:rPr lang="en-GB"/>
              <a:t>Future of Stewardship</a:t>
            </a:r>
            <a:endParaRPr lang="en-GB" dirty="0"/>
          </a:p>
        </p:txBody>
      </p:sp>
    </p:spTree>
    <p:extLst>
      <p:ext uri="{BB962C8B-B14F-4D97-AF65-F5344CB8AC3E}">
        <p14:creationId xmlns:p14="http://schemas.microsoft.com/office/powerpoint/2010/main" val="1776378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5BE06-B83F-B267-4B41-338C4F3466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918AA-9807-8AD3-1D31-F225C0870EFD}"/>
              </a:ext>
            </a:extLst>
          </p:cNvPr>
          <p:cNvSpPr>
            <a:spLocks noGrp="1"/>
          </p:cNvSpPr>
          <p:nvPr>
            <p:ph type="title"/>
          </p:nvPr>
        </p:nvSpPr>
        <p:spPr/>
        <p:txBody>
          <a:bodyPr/>
          <a:lstStyle/>
          <a:p>
            <a:r>
              <a:rPr lang="en-GB" dirty="0"/>
              <a:t>How did we do it?</a:t>
            </a:r>
          </a:p>
        </p:txBody>
      </p:sp>
      <p:graphicFrame>
        <p:nvGraphicFramePr>
          <p:cNvPr id="7" name="Content Placeholder 6">
            <a:extLst>
              <a:ext uri="{FF2B5EF4-FFF2-40B4-BE49-F238E27FC236}">
                <a16:creationId xmlns:a16="http://schemas.microsoft.com/office/drawing/2014/main" id="{55EE769E-F8F5-F03F-587B-AE24BCCAA7EC}"/>
              </a:ext>
            </a:extLst>
          </p:cNvPr>
          <p:cNvGraphicFramePr>
            <a:graphicFrameLocks noGrp="1"/>
          </p:cNvGraphicFramePr>
          <p:nvPr>
            <p:ph sz="quarter" idx="17"/>
            <p:extLst>
              <p:ext uri="{D42A27DB-BD31-4B8C-83A1-F6EECF244321}">
                <p14:modId xmlns:p14="http://schemas.microsoft.com/office/powerpoint/2010/main" val="172760089"/>
              </p:ext>
            </p:extLst>
          </p:nvPr>
        </p:nvGraphicFramePr>
        <p:xfrm>
          <a:off x="558800" y="1438275"/>
          <a:ext cx="11082338" cy="4860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5">
            <a:extLst>
              <a:ext uri="{FF2B5EF4-FFF2-40B4-BE49-F238E27FC236}">
                <a16:creationId xmlns:a16="http://schemas.microsoft.com/office/drawing/2014/main" id="{16A7108B-6521-CB30-611D-BF26CBD0AE21}"/>
              </a:ext>
            </a:extLst>
          </p:cNvPr>
          <p:cNvSpPr>
            <a:spLocks noGrp="1"/>
          </p:cNvSpPr>
          <p:nvPr>
            <p:ph type="ftr" sz="quarter" idx="15"/>
          </p:nvPr>
        </p:nvSpPr>
        <p:spPr/>
        <p:txBody>
          <a:bodyPr/>
          <a:lstStyle/>
          <a:p>
            <a:r>
              <a:rPr lang="en-GB"/>
              <a:t>Future of Stewardship</a:t>
            </a:r>
            <a:endParaRPr lang="en-GB" dirty="0"/>
          </a:p>
        </p:txBody>
      </p:sp>
    </p:spTree>
    <p:extLst>
      <p:ext uri="{BB962C8B-B14F-4D97-AF65-F5344CB8AC3E}">
        <p14:creationId xmlns:p14="http://schemas.microsoft.com/office/powerpoint/2010/main" val="3347194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D93F1A-429F-A670-9A12-4093E98244CA}"/>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24184" t="21781" r="26558" b="13084"/>
          <a:stretch>
            <a:fillRect/>
          </a:stretch>
        </p:blipFill>
        <p:spPr bwMode="auto">
          <a:xfrm>
            <a:off x="2148840" y="102523"/>
            <a:ext cx="7708784" cy="6371882"/>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6E2D0EA8-DB25-898A-F957-CC1E0A270ABB}"/>
              </a:ext>
            </a:extLst>
          </p:cNvPr>
          <p:cNvSpPr>
            <a:spLocks noGrp="1"/>
          </p:cNvSpPr>
          <p:nvPr>
            <p:ph type="title"/>
            <p:custDataLst>
              <p:tags r:id="rId2"/>
            </p:custDataLst>
          </p:nvPr>
        </p:nvSpPr>
        <p:spPr>
          <a:xfrm>
            <a:off x="559050" y="289424"/>
            <a:ext cx="9197725" cy="935641"/>
          </a:xfrm>
        </p:spPr>
        <p:txBody>
          <a:bodyPr/>
          <a:lstStyle/>
          <a:p>
            <a:r>
              <a:rPr lang="en-GB" dirty="0"/>
              <a:t>We created a</a:t>
            </a:r>
            <a:br>
              <a:rPr lang="en-GB" dirty="0"/>
            </a:br>
            <a:r>
              <a:rPr lang="en-GB" dirty="0"/>
              <a:t>domain map</a:t>
            </a:r>
          </a:p>
        </p:txBody>
      </p:sp>
      <p:sp>
        <p:nvSpPr>
          <p:cNvPr id="6" name="Footer Placeholder 5">
            <a:extLst>
              <a:ext uri="{FF2B5EF4-FFF2-40B4-BE49-F238E27FC236}">
                <a16:creationId xmlns:a16="http://schemas.microsoft.com/office/drawing/2014/main" id="{B2C78641-99E5-1C73-E9A0-3043BA0DEB83}"/>
              </a:ext>
            </a:extLst>
          </p:cNvPr>
          <p:cNvSpPr>
            <a:spLocks noGrp="1"/>
          </p:cNvSpPr>
          <p:nvPr>
            <p:ph type="ftr" sz="quarter" idx="15"/>
          </p:nvPr>
        </p:nvSpPr>
        <p:spPr/>
        <p:txBody>
          <a:bodyPr/>
          <a:lstStyle/>
          <a:p>
            <a:r>
              <a:rPr lang="en-GB"/>
              <a:t>Future of Stewardship</a:t>
            </a:r>
          </a:p>
        </p:txBody>
      </p:sp>
    </p:spTree>
    <p:extLst>
      <p:ext uri="{BB962C8B-B14F-4D97-AF65-F5344CB8AC3E}">
        <p14:creationId xmlns:p14="http://schemas.microsoft.com/office/powerpoint/2010/main" val="3864922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8CF2-69D9-2914-2CAC-ED1DD64371A7}"/>
              </a:ext>
            </a:extLst>
          </p:cNvPr>
          <p:cNvSpPr>
            <a:spLocks noGrp="1"/>
          </p:cNvSpPr>
          <p:nvPr>
            <p:ph type="title"/>
          </p:nvPr>
        </p:nvSpPr>
        <p:spPr/>
        <p:txBody>
          <a:bodyPr/>
          <a:lstStyle/>
          <a:p>
            <a:r>
              <a:rPr lang="en-GB" dirty="0"/>
              <a:t>There’s a lot of technological change</a:t>
            </a:r>
          </a:p>
        </p:txBody>
      </p:sp>
      <p:sp>
        <p:nvSpPr>
          <p:cNvPr id="3" name="Text Placeholder 2">
            <a:extLst>
              <a:ext uri="{FF2B5EF4-FFF2-40B4-BE49-F238E27FC236}">
                <a16:creationId xmlns:a16="http://schemas.microsoft.com/office/drawing/2014/main" id="{4CFF1E47-57F7-5A62-8647-4F74FCB9FEDF}"/>
              </a:ext>
            </a:extLst>
          </p:cNvPr>
          <p:cNvSpPr>
            <a:spLocks noGrp="1"/>
          </p:cNvSpPr>
          <p:nvPr>
            <p:ph type="body" sz="quarter" idx="16"/>
          </p:nvPr>
        </p:nvSpPr>
        <p:spPr/>
        <p:txBody>
          <a:bodyPr/>
          <a:lstStyle/>
          <a:p>
            <a:r>
              <a:rPr lang="en-GB" dirty="0"/>
              <a:t>Scan hits</a:t>
            </a:r>
          </a:p>
        </p:txBody>
      </p:sp>
      <p:sp>
        <p:nvSpPr>
          <p:cNvPr id="6" name="Footer Placeholder 5">
            <a:extLst>
              <a:ext uri="{FF2B5EF4-FFF2-40B4-BE49-F238E27FC236}">
                <a16:creationId xmlns:a16="http://schemas.microsoft.com/office/drawing/2014/main" id="{CD918A40-F57B-CF76-DA2F-04EB72E851DA}"/>
              </a:ext>
            </a:extLst>
          </p:cNvPr>
          <p:cNvSpPr>
            <a:spLocks noGrp="1"/>
          </p:cNvSpPr>
          <p:nvPr>
            <p:ph type="ftr" sz="quarter" idx="15"/>
          </p:nvPr>
        </p:nvSpPr>
        <p:spPr/>
        <p:txBody>
          <a:bodyPr/>
          <a:lstStyle/>
          <a:p>
            <a:r>
              <a:rPr lang="en-GB"/>
              <a:t>Future of Stewardship</a:t>
            </a:r>
            <a:endParaRPr lang="en-GB" dirty="0"/>
          </a:p>
        </p:txBody>
      </p:sp>
      <p:pic>
        <p:nvPicPr>
          <p:cNvPr id="8" name="Picture 7">
            <a:extLst>
              <a:ext uri="{FF2B5EF4-FFF2-40B4-BE49-F238E27FC236}">
                <a16:creationId xmlns:a16="http://schemas.microsoft.com/office/drawing/2014/main" id="{B932353D-6703-2E90-5EE9-016F40C5DD6E}"/>
              </a:ext>
            </a:extLst>
          </p:cNvPr>
          <p:cNvPicPr>
            <a:picLocks noChangeAspect="1"/>
          </p:cNvPicPr>
          <p:nvPr>
            <p:custDataLst>
              <p:tags r:id="rId1"/>
            </p:custDataLst>
          </p:nvPr>
        </p:nvPicPr>
        <p:blipFill>
          <a:blip r:embed="rId6"/>
          <a:srcRect l="21094" t="25139" r="59115" b="39723"/>
          <a:stretch>
            <a:fillRect/>
          </a:stretch>
        </p:blipFill>
        <p:spPr>
          <a:xfrm>
            <a:off x="359569" y="1359666"/>
            <a:ext cx="3900012" cy="4327646"/>
          </a:xfrm>
          <a:prstGeom prst="rect">
            <a:avLst/>
          </a:prstGeom>
        </p:spPr>
      </p:pic>
      <p:pic>
        <p:nvPicPr>
          <p:cNvPr id="12" name="Picture 11">
            <a:extLst>
              <a:ext uri="{FF2B5EF4-FFF2-40B4-BE49-F238E27FC236}">
                <a16:creationId xmlns:a16="http://schemas.microsoft.com/office/drawing/2014/main" id="{BECFB314-662A-C16A-3B72-9596AA7A76B9}"/>
              </a:ext>
            </a:extLst>
          </p:cNvPr>
          <p:cNvPicPr>
            <a:picLocks noChangeAspect="1"/>
          </p:cNvPicPr>
          <p:nvPr>
            <p:custDataLst>
              <p:tags r:id="rId2"/>
            </p:custDataLst>
          </p:nvPr>
        </p:nvPicPr>
        <p:blipFill>
          <a:blip r:embed="rId7"/>
          <a:srcRect l="21007" t="28657" r="59115" b="30807"/>
          <a:stretch>
            <a:fillRect/>
          </a:stretch>
        </p:blipFill>
        <p:spPr>
          <a:xfrm>
            <a:off x="7872412" y="1352127"/>
            <a:ext cx="3943529" cy="5026015"/>
          </a:xfrm>
          <a:prstGeom prst="rect">
            <a:avLst/>
          </a:prstGeom>
        </p:spPr>
      </p:pic>
      <p:pic>
        <p:nvPicPr>
          <p:cNvPr id="13" name="Picture 12">
            <a:extLst>
              <a:ext uri="{FF2B5EF4-FFF2-40B4-BE49-F238E27FC236}">
                <a16:creationId xmlns:a16="http://schemas.microsoft.com/office/drawing/2014/main" id="{69514B8D-33DF-903B-B462-428389FD2D4E}"/>
              </a:ext>
            </a:extLst>
          </p:cNvPr>
          <p:cNvPicPr>
            <a:picLocks noChangeAspect="1"/>
          </p:cNvPicPr>
          <p:nvPr>
            <p:custDataLst>
              <p:tags r:id="rId3"/>
            </p:custDataLst>
          </p:nvPr>
        </p:nvPicPr>
        <p:blipFill>
          <a:blip r:embed="rId8"/>
          <a:srcRect l="40625" t="43056" r="39757" b="18094"/>
          <a:stretch>
            <a:fillRect/>
          </a:stretch>
        </p:blipFill>
        <p:spPr>
          <a:xfrm>
            <a:off x="4187647" y="1250563"/>
            <a:ext cx="3883520" cy="4806561"/>
          </a:xfrm>
          <a:prstGeom prst="rect">
            <a:avLst/>
          </a:prstGeom>
        </p:spPr>
      </p:pic>
    </p:spTree>
    <p:extLst>
      <p:ext uri="{BB962C8B-B14F-4D97-AF65-F5344CB8AC3E}">
        <p14:creationId xmlns:p14="http://schemas.microsoft.com/office/powerpoint/2010/main" val="702127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A12E2-ADC1-6A46-A133-2E9081A380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7715D-96D3-20E6-E28B-2DBD1239949C}"/>
              </a:ext>
            </a:extLst>
          </p:cNvPr>
          <p:cNvSpPr>
            <a:spLocks noGrp="1"/>
          </p:cNvSpPr>
          <p:nvPr>
            <p:ph type="title"/>
          </p:nvPr>
        </p:nvSpPr>
        <p:spPr/>
        <p:txBody>
          <a:bodyPr/>
          <a:lstStyle/>
          <a:p>
            <a:r>
              <a:rPr lang="en-GB" dirty="0"/>
              <a:t>But also (related) social change</a:t>
            </a:r>
          </a:p>
        </p:txBody>
      </p:sp>
      <p:sp>
        <p:nvSpPr>
          <p:cNvPr id="3" name="Text Placeholder 2">
            <a:extLst>
              <a:ext uri="{FF2B5EF4-FFF2-40B4-BE49-F238E27FC236}">
                <a16:creationId xmlns:a16="http://schemas.microsoft.com/office/drawing/2014/main" id="{E9756D53-148B-2379-6DEF-81DFBF6E05B3}"/>
              </a:ext>
            </a:extLst>
          </p:cNvPr>
          <p:cNvSpPr>
            <a:spLocks noGrp="1"/>
          </p:cNvSpPr>
          <p:nvPr>
            <p:ph type="body" sz="quarter" idx="16"/>
          </p:nvPr>
        </p:nvSpPr>
        <p:spPr/>
        <p:txBody>
          <a:bodyPr/>
          <a:lstStyle/>
          <a:p>
            <a:r>
              <a:rPr lang="en-GB" dirty="0"/>
              <a:t>Scan hits</a:t>
            </a:r>
          </a:p>
        </p:txBody>
      </p:sp>
      <p:sp>
        <p:nvSpPr>
          <p:cNvPr id="6" name="Footer Placeholder 5">
            <a:extLst>
              <a:ext uri="{FF2B5EF4-FFF2-40B4-BE49-F238E27FC236}">
                <a16:creationId xmlns:a16="http://schemas.microsoft.com/office/drawing/2014/main" id="{E5489AC1-1CBF-2313-FABC-B78E5D6B5E25}"/>
              </a:ext>
            </a:extLst>
          </p:cNvPr>
          <p:cNvSpPr>
            <a:spLocks noGrp="1"/>
          </p:cNvSpPr>
          <p:nvPr>
            <p:ph type="ftr" sz="quarter" idx="15"/>
          </p:nvPr>
        </p:nvSpPr>
        <p:spPr/>
        <p:txBody>
          <a:bodyPr/>
          <a:lstStyle/>
          <a:p>
            <a:r>
              <a:rPr lang="en-GB"/>
              <a:t>Future of Stewardship</a:t>
            </a:r>
            <a:endParaRPr lang="en-GB" dirty="0"/>
          </a:p>
        </p:txBody>
      </p:sp>
      <p:pic>
        <p:nvPicPr>
          <p:cNvPr id="10" name="Picture 9">
            <a:extLst>
              <a:ext uri="{FF2B5EF4-FFF2-40B4-BE49-F238E27FC236}">
                <a16:creationId xmlns:a16="http://schemas.microsoft.com/office/drawing/2014/main" id="{15933E93-6573-148A-88F4-EEABF99CA923}"/>
              </a:ext>
            </a:extLst>
          </p:cNvPr>
          <p:cNvPicPr>
            <a:picLocks noChangeAspect="1"/>
          </p:cNvPicPr>
          <p:nvPr>
            <p:custDataLst>
              <p:tags r:id="rId1"/>
            </p:custDataLst>
          </p:nvPr>
        </p:nvPicPr>
        <p:blipFill>
          <a:blip r:embed="rId6"/>
          <a:srcRect l="40364" t="31944" r="39926" b="30556"/>
          <a:stretch>
            <a:fillRect/>
          </a:stretch>
        </p:blipFill>
        <p:spPr>
          <a:xfrm>
            <a:off x="4155177" y="1309795"/>
            <a:ext cx="3875832" cy="4608904"/>
          </a:xfrm>
          <a:prstGeom prst="rect">
            <a:avLst/>
          </a:prstGeom>
        </p:spPr>
      </p:pic>
      <p:pic>
        <p:nvPicPr>
          <p:cNvPr id="7" name="Picture 6">
            <a:extLst>
              <a:ext uri="{FF2B5EF4-FFF2-40B4-BE49-F238E27FC236}">
                <a16:creationId xmlns:a16="http://schemas.microsoft.com/office/drawing/2014/main" id="{EEDEF3D3-72FD-98CA-05AF-41237ACF24FF}"/>
              </a:ext>
            </a:extLst>
          </p:cNvPr>
          <p:cNvPicPr>
            <a:picLocks noChangeAspect="1"/>
          </p:cNvPicPr>
          <p:nvPr>
            <p:custDataLst>
              <p:tags r:id="rId2"/>
            </p:custDataLst>
          </p:nvPr>
        </p:nvPicPr>
        <p:blipFill>
          <a:blip r:embed="rId7"/>
          <a:srcRect l="21007" t="41250" r="59288" b="25973"/>
          <a:stretch>
            <a:fillRect/>
          </a:stretch>
        </p:blipFill>
        <p:spPr>
          <a:xfrm>
            <a:off x="360887" y="1325035"/>
            <a:ext cx="3875833" cy="4029502"/>
          </a:xfrm>
          <a:prstGeom prst="rect">
            <a:avLst/>
          </a:prstGeom>
        </p:spPr>
      </p:pic>
      <p:pic>
        <p:nvPicPr>
          <p:cNvPr id="11" name="Picture 10">
            <a:extLst>
              <a:ext uri="{FF2B5EF4-FFF2-40B4-BE49-F238E27FC236}">
                <a16:creationId xmlns:a16="http://schemas.microsoft.com/office/drawing/2014/main" id="{D0F959C5-B35E-B09E-77D2-99E4C13B05DE}"/>
              </a:ext>
            </a:extLst>
          </p:cNvPr>
          <p:cNvPicPr>
            <a:picLocks noChangeAspect="1"/>
          </p:cNvPicPr>
          <p:nvPr>
            <p:custDataLst>
              <p:tags r:id="rId3"/>
            </p:custDataLst>
          </p:nvPr>
        </p:nvPicPr>
        <p:blipFill>
          <a:blip r:embed="rId8"/>
          <a:srcRect l="59548" t="40000" r="20573" b="19861"/>
          <a:stretch>
            <a:fillRect/>
          </a:stretch>
        </p:blipFill>
        <p:spPr>
          <a:xfrm>
            <a:off x="7933373" y="1254786"/>
            <a:ext cx="3875832" cy="4891334"/>
          </a:xfrm>
          <a:prstGeom prst="rect">
            <a:avLst/>
          </a:prstGeom>
        </p:spPr>
      </p:pic>
    </p:spTree>
    <p:extLst>
      <p:ext uri="{BB962C8B-B14F-4D97-AF65-F5344CB8AC3E}">
        <p14:creationId xmlns:p14="http://schemas.microsoft.com/office/powerpoint/2010/main" val="2939081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0ACF-E1FB-B8CB-7A69-AAB7FCF5D584}"/>
              </a:ext>
            </a:extLst>
          </p:cNvPr>
          <p:cNvSpPr>
            <a:spLocks noGrp="1"/>
          </p:cNvSpPr>
          <p:nvPr>
            <p:ph type="title"/>
          </p:nvPr>
        </p:nvSpPr>
        <p:spPr/>
        <p:txBody>
          <a:bodyPr/>
          <a:lstStyle/>
          <a:p>
            <a:r>
              <a:rPr lang="en-GB" dirty="0"/>
              <a:t>…in death as well as life</a:t>
            </a:r>
          </a:p>
        </p:txBody>
      </p:sp>
      <p:sp>
        <p:nvSpPr>
          <p:cNvPr id="3" name="Text Placeholder 2">
            <a:extLst>
              <a:ext uri="{FF2B5EF4-FFF2-40B4-BE49-F238E27FC236}">
                <a16:creationId xmlns:a16="http://schemas.microsoft.com/office/drawing/2014/main" id="{BFDFFF68-CC1F-8637-9232-2B65CD46E8AF}"/>
              </a:ext>
            </a:extLst>
          </p:cNvPr>
          <p:cNvSpPr>
            <a:spLocks noGrp="1"/>
          </p:cNvSpPr>
          <p:nvPr>
            <p:ph type="body" sz="quarter" idx="16"/>
          </p:nvPr>
        </p:nvSpPr>
        <p:spPr/>
        <p:txBody>
          <a:bodyPr/>
          <a:lstStyle/>
          <a:p>
            <a:r>
              <a:rPr lang="en-GB" dirty="0"/>
              <a:t>Scan hits</a:t>
            </a:r>
          </a:p>
        </p:txBody>
      </p:sp>
      <p:sp>
        <p:nvSpPr>
          <p:cNvPr id="6" name="Footer Placeholder 5">
            <a:extLst>
              <a:ext uri="{FF2B5EF4-FFF2-40B4-BE49-F238E27FC236}">
                <a16:creationId xmlns:a16="http://schemas.microsoft.com/office/drawing/2014/main" id="{ED3E1A01-D47B-E8B0-1A6C-0B79364880E3}"/>
              </a:ext>
            </a:extLst>
          </p:cNvPr>
          <p:cNvSpPr>
            <a:spLocks noGrp="1"/>
          </p:cNvSpPr>
          <p:nvPr>
            <p:ph type="ftr" sz="quarter" idx="15"/>
          </p:nvPr>
        </p:nvSpPr>
        <p:spPr/>
        <p:txBody>
          <a:bodyPr/>
          <a:lstStyle/>
          <a:p>
            <a:r>
              <a:rPr lang="en-GB"/>
              <a:t>Future of Stewardship</a:t>
            </a:r>
            <a:endParaRPr lang="en-GB" dirty="0"/>
          </a:p>
        </p:txBody>
      </p:sp>
      <p:pic>
        <p:nvPicPr>
          <p:cNvPr id="8" name="Picture 7">
            <a:extLst>
              <a:ext uri="{FF2B5EF4-FFF2-40B4-BE49-F238E27FC236}">
                <a16:creationId xmlns:a16="http://schemas.microsoft.com/office/drawing/2014/main" id="{E8CEE175-CBD4-BA9E-0816-BFCDCBDF3C55}"/>
              </a:ext>
            </a:extLst>
          </p:cNvPr>
          <p:cNvPicPr>
            <a:picLocks noChangeAspect="1"/>
          </p:cNvPicPr>
          <p:nvPr/>
        </p:nvPicPr>
        <p:blipFill>
          <a:blip r:embed="rId4"/>
          <a:srcRect l="59722" t="39999" r="1389" b="24584"/>
          <a:stretch>
            <a:fillRect/>
          </a:stretch>
        </p:blipFill>
        <p:spPr>
          <a:xfrm>
            <a:off x="400183" y="1231926"/>
            <a:ext cx="8108951" cy="4615586"/>
          </a:xfrm>
          <a:prstGeom prst="rect">
            <a:avLst/>
          </a:prstGeom>
        </p:spPr>
      </p:pic>
      <p:pic>
        <p:nvPicPr>
          <p:cNvPr id="10" name="Picture 9">
            <a:extLst>
              <a:ext uri="{FF2B5EF4-FFF2-40B4-BE49-F238E27FC236}">
                <a16:creationId xmlns:a16="http://schemas.microsoft.com/office/drawing/2014/main" id="{ADA459F7-AD6D-D33D-22C5-074E2F3DDACE}"/>
              </a:ext>
            </a:extLst>
          </p:cNvPr>
          <p:cNvPicPr>
            <a:picLocks noChangeAspect="1"/>
          </p:cNvPicPr>
          <p:nvPr>
            <p:custDataLst>
              <p:tags r:id="rId1"/>
            </p:custDataLst>
          </p:nvPr>
        </p:nvPicPr>
        <p:blipFill>
          <a:blip r:embed="rId5"/>
          <a:srcRect l="20950" t="35554" r="59245" b="19539"/>
          <a:stretch>
            <a:fillRect/>
          </a:stretch>
        </p:blipFill>
        <p:spPr>
          <a:xfrm>
            <a:off x="8417694" y="1359393"/>
            <a:ext cx="3301866" cy="4679224"/>
          </a:xfrm>
          <a:prstGeom prst="rect">
            <a:avLst/>
          </a:prstGeom>
        </p:spPr>
      </p:pic>
    </p:spTree>
    <p:extLst>
      <p:ext uri="{BB962C8B-B14F-4D97-AF65-F5344CB8AC3E}">
        <p14:creationId xmlns:p14="http://schemas.microsoft.com/office/powerpoint/2010/main" val="1925871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03E39-D1A7-5DD1-92C6-424390DA0C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E249DB-424E-CE22-26C3-5571C9C2DF60}"/>
              </a:ext>
            </a:extLst>
          </p:cNvPr>
          <p:cNvSpPr>
            <a:spLocks noGrp="1"/>
          </p:cNvSpPr>
          <p:nvPr>
            <p:ph type="title"/>
          </p:nvPr>
        </p:nvSpPr>
        <p:spPr/>
        <p:txBody>
          <a:bodyPr/>
          <a:lstStyle/>
          <a:p>
            <a:r>
              <a:rPr lang="en-GB" dirty="0"/>
              <a:t>How did we do it?</a:t>
            </a:r>
          </a:p>
        </p:txBody>
      </p:sp>
      <p:graphicFrame>
        <p:nvGraphicFramePr>
          <p:cNvPr id="7" name="Content Placeholder 6">
            <a:extLst>
              <a:ext uri="{FF2B5EF4-FFF2-40B4-BE49-F238E27FC236}">
                <a16:creationId xmlns:a16="http://schemas.microsoft.com/office/drawing/2014/main" id="{B3E5E46C-9430-A8C4-E35B-0423C0387ACA}"/>
              </a:ext>
            </a:extLst>
          </p:cNvPr>
          <p:cNvGraphicFramePr>
            <a:graphicFrameLocks noGrp="1"/>
          </p:cNvGraphicFramePr>
          <p:nvPr>
            <p:ph sz="quarter" idx="17"/>
            <p:extLst>
              <p:ext uri="{D42A27DB-BD31-4B8C-83A1-F6EECF244321}">
                <p14:modId xmlns:p14="http://schemas.microsoft.com/office/powerpoint/2010/main" val="313929082"/>
              </p:ext>
            </p:extLst>
          </p:nvPr>
        </p:nvGraphicFramePr>
        <p:xfrm>
          <a:off x="558800" y="1438275"/>
          <a:ext cx="11082338" cy="4860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5">
            <a:extLst>
              <a:ext uri="{FF2B5EF4-FFF2-40B4-BE49-F238E27FC236}">
                <a16:creationId xmlns:a16="http://schemas.microsoft.com/office/drawing/2014/main" id="{D7ECA0C9-A0ED-CB90-EB86-701FAF9FC363}"/>
              </a:ext>
            </a:extLst>
          </p:cNvPr>
          <p:cNvSpPr>
            <a:spLocks noGrp="1"/>
          </p:cNvSpPr>
          <p:nvPr>
            <p:ph type="ftr" sz="quarter" idx="15"/>
          </p:nvPr>
        </p:nvSpPr>
        <p:spPr/>
        <p:txBody>
          <a:bodyPr/>
          <a:lstStyle/>
          <a:p>
            <a:r>
              <a:rPr lang="en-GB"/>
              <a:t>Future of Stewardship</a:t>
            </a:r>
            <a:endParaRPr lang="en-GB" dirty="0"/>
          </a:p>
        </p:txBody>
      </p:sp>
    </p:spTree>
    <p:extLst>
      <p:ext uri="{BB962C8B-B14F-4D97-AF65-F5344CB8AC3E}">
        <p14:creationId xmlns:p14="http://schemas.microsoft.com/office/powerpoint/2010/main" val="2865192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566C9-60E7-CF9D-8C90-99144D6C9CB6}"/>
              </a:ext>
            </a:extLst>
          </p:cNvPr>
          <p:cNvSpPr>
            <a:spLocks noGrp="1"/>
          </p:cNvSpPr>
          <p:nvPr>
            <p:ph type="title"/>
          </p:nvPr>
        </p:nvSpPr>
        <p:spPr/>
        <p:txBody>
          <a:bodyPr/>
          <a:lstStyle/>
          <a:p>
            <a:r>
              <a:rPr lang="en-GB" sz="3200" dirty="0"/>
              <a:t>The Legacy Futures family​</a:t>
            </a:r>
            <a:endParaRPr lang="en-GB" dirty="0"/>
          </a:p>
        </p:txBody>
      </p:sp>
      <p:sp>
        <p:nvSpPr>
          <p:cNvPr id="5" name="Footer Placeholder 4">
            <a:extLst>
              <a:ext uri="{FF2B5EF4-FFF2-40B4-BE49-F238E27FC236}">
                <a16:creationId xmlns:a16="http://schemas.microsoft.com/office/drawing/2014/main" id="{56488379-44FA-8448-B968-3C41CD6CCC0B}"/>
              </a:ext>
            </a:extLst>
          </p:cNvPr>
          <p:cNvSpPr>
            <a:spLocks noGrp="1"/>
          </p:cNvSpPr>
          <p:nvPr>
            <p:ph type="ftr" sz="quarter" idx="15"/>
          </p:nvPr>
        </p:nvSpPr>
        <p:spPr>
          <a:xfrm>
            <a:off x="1345809" y="6313039"/>
            <a:ext cx="6374203" cy="215197"/>
          </a:xfrm>
        </p:spPr>
        <p:txBody>
          <a:bodyPr/>
          <a:lstStyle/>
          <a:p>
            <a:r>
              <a:rPr lang="en-GB"/>
              <a:t>Future of Stewardship</a:t>
            </a:r>
            <a:endParaRPr lang="en-GB" dirty="0"/>
          </a:p>
        </p:txBody>
      </p:sp>
      <p:sp>
        <p:nvSpPr>
          <p:cNvPr id="34" name="Content Placeholder 2">
            <a:extLst>
              <a:ext uri="{FF2B5EF4-FFF2-40B4-BE49-F238E27FC236}">
                <a16:creationId xmlns:a16="http://schemas.microsoft.com/office/drawing/2014/main" id="{9BD274E8-2AC2-CA68-75D8-B4E359156D74}"/>
              </a:ext>
            </a:extLst>
          </p:cNvPr>
          <p:cNvSpPr txBox="1">
            <a:spLocks/>
          </p:cNvSpPr>
          <p:nvPr/>
        </p:nvSpPr>
        <p:spPr>
          <a:xfrm>
            <a:off x="550863" y="3201059"/>
            <a:ext cx="3471387" cy="855878"/>
          </a:xfrm>
          <a:prstGeom prst="rect">
            <a:avLst/>
          </a:prstGeom>
        </p:spPr>
        <p:txBody>
          <a:bodyPr vert="horz" lIns="0" tIns="0" rIns="0" bIns="0" rtlCol="0">
            <a:noAutofit/>
          </a:bodyPr>
          <a:lstStyle>
            <a:lvl1pPr marL="179388" indent="-179388" algn="l" defTabSz="914400" rtl="0" eaLnBrk="1" latinLnBrk="0" hangingPunct="1">
              <a:lnSpc>
                <a:spcPct val="102000"/>
              </a:lnSpc>
              <a:spcBef>
                <a:spcPts val="600"/>
              </a:spcBef>
              <a:spcAft>
                <a:spcPts val="600"/>
              </a:spcAft>
              <a:buClr>
                <a:schemeClr val="accent5"/>
              </a:buClr>
              <a:buFont typeface="Arial" panose="020B0604020202020204" pitchFamily="34" charset="0"/>
              <a:buChar char="•"/>
              <a:defRPr sz="1600" kern="1200">
                <a:solidFill>
                  <a:schemeClr val="tx1"/>
                </a:solidFill>
                <a:latin typeface="+mn-lt"/>
                <a:ea typeface="+mn-ea"/>
                <a:cs typeface="+mn-cs"/>
              </a:defRPr>
            </a:lvl1pPr>
            <a:lvl2pPr marL="182563" indent="-182563" algn="l" defTabSz="914400" rtl="0" eaLnBrk="1" latinLnBrk="0" hangingPunct="1">
              <a:lnSpc>
                <a:spcPct val="102000"/>
              </a:lnSpc>
              <a:spcBef>
                <a:spcPts val="600"/>
              </a:spcBef>
              <a:spcAft>
                <a:spcPts val="0"/>
              </a:spcAft>
              <a:buClr>
                <a:schemeClr val="accent5"/>
              </a:buClr>
              <a:buFont typeface="Arial" panose="020B0604020202020204" pitchFamily="34" charset="0"/>
              <a:buChar char="•"/>
              <a:defRPr sz="1200" kern="1200">
                <a:solidFill>
                  <a:schemeClr val="tx1"/>
                </a:solidFill>
                <a:latin typeface="+mn-lt"/>
                <a:ea typeface="+mn-ea"/>
                <a:cs typeface="+mn-cs"/>
              </a:defRPr>
            </a:lvl2pPr>
            <a:lvl3pPr marL="358775" indent="-176213" algn="l" defTabSz="914400" rtl="0" eaLnBrk="1" latinLnBrk="0" hangingPunct="1">
              <a:lnSpc>
                <a:spcPct val="102000"/>
              </a:lnSpc>
              <a:spcBef>
                <a:spcPts val="600"/>
              </a:spcBef>
              <a:spcAft>
                <a:spcPts val="0"/>
              </a:spcAft>
              <a:buClr>
                <a:schemeClr val="accent5"/>
              </a:buClr>
              <a:buFont typeface="Arial" panose="020B0604020202020204" pitchFamily="34" charset="0"/>
              <a:buChar char="-"/>
              <a:defRPr sz="1200" kern="1200">
                <a:solidFill>
                  <a:schemeClr val="tx1"/>
                </a:solidFill>
                <a:latin typeface="+mn-lt"/>
                <a:ea typeface="+mn-ea"/>
                <a:cs typeface="+mn-cs"/>
              </a:defRPr>
            </a:lvl3pPr>
            <a:lvl4pPr marL="182563" indent="-182563" algn="l" defTabSz="914400" rtl="0" eaLnBrk="1" latinLnBrk="0" hangingPunct="1">
              <a:lnSpc>
                <a:spcPct val="102000"/>
              </a:lnSpc>
              <a:spcBef>
                <a:spcPts val="600"/>
              </a:spcBef>
              <a:spcAft>
                <a:spcPts val="0"/>
              </a:spcAft>
              <a:buClr>
                <a:schemeClr val="accent5"/>
              </a:buClr>
              <a:buFont typeface="Arial" panose="020B0604020202020204" pitchFamily="34" charset="0"/>
              <a:buChar char="•"/>
              <a:defRPr sz="1200" kern="1200">
                <a:solidFill>
                  <a:schemeClr val="tx2"/>
                </a:solidFill>
                <a:latin typeface="+mj-lt"/>
                <a:ea typeface="+mn-ea"/>
                <a:cs typeface="+mn-cs"/>
              </a:defRPr>
            </a:lvl4pPr>
            <a:lvl5pPr marL="182563" indent="-182563" algn="l" defTabSz="914400" rtl="0" eaLnBrk="1" latinLnBrk="0" hangingPunct="1">
              <a:lnSpc>
                <a:spcPct val="102000"/>
              </a:lnSpc>
              <a:spcBef>
                <a:spcPts val="600"/>
              </a:spcBef>
              <a:spcAft>
                <a:spcPts val="0"/>
              </a:spcAft>
              <a:buClr>
                <a:schemeClr val="accent5"/>
              </a:buClr>
              <a:buFont typeface="Arial" panose="020B0604020202020204" pitchFamily="34" charset="0"/>
              <a:buChar char="•"/>
              <a:defRPr lang="en-GB" sz="1000" kern="1200" dirty="0">
                <a:solidFill>
                  <a:schemeClr val="tx1"/>
                </a:solidFill>
                <a:latin typeface="+mn-lt"/>
                <a:ea typeface="+mn-ea"/>
                <a:cs typeface="+mn-cs"/>
              </a:defRPr>
            </a:lvl5pPr>
            <a:lvl6pPr marL="358775" indent="-176213" algn="l" defTabSz="914400" rtl="0" eaLnBrk="1" latinLnBrk="0" hangingPunct="1">
              <a:lnSpc>
                <a:spcPct val="90000"/>
              </a:lnSpc>
              <a:spcBef>
                <a:spcPts val="600"/>
              </a:spcBef>
              <a:spcAft>
                <a:spcPts val="0"/>
              </a:spcAft>
              <a:buFont typeface="Arial" panose="020B0604020202020204" pitchFamily="34" charset="0"/>
              <a:buChar char="•"/>
              <a:defRPr lang="en-GB" sz="1000" kern="1200" dirty="0">
                <a:solidFill>
                  <a:schemeClr val="tx1"/>
                </a:solidFill>
                <a:latin typeface="+mn-lt"/>
                <a:ea typeface="+mn-ea"/>
                <a:cs typeface="+mn-cs"/>
              </a:defRPr>
            </a:lvl6pPr>
            <a:lvl7pPr marL="358775" indent="-176213" algn="l" defTabSz="919163" rtl="0" eaLnBrk="1" latinLnBrk="0" hangingPunct="1">
              <a:lnSpc>
                <a:spcPct val="90000"/>
              </a:lnSpc>
              <a:spcBef>
                <a:spcPts val="600"/>
              </a:spcBef>
              <a:spcAft>
                <a:spcPts val="0"/>
              </a:spcAft>
              <a:buFont typeface="Arial" panose="020B0604020202020204" pitchFamily="34" charset="0"/>
              <a:buChar char="•"/>
              <a:defRPr sz="1000" kern="1200">
                <a:solidFill>
                  <a:schemeClr val="tx1"/>
                </a:solidFill>
                <a:latin typeface="+mn-lt"/>
                <a:ea typeface="+mn-ea"/>
                <a:cs typeface="+mn-cs"/>
              </a:defRPr>
            </a:lvl7pPr>
            <a:lvl8pPr marL="358775" indent="-176213"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58775" indent="-176213"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a:lstStyle>
          <a:p>
            <a:pPr marL="3175" lvl="1" indent="0">
              <a:buFont typeface="Arial" panose="020B0604020202020204" pitchFamily="34" charset="0"/>
              <a:buNone/>
            </a:pPr>
            <a:r>
              <a:rPr lang="en-GB" dirty="0">
                <a:latin typeface="Proxima Nova Light" panose="02000506030000020004" pitchFamily="50" charset="0"/>
              </a:rPr>
              <a:t>Legacy Futures is best known for research, analysis, and strategy. We work with charities large and small, UK and International, turning insight into strategy and action. </a:t>
            </a:r>
          </a:p>
          <a:p>
            <a:pPr marL="0" indent="0">
              <a:buFont typeface="Arial" panose="020B0604020202020204" pitchFamily="34" charset="0"/>
              <a:buNone/>
            </a:pPr>
            <a:endParaRPr lang="en-GB" dirty="0">
              <a:latin typeface="Proxima Nova Light" panose="02000506030000020004" pitchFamily="50" charset="0"/>
            </a:endParaRPr>
          </a:p>
        </p:txBody>
      </p:sp>
      <p:sp>
        <p:nvSpPr>
          <p:cNvPr id="35" name="Date Placeholder 3">
            <a:extLst>
              <a:ext uri="{FF2B5EF4-FFF2-40B4-BE49-F238E27FC236}">
                <a16:creationId xmlns:a16="http://schemas.microsoft.com/office/drawing/2014/main" id="{652C35D4-26A5-50E1-996C-8D99D22E5BFF}"/>
              </a:ext>
            </a:extLst>
          </p:cNvPr>
          <p:cNvSpPr txBox="1">
            <a:spLocks/>
          </p:cNvSpPr>
          <p:nvPr/>
        </p:nvSpPr>
        <p:spPr>
          <a:xfrm>
            <a:off x="8078788" y="6465439"/>
            <a:ext cx="3049587" cy="215197"/>
          </a:xfrm>
          <a:prstGeom prst="rect">
            <a:avLst/>
          </a:prstGeom>
        </p:spPr>
        <p:txBody>
          <a:bodyPr vert="horz" lIns="0" tIns="0" rIns="0" bIns="0" rtlCol="0" anchor="b"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31FDBF-33DE-42C7-8ED1-20FE1408D14F}" type="datetime6">
              <a:rPr lang="en-GB" smtClean="0"/>
              <a:pPr/>
              <a:t>February 26</a:t>
            </a:fld>
            <a:endParaRPr lang="en-GB" dirty="0"/>
          </a:p>
        </p:txBody>
      </p:sp>
      <p:sp>
        <p:nvSpPr>
          <p:cNvPr id="36" name="Content Placeholder 4">
            <a:extLst>
              <a:ext uri="{FF2B5EF4-FFF2-40B4-BE49-F238E27FC236}">
                <a16:creationId xmlns:a16="http://schemas.microsoft.com/office/drawing/2014/main" id="{A14D3CF0-49E5-0B9B-D9C5-640D1329A4D7}"/>
              </a:ext>
            </a:extLst>
          </p:cNvPr>
          <p:cNvSpPr txBox="1">
            <a:spLocks/>
          </p:cNvSpPr>
          <p:nvPr/>
        </p:nvSpPr>
        <p:spPr>
          <a:xfrm>
            <a:off x="4325506" y="3201059"/>
            <a:ext cx="3471387" cy="855878"/>
          </a:xfrm>
          <a:prstGeom prst="rect">
            <a:avLst/>
          </a:prstGeom>
        </p:spPr>
        <p:txBody>
          <a:bodyPr vert="horz" lIns="0" tIns="0" rIns="0" bIns="0" rtlCol="0">
            <a:noAutofit/>
          </a:bodyPr>
          <a:lstStyle>
            <a:lvl1pPr marL="179388" indent="-179388" algn="l" defTabSz="914400" rtl="0" eaLnBrk="1" latinLnBrk="0" hangingPunct="1">
              <a:lnSpc>
                <a:spcPct val="102000"/>
              </a:lnSpc>
              <a:spcBef>
                <a:spcPts val="600"/>
              </a:spcBef>
              <a:spcAft>
                <a:spcPts val="600"/>
              </a:spcAft>
              <a:buClr>
                <a:schemeClr val="accent5"/>
              </a:buClr>
              <a:buFont typeface="Arial" panose="020B0604020202020204" pitchFamily="34" charset="0"/>
              <a:buChar char="•"/>
              <a:defRPr sz="1600" kern="1200">
                <a:solidFill>
                  <a:schemeClr val="tx1"/>
                </a:solidFill>
                <a:latin typeface="+mn-lt"/>
                <a:ea typeface="+mn-ea"/>
                <a:cs typeface="+mn-cs"/>
              </a:defRPr>
            </a:lvl1pPr>
            <a:lvl2pPr marL="182563" indent="-182563" algn="l" defTabSz="914400" rtl="0" eaLnBrk="1" latinLnBrk="0" hangingPunct="1">
              <a:lnSpc>
                <a:spcPct val="102000"/>
              </a:lnSpc>
              <a:spcBef>
                <a:spcPts val="600"/>
              </a:spcBef>
              <a:spcAft>
                <a:spcPts val="0"/>
              </a:spcAft>
              <a:buClr>
                <a:schemeClr val="accent5"/>
              </a:buClr>
              <a:buFont typeface="Arial" panose="020B0604020202020204" pitchFamily="34" charset="0"/>
              <a:buChar char="•"/>
              <a:defRPr sz="1200" kern="1200">
                <a:solidFill>
                  <a:schemeClr val="tx1"/>
                </a:solidFill>
                <a:latin typeface="+mn-lt"/>
                <a:ea typeface="+mn-ea"/>
                <a:cs typeface="+mn-cs"/>
              </a:defRPr>
            </a:lvl2pPr>
            <a:lvl3pPr marL="358775" indent="-176213" algn="l" defTabSz="914400" rtl="0" eaLnBrk="1" latinLnBrk="0" hangingPunct="1">
              <a:lnSpc>
                <a:spcPct val="102000"/>
              </a:lnSpc>
              <a:spcBef>
                <a:spcPts val="600"/>
              </a:spcBef>
              <a:spcAft>
                <a:spcPts val="0"/>
              </a:spcAft>
              <a:buClr>
                <a:schemeClr val="accent5"/>
              </a:buClr>
              <a:buFont typeface="Arial" panose="020B0604020202020204" pitchFamily="34" charset="0"/>
              <a:buChar char="-"/>
              <a:defRPr sz="1200" kern="1200">
                <a:solidFill>
                  <a:schemeClr val="tx1"/>
                </a:solidFill>
                <a:latin typeface="+mn-lt"/>
                <a:ea typeface="+mn-ea"/>
                <a:cs typeface="+mn-cs"/>
              </a:defRPr>
            </a:lvl3pPr>
            <a:lvl4pPr marL="182563" indent="-182563" algn="l" defTabSz="914400" rtl="0" eaLnBrk="1" latinLnBrk="0" hangingPunct="1">
              <a:lnSpc>
                <a:spcPct val="102000"/>
              </a:lnSpc>
              <a:spcBef>
                <a:spcPts val="600"/>
              </a:spcBef>
              <a:spcAft>
                <a:spcPts val="0"/>
              </a:spcAft>
              <a:buClr>
                <a:schemeClr val="accent5"/>
              </a:buClr>
              <a:buFont typeface="Arial" panose="020B0604020202020204" pitchFamily="34" charset="0"/>
              <a:buChar char="•"/>
              <a:defRPr sz="1200" kern="1200">
                <a:solidFill>
                  <a:schemeClr val="tx2"/>
                </a:solidFill>
                <a:latin typeface="+mj-lt"/>
                <a:ea typeface="+mn-ea"/>
                <a:cs typeface="+mn-cs"/>
              </a:defRPr>
            </a:lvl4pPr>
            <a:lvl5pPr marL="182563" indent="-182563" algn="l" defTabSz="914400" rtl="0" eaLnBrk="1" latinLnBrk="0" hangingPunct="1">
              <a:lnSpc>
                <a:spcPct val="102000"/>
              </a:lnSpc>
              <a:spcBef>
                <a:spcPts val="600"/>
              </a:spcBef>
              <a:spcAft>
                <a:spcPts val="0"/>
              </a:spcAft>
              <a:buClr>
                <a:schemeClr val="accent5"/>
              </a:buClr>
              <a:buFont typeface="Arial" panose="020B0604020202020204" pitchFamily="34" charset="0"/>
              <a:buChar char="•"/>
              <a:defRPr lang="en-GB" sz="1000" kern="1200" dirty="0">
                <a:solidFill>
                  <a:schemeClr val="tx1"/>
                </a:solidFill>
                <a:latin typeface="+mn-lt"/>
                <a:ea typeface="+mn-ea"/>
                <a:cs typeface="+mn-cs"/>
              </a:defRPr>
            </a:lvl5pPr>
            <a:lvl6pPr marL="358775" indent="-176213" algn="l" defTabSz="914400" rtl="0" eaLnBrk="1" latinLnBrk="0" hangingPunct="1">
              <a:lnSpc>
                <a:spcPct val="90000"/>
              </a:lnSpc>
              <a:spcBef>
                <a:spcPts val="600"/>
              </a:spcBef>
              <a:spcAft>
                <a:spcPts val="0"/>
              </a:spcAft>
              <a:buFont typeface="Arial" panose="020B0604020202020204" pitchFamily="34" charset="0"/>
              <a:buChar char="•"/>
              <a:defRPr lang="en-GB" sz="1000" kern="1200" dirty="0">
                <a:solidFill>
                  <a:schemeClr val="tx1"/>
                </a:solidFill>
                <a:latin typeface="+mn-lt"/>
                <a:ea typeface="+mn-ea"/>
                <a:cs typeface="+mn-cs"/>
              </a:defRPr>
            </a:lvl6pPr>
            <a:lvl7pPr marL="358775" indent="-176213" algn="l" defTabSz="919163" rtl="0" eaLnBrk="1" latinLnBrk="0" hangingPunct="1">
              <a:lnSpc>
                <a:spcPct val="90000"/>
              </a:lnSpc>
              <a:spcBef>
                <a:spcPts val="600"/>
              </a:spcBef>
              <a:spcAft>
                <a:spcPts val="0"/>
              </a:spcAft>
              <a:buFont typeface="Arial" panose="020B0604020202020204" pitchFamily="34" charset="0"/>
              <a:buChar char="•"/>
              <a:defRPr sz="1000" kern="1200">
                <a:solidFill>
                  <a:schemeClr val="tx1"/>
                </a:solidFill>
                <a:latin typeface="+mn-lt"/>
                <a:ea typeface="+mn-ea"/>
                <a:cs typeface="+mn-cs"/>
              </a:defRPr>
            </a:lvl7pPr>
            <a:lvl8pPr marL="358775" indent="-176213"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58775" indent="-176213"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a:lstStyle>
          <a:p>
            <a:pPr marL="3175" lvl="1" indent="0">
              <a:buFont typeface="Arial" panose="020B0604020202020204" pitchFamily="34" charset="0"/>
              <a:buNone/>
            </a:pPr>
            <a:r>
              <a:rPr lang="en-GB" dirty="0">
                <a:latin typeface="Proxima Nova Light" panose="02000506030000020004" pitchFamily="50" charset="0"/>
              </a:rPr>
              <a:t>Legacy Link is the UK's largest team of estate administration consultants, helping to maximise the gifts left to a charity, and adding value at every step of the way.</a:t>
            </a:r>
          </a:p>
          <a:p>
            <a:pPr marL="0" indent="0">
              <a:buFont typeface="Arial" panose="020B0604020202020204" pitchFamily="34" charset="0"/>
              <a:buNone/>
            </a:pPr>
            <a:endParaRPr lang="en-GB" dirty="0">
              <a:latin typeface="Proxima Nova Light" panose="02000506030000020004" pitchFamily="50" charset="0"/>
            </a:endParaRPr>
          </a:p>
        </p:txBody>
      </p:sp>
      <p:sp>
        <p:nvSpPr>
          <p:cNvPr id="37" name="Content Placeholder 5">
            <a:extLst>
              <a:ext uri="{FF2B5EF4-FFF2-40B4-BE49-F238E27FC236}">
                <a16:creationId xmlns:a16="http://schemas.microsoft.com/office/drawing/2014/main" id="{20F0D189-8396-0156-416E-0503E97FAB81}"/>
              </a:ext>
            </a:extLst>
          </p:cNvPr>
          <p:cNvSpPr txBox="1">
            <a:spLocks/>
          </p:cNvSpPr>
          <p:nvPr/>
        </p:nvSpPr>
        <p:spPr>
          <a:xfrm>
            <a:off x="8078203" y="3201059"/>
            <a:ext cx="3559175" cy="855878"/>
          </a:xfrm>
          <a:prstGeom prst="rect">
            <a:avLst/>
          </a:prstGeom>
        </p:spPr>
        <p:txBody>
          <a:bodyPr vert="horz" lIns="0" tIns="0" rIns="0" bIns="0" rtlCol="0">
            <a:noAutofit/>
          </a:bodyPr>
          <a:lstStyle>
            <a:lvl1pPr marL="179388" indent="-179388" algn="l" defTabSz="914400" rtl="0" eaLnBrk="1" latinLnBrk="0" hangingPunct="1">
              <a:lnSpc>
                <a:spcPct val="102000"/>
              </a:lnSpc>
              <a:spcBef>
                <a:spcPts val="600"/>
              </a:spcBef>
              <a:spcAft>
                <a:spcPts val="600"/>
              </a:spcAft>
              <a:buClr>
                <a:schemeClr val="accent5"/>
              </a:buClr>
              <a:buFont typeface="Arial" panose="020B0604020202020204" pitchFamily="34" charset="0"/>
              <a:buChar char="•"/>
              <a:defRPr sz="1600" kern="1200">
                <a:solidFill>
                  <a:schemeClr val="tx1"/>
                </a:solidFill>
                <a:latin typeface="+mn-lt"/>
                <a:ea typeface="+mn-ea"/>
                <a:cs typeface="+mn-cs"/>
              </a:defRPr>
            </a:lvl1pPr>
            <a:lvl2pPr marL="182563" indent="-182563" algn="l" defTabSz="914400" rtl="0" eaLnBrk="1" latinLnBrk="0" hangingPunct="1">
              <a:lnSpc>
                <a:spcPct val="102000"/>
              </a:lnSpc>
              <a:spcBef>
                <a:spcPts val="600"/>
              </a:spcBef>
              <a:spcAft>
                <a:spcPts val="0"/>
              </a:spcAft>
              <a:buClr>
                <a:schemeClr val="accent5"/>
              </a:buClr>
              <a:buFont typeface="Arial" panose="020B0604020202020204" pitchFamily="34" charset="0"/>
              <a:buChar char="•"/>
              <a:defRPr sz="1200" kern="1200">
                <a:solidFill>
                  <a:schemeClr val="tx1"/>
                </a:solidFill>
                <a:latin typeface="+mn-lt"/>
                <a:ea typeface="+mn-ea"/>
                <a:cs typeface="+mn-cs"/>
              </a:defRPr>
            </a:lvl2pPr>
            <a:lvl3pPr marL="358775" indent="-176213" algn="l" defTabSz="914400" rtl="0" eaLnBrk="1" latinLnBrk="0" hangingPunct="1">
              <a:lnSpc>
                <a:spcPct val="102000"/>
              </a:lnSpc>
              <a:spcBef>
                <a:spcPts val="600"/>
              </a:spcBef>
              <a:spcAft>
                <a:spcPts val="0"/>
              </a:spcAft>
              <a:buClr>
                <a:schemeClr val="accent5"/>
              </a:buClr>
              <a:buFont typeface="Arial" panose="020B0604020202020204" pitchFamily="34" charset="0"/>
              <a:buChar char="-"/>
              <a:defRPr sz="1200" kern="1200">
                <a:solidFill>
                  <a:schemeClr val="tx1"/>
                </a:solidFill>
                <a:latin typeface="+mn-lt"/>
                <a:ea typeface="+mn-ea"/>
                <a:cs typeface="+mn-cs"/>
              </a:defRPr>
            </a:lvl3pPr>
            <a:lvl4pPr marL="182563" indent="-182563" algn="l" defTabSz="914400" rtl="0" eaLnBrk="1" latinLnBrk="0" hangingPunct="1">
              <a:lnSpc>
                <a:spcPct val="102000"/>
              </a:lnSpc>
              <a:spcBef>
                <a:spcPts val="600"/>
              </a:spcBef>
              <a:spcAft>
                <a:spcPts val="0"/>
              </a:spcAft>
              <a:buClr>
                <a:schemeClr val="accent5"/>
              </a:buClr>
              <a:buFont typeface="Arial" panose="020B0604020202020204" pitchFamily="34" charset="0"/>
              <a:buChar char="•"/>
              <a:defRPr sz="1200" kern="1200">
                <a:solidFill>
                  <a:schemeClr val="tx2"/>
                </a:solidFill>
                <a:latin typeface="+mj-lt"/>
                <a:ea typeface="+mn-ea"/>
                <a:cs typeface="+mn-cs"/>
              </a:defRPr>
            </a:lvl4pPr>
            <a:lvl5pPr marL="182563" indent="-182563" algn="l" defTabSz="914400" rtl="0" eaLnBrk="1" latinLnBrk="0" hangingPunct="1">
              <a:lnSpc>
                <a:spcPct val="102000"/>
              </a:lnSpc>
              <a:spcBef>
                <a:spcPts val="600"/>
              </a:spcBef>
              <a:spcAft>
                <a:spcPts val="0"/>
              </a:spcAft>
              <a:buClr>
                <a:schemeClr val="accent5"/>
              </a:buClr>
              <a:buFont typeface="Arial" panose="020B0604020202020204" pitchFamily="34" charset="0"/>
              <a:buChar char="•"/>
              <a:defRPr lang="en-GB" sz="1000" kern="1200" dirty="0">
                <a:solidFill>
                  <a:schemeClr val="tx1"/>
                </a:solidFill>
                <a:latin typeface="+mn-lt"/>
                <a:ea typeface="+mn-ea"/>
                <a:cs typeface="+mn-cs"/>
              </a:defRPr>
            </a:lvl5pPr>
            <a:lvl6pPr marL="358775" indent="-176213" algn="l" defTabSz="914400" rtl="0" eaLnBrk="1" latinLnBrk="0" hangingPunct="1">
              <a:lnSpc>
                <a:spcPct val="90000"/>
              </a:lnSpc>
              <a:spcBef>
                <a:spcPts val="600"/>
              </a:spcBef>
              <a:spcAft>
                <a:spcPts val="0"/>
              </a:spcAft>
              <a:buFont typeface="Arial" panose="020B0604020202020204" pitchFamily="34" charset="0"/>
              <a:buChar char="•"/>
              <a:defRPr lang="en-GB" sz="1000" kern="1200" dirty="0">
                <a:solidFill>
                  <a:schemeClr val="tx1"/>
                </a:solidFill>
                <a:latin typeface="+mn-lt"/>
                <a:ea typeface="+mn-ea"/>
                <a:cs typeface="+mn-cs"/>
              </a:defRPr>
            </a:lvl6pPr>
            <a:lvl7pPr marL="358775" indent="-176213" algn="l" defTabSz="919163" rtl="0" eaLnBrk="1" latinLnBrk="0" hangingPunct="1">
              <a:lnSpc>
                <a:spcPct val="90000"/>
              </a:lnSpc>
              <a:spcBef>
                <a:spcPts val="600"/>
              </a:spcBef>
              <a:spcAft>
                <a:spcPts val="0"/>
              </a:spcAft>
              <a:buFont typeface="Arial" panose="020B0604020202020204" pitchFamily="34" charset="0"/>
              <a:buChar char="•"/>
              <a:defRPr sz="1000" kern="1200">
                <a:solidFill>
                  <a:schemeClr val="tx1"/>
                </a:solidFill>
                <a:latin typeface="+mn-lt"/>
                <a:ea typeface="+mn-ea"/>
                <a:cs typeface="+mn-cs"/>
              </a:defRPr>
            </a:lvl7pPr>
            <a:lvl8pPr marL="358775" indent="-176213"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58775" indent="-176213"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a:lstStyle>
          <a:p>
            <a:pPr marL="3175" lvl="1" indent="0">
              <a:buFont typeface="Arial" panose="020B0604020202020204" pitchFamily="34" charset="0"/>
              <a:buNone/>
            </a:pPr>
            <a:r>
              <a:rPr lang="en-GB">
                <a:latin typeface="Proxima Nova Light" panose="02000506030000020004" pitchFamily="50" charset="0"/>
              </a:rPr>
              <a:t>Smee &amp; Ford provides timely and accurate legacy notification services for administration teams to optimise their services.</a:t>
            </a:r>
          </a:p>
          <a:p>
            <a:pPr marL="0" indent="0">
              <a:buFont typeface="Arial" panose="020B0604020202020204" pitchFamily="34" charset="0"/>
              <a:buNone/>
            </a:pPr>
            <a:endParaRPr lang="en-GB" dirty="0">
              <a:latin typeface="Proxima Nova Light" panose="02000506030000020004" pitchFamily="50" charset="0"/>
            </a:endParaRPr>
          </a:p>
        </p:txBody>
      </p:sp>
      <p:sp>
        <p:nvSpPr>
          <p:cNvPr id="38" name="Text Placeholder 6">
            <a:extLst>
              <a:ext uri="{FF2B5EF4-FFF2-40B4-BE49-F238E27FC236}">
                <a16:creationId xmlns:a16="http://schemas.microsoft.com/office/drawing/2014/main" id="{51B3F593-A292-F776-48E1-2C53899375C1}"/>
              </a:ext>
            </a:extLst>
          </p:cNvPr>
          <p:cNvSpPr txBox="1">
            <a:spLocks/>
          </p:cNvSpPr>
          <p:nvPr/>
        </p:nvSpPr>
        <p:spPr>
          <a:xfrm>
            <a:off x="563131" y="1265349"/>
            <a:ext cx="9193644" cy="944562"/>
          </a:xfrm>
          <a:prstGeom prst="rect">
            <a:avLst/>
          </a:prstGeom>
        </p:spPr>
        <p:txBody>
          <a:bodyPr vert="horz" lIns="0" tIns="0" rIns="0" bIns="0" rtlCol="0">
            <a:noAutofit/>
          </a:bodyPr>
          <a:lstStyle>
            <a:lvl1pPr marL="0" indent="0" algn="l" defTabSz="914400" rtl="0" eaLnBrk="1" latinLnBrk="0" hangingPunct="1">
              <a:lnSpc>
                <a:spcPct val="102000"/>
              </a:lnSpc>
              <a:spcBef>
                <a:spcPts val="600"/>
              </a:spcBef>
              <a:spcAft>
                <a:spcPts val="600"/>
              </a:spcAft>
              <a:buClr>
                <a:schemeClr val="accent5"/>
              </a:buClr>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02000"/>
              </a:lnSpc>
              <a:spcBef>
                <a:spcPts val="600"/>
              </a:spcBef>
              <a:spcAft>
                <a:spcPts val="0"/>
              </a:spcAft>
              <a:buClr>
                <a:schemeClr val="accent5"/>
              </a:buClr>
              <a:buFont typeface="Arial" panose="020B0604020202020204" pitchFamily="34" charset="0"/>
              <a:buNone/>
              <a:defRPr sz="1600" kern="1200">
                <a:solidFill>
                  <a:schemeClr val="tx1"/>
                </a:solidFill>
                <a:latin typeface="+mn-lt"/>
                <a:ea typeface="+mn-ea"/>
                <a:cs typeface="+mn-cs"/>
              </a:defRPr>
            </a:lvl2pPr>
            <a:lvl3pPr marL="0" indent="0" algn="l" defTabSz="914400" rtl="0" eaLnBrk="1" latinLnBrk="0" hangingPunct="1">
              <a:lnSpc>
                <a:spcPct val="102000"/>
              </a:lnSpc>
              <a:spcBef>
                <a:spcPts val="600"/>
              </a:spcBef>
              <a:spcAft>
                <a:spcPts val="0"/>
              </a:spcAft>
              <a:buClr>
                <a:schemeClr val="accent5"/>
              </a:buClr>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ct val="102000"/>
              </a:lnSpc>
              <a:spcBef>
                <a:spcPts val="600"/>
              </a:spcBef>
              <a:spcAft>
                <a:spcPts val="0"/>
              </a:spcAft>
              <a:buClr>
                <a:schemeClr val="accent5"/>
              </a:buClr>
              <a:buFont typeface="Arial" panose="020B0604020202020204" pitchFamily="34" charset="0"/>
              <a:buNone/>
              <a:defRPr sz="1600" kern="1200">
                <a:solidFill>
                  <a:schemeClr val="tx2"/>
                </a:solidFill>
                <a:latin typeface="+mj-lt"/>
                <a:ea typeface="+mn-ea"/>
                <a:cs typeface="+mn-cs"/>
              </a:defRPr>
            </a:lvl4pPr>
            <a:lvl5pPr marL="0" indent="0" algn="l" defTabSz="914400" rtl="0" eaLnBrk="1" latinLnBrk="0" hangingPunct="1">
              <a:lnSpc>
                <a:spcPct val="102000"/>
              </a:lnSpc>
              <a:spcBef>
                <a:spcPts val="600"/>
              </a:spcBef>
              <a:spcAft>
                <a:spcPts val="0"/>
              </a:spcAft>
              <a:buClr>
                <a:schemeClr val="accent5"/>
              </a:buClr>
              <a:buFont typeface="Arial" panose="020B0604020202020204" pitchFamily="34" charset="0"/>
              <a:buNone/>
              <a:defRPr lang="en-GB" sz="1600" kern="1200">
                <a:solidFill>
                  <a:schemeClr val="tx1"/>
                </a:solidFill>
                <a:latin typeface="+mn-lt"/>
                <a:ea typeface="+mn-ea"/>
                <a:cs typeface="+mn-cs"/>
              </a:defRPr>
            </a:lvl5pPr>
            <a:lvl6pPr marL="358775" indent="-176213" algn="l" defTabSz="914400" rtl="0" eaLnBrk="1" latinLnBrk="0" hangingPunct="1">
              <a:lnSpc>
                <a:spcPct val="90000"/>
              </a:lnSpc>
              <a:spcBef>
                <a:spcPts val="600"/>
              </a:spcBef>
              <a:spcAft>
                <a:spcPts val="0"/>
              </a:spcAft>
              <a:buFont typeface="Arial" panose="020B0604020202020204" pitchFamily="34" charset="0"/>
              <a:buChar char="•"/>
              <a:defRPr lang="en-GB" sz="1000" kern="1200" dirty="0">
                <a:solidFill>
                  <a:schemeClr val="tx1"/>
                </a:solidFill>
                <a:latin typeface="+mn-lt"/>
                <a:ea typeface="+mn-ea"/>
                <a:cs typeface="+mn-cs"/>
              </a:defRPr>
            </a:lvl6pPr>
            <a:lvl7pPr marL="358775" indent="-176213" algn="l" defTabSz="919163" rtl="0" eaLnBrk="1" latinLnBrk="0" hangingPunct="1">
              <a:lnSpc>
                <a:spcPct val="90000"/>
              </a:lnSpc>
              <a:spcBef>
                <a:spcPts val="600"/>
              </a:spcBef>
              <a:spcAft>
                <a:spcPts val="0"/>
              </a:spcAft>
              <a:buFont typeface="Arial" panose="020B0604020202020204" pitchFamily="34" charset="0"/>
              <a:buChar char="•"/>
              <a:defRPr sz="1000" kern="1200">
                <a:solidFill>
                  <a:schemeClr val="tx1"/>
                </a:solidFill>
                <a:latin typeface="+mn-lt"/>
                <a:ea typeface="+mn-ea"/>
                <a:cs typeface="+mn-cs"/>
              </a:defRPr>
            </a:lvl7pPr>
            <a:lvl8pPr marL="358775" indent="-176213"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58775" indent="-176213"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a:lstStyle>
          <a:p>
            <a:r>
              <a:rPr lang="en-GB" dirty="0">
                <a:latin typeface="Proxima Nova Light" panose="02000506030000020004" pitchFamily="50" charset="0"/>
              </a:rPr>
              <a:t>Legacy Futures, together with Smee &amp; Ford is the UK's leading charity consultancy group that specialises in gifts in wills and in-memory giving. We provide the legacy giving data and analysis services that drive the UK market. And we are trusted partner to over 1,000 charities in the UK and worldwide, supporting them to harness the transformative power of legacy giving.</a:t>
            </a:r>
          </a:p>
        </p:txBody>
      </p:sp>
      <p:sp>
        <p:nvSpPr>
          <p:cNvPr id="45" name="Freeform 6">
            <a:extLst>
              <a:ext uri="{FF2B5EF4-FFF2-40B4-BE49-F238E27FC236}">
                <a16:creationId xmlns:a16="http://schemas.microsoft.com/office/drawing/2014/main" id="{6AA7C006-1E6A-CEF4-BE23-A8B0CF4072E2}"/>
              </a:ext>
            </a:extLst>
          </p:cNvPr>
          <p:cNvSpPr>
            <a:spLocks noChangeAspect="1"/>
          </p:cNvSpPr>
          <p:nvPr/>
        </p:nvSpPr>
        <p:spPr bwMode="auto">
          <a:xfrm>
            <a:off x="550863" y="2596314"/>
            <a:ext cx="1077522" cy="445703"/>
          </a:xfrm>
          <a:custGeom>
            <a:avLst/>
            <a:gdLst>
              <a:gd name="T0" fmla="*/ 7004 w 7333"/>
              <a:gd name="T1" fmla="*/ 2083 h 3026"/>
              <a:gd name="T2" fmla="*/ 6580 w 7333"/>
              <a:gd name="T3" fmla="*/ 2351 h 3026"/>
              <a:gd name="T4" fmla="*/ 6815 w 7333"/>
              <a:gd name="T5" fmla="*/ 2966 h 3026"/>
              <a:gd name="T6" fmla="*/ 7121 w 7333"/>
              <a:gd name="T7" fmla="*/ 2444 h 3026"/>
              <a:gd name="T8" fmla="*/ 6173 w 7333"/>
              <a:gd name="T9" fmla="*/ 2460 h 3026"/>
              <a:gd name="T10" fmla="*/ 5892 w 7333"/>
              <a:gd name="T11" fmla="*/ 2494 h 3026"/>
              <a:gd name="T12" fmla="*/ 5569 w 7333"/>
              <a:gd name="T13" fmla="*/ 2544 h 3026"/>
              <a:gd name="T14" fmla="*/ 5185 w 7333"/>
              <a:gd name="T15" fmla="*/ 2309 h 3026"/>
              <a:gd name="T16" fmla="*/ 4871 w 7333"/>
              <a:gd name="T17" fmla="*/ 2873 h 3026"/>
              <a:gd name="T18" fmla="*/ 5214 w 7333"/>
              <a:gd name="T19" fmla="*/ 2897 h 3026"/>
              <a:gd name="T20" fmla="*/ 5456 w 7333"/>
              <a:gd name="T21" fmla="*/ 2412 h 3026"/>
              <a:gd name="T22" fmla="*/ 4621 w 7333"/>
              <a:gd name="T23" fmla="*/ 2064 h 3026"/>
              <a:gd name="T24" fmla="*/ 4170 w 7333"/>
              <a:gd name="T25" fmla="*/ 2869 h 3026"/>
              <a:gd name="T26" fmla="*/ 3151 w 7333"/>
              <a:gd name="T27" fmla="*/ 2043 h 3026"/>
              <a:gd name="T28" fmla="*/ 3360 w 7333"/>
              <a:gd name="T29" fmla="*/ 3026 h 3026"/>
              <a:gd name="T30" fmla="*/ 3651 w 7333"/>
              <a:gd name="T31" fmla="*/ 2102 h 3026"/>
              <a:gd name="T32" fmla="*/ 4308 w 7333"/>
              <a:gd name="T33" fmla="*/ 3010 h 3026"/>
              <a:gd name="T34" fmla="*/ 2872 w 7333"/>
              <a:gd name="T35" fmla="*/ 2865 h 3026"/>
              <a:gd name="T36" fmla="*/ 2559 w 7333"/>
              <a:gd name="T37" fmla="*/ 2211 h 3026"/>
              <a:gd name="T38" fmla="*/ 1869 w 7333"/>
              <a:gd name="T39" fmla="*/ 2068 h 3026"/>
              <a:gd name="T40" fmla="*/ 2559 w 7333"/>
              <a:gd name="T41" fmla="*/ 3010 h 3026"/>
              <a:gd name="T42" fmla="*/ 795 w 7333"/>
              <a:gd name="T43" fmla="*/ 1670 h 3026"/>
              <a:gd name="T44" fmla="*/ 795 w 7333"/>
              <a:gd name="T45" fmla="*/ 3006 h 3026"/>
              <a:gd name="T46" fmla="*/ 1286 w 7333"/>
              <a:gd name="T47" fmla="*/ 2357 h 3026"/>
              <a:gd name="T48" fmla="*/ 1638 w 7333"/>
              <a:gd name="T49" fmla="*/ 2093 h 3026"/>
              <a:gd name="T50" fmla="*/ 1515 w 7333"/>
              <a:gd name="T51" fmla="*/ 1705 h 3026"/>
              <a:gd name="T52" fmla="*/ 795 w 7333"/>
              <a:gd name="T53" fmla="*/ 1670 h 3026"/>
              <a:gd name="T54" fmla="*/ 5286 w 7333"/>
              <a:gd name="T55" fmla="*/ 1620 h 3026"/>
              <a:gd name="T56" fmla="*/ 5061 w 7333"/>
              <a:gd name="T57" fmla="*/ 1794 h 3026"/>
              <a:gd name="T58" fmla="*/ 5908 w 7333"/>
              <a:gd name="T59" fmla="*/ 397 h 3026"/>
              <a:gd name="T60" fmla="*/ 5350 w 7333"/>
              <a:gd name="T61" fmla="*/ 550 h 3026"/>
              <a:gd name="T62" fmla="*/ 4986 w 7333"/>
              <a:gd name="T63" fmla="*/ 492 h 3026"/>
              <a:gd name="T64" fmla="*/ 4906 w 7333"/>
              <a:gd name="T65" fmla="*/ 1022 h 3026"/>
              <a:gd name="T66" fmla="*/ 4786 w 7333"/>
              <a:gd name="T67" fmla="*/ 768 h 3026"/>
              <a:gd name="T68" fmla="*/ 4524 w 7333"/>
              <a:gd name="T69" fmla="*/ 1358 h 3026"/>
              <a:gd name="T70" fmla="*/ 3616 w 7333"/>
              <a:gd name="T71" fmla="*/ 1152 h 3026"/>
              <a:gd name="T72" fmla="*/ 3624 w 7333"/>
              <a:gd name="T73" fmla="*/ 638 h 3026"/>
              <a:gd name="T74" fmla="*/ 3540 w 7333"/>
              <a:gd name="T75" fmla="*/ 382 h 3026"/>
              <a:gd name="T76" fmla="*/ 4023 w 7333"/>
              <a:gd name="T77" fmla="*/ 1184 h 3026"/>
              <a:gd name="T78" fmla="*/ 3096 w 7333"/>
              <a:gd name="T79" fmla="*/ 1089 h 3026"/>
              <a:gd name="T80" fmla="*/ 2276 w 7333"/>
              <a:gd name="T81" fmla="*/ 1553 h 3026"/>
              <a:gd name="T82" fmla="*/ 2276 w 7333"/>
              <a:gd name="T83" fmla="*/ 1553 h 3026"/>
              <a:gd name="T84" fmla="*/ 2544 w 7333"/>
              <a:gd name="T85" fmla="*/ 414 h 3026"/>
              <a:gd name="T86" fmla="*/ 2368 w 7333"/>
              <a:gd name="T87" fmla="*/ 987 h 3026"/>
              <a:gd name="T88" fmla="*/ 3043 w 7333"/>
              <a:gd name="T89" fmla="*/ 217 h 3026"/>
              <a:gd name="T90" fmla="*/ 2330 w 7333"/>
              <a:gd name="T91" fmla="*/ 1064 h 3026"/>
              <a:gd name="T92" fmla="*/ 2335 w 7333"/>
              <a:gd name="T93" fmla="*/ 1429 h 3026"/>
              <a:gd name="T94" fmla="*/ 1598 w 7333"/>
              <a:gd name="T95" fmla="*/ 418 h 3026"/>
              <a:gd name="T96" fmla="*/ 2020 w 7333"/>
              <a:gd name="T97" fmla="*/ 785 h 3026"/>
              <a:gd name="T98" fmla="*/ 2012 w 7333"/>
              <a:gd name="T99" fmla="*/ 1005 h 3026"/>
              <a:gd name="T100" fmla="*/ 0 w 7333"/>
              <a:gd name="T101" fmla="*/ 1343 h 3026"/>
              <a:gd name="T102" fmla="*/ 0 w 7333"/>
              <a:gd name="T103" fmla="*/ 3 h 3026"/>
              <a:gd name="T104" fmla="*/ 491 w 7333"/>
              <a:gd name="T105" fmla="*/ 1266 h 3026"/>
              <a:gd name="T106" fmla="*/ 1028 w 7333"/>
              <a:gd name="T107" fmla="*/ 1343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333" h="3026">
                <a:moveTo>
                  <a:pt x="7121" y="2444"/>
                </a:moveTo>
                <a:lnTo>
                  <a:pt x="7121" y="2444"/>
                </a:lnTo>
                <a:lnTo>
                  <a:pt x="6999" y="2391"/>
                </a:lnTo>
                <a:cubicBezTo>
                  <a:pt x="6886" y="2341"/>
                  <a:pt x="6823" y="2301"/>
                  <a:pt x="6823" y="2217"/>
                </a:cubicBezTo>
                <a:cubicBezTo>
                  <a:pt x="6823" y="2127"/>
                  <a:pt x="6894" y="2083"/>
                  <a:pt x="6978" y="2083"/>
                </a:cubicBezTo>
                <a:lnTo>
                  <a:pt x="7004" y="2083"/>
                </a:lnTo>
                <a:cubicBezTo>
                  <a:pt x="7031" y="2083"/>
                  <a:pt x="7037" y="2093"/>
                  <a:pt x="7048" y="2112"/>
                </a:cubicBezTo>
                <a:lnTo>
                  <a:pt x="7197" y="2378"/>
                </a:lnTo>
                <a:lnTo>
                  <a:pt x="7201" y="2378"/>
                </a:lnTo>
                <a:lnTo>
                  <a:pt x="7308" y="2100"/>
                </a:lnTo>
                <a:cubicBezTo>
                  <a:pt x="7184" y="2062"/>
                  <a:pt x="7066" y="2049"/>
                  <a:pt x="6972" y="2049"/>
                </a:cubicBezTo>
                <a:cubicBezTo>
                  <a:pt x="6729" y="2049"/>
                  <a:pt x="6580" y="2169"/>
                  <a:pt x="6580" y="2351"/>
                </a:cubicBezTo>
                <a:cubicBezTo>
                  <a:pt x="6580" y="2487"/>
                  <a:pt x="6660" y="2573"/>
                  <a:pt x="6765" y="2622"/>
                </a:cubicBezTo>
                <a:lnTo>
                  <a:pt x="6895" y="2683"/>
                </a:lnTo>
                <a:cubicBezTo>
                  <a:pt x="7020" y="2741"/>
                  <a:pt x="7079" y="2773"/>
                  <a:pt x="7079" y="2852"/>
                </a:cubicBezTo>
                <a:cubicBezTo>
                  <a:pt x="7079" y="2934"/>
                  <a:pt x="7010" y="2991"/>
                  <a:pt x="6899" y="2991"/>
                </a:cubicBezTo>
                <a:lnTo>
                  <a:pt x="6855" y="2991"/>
                </a:lnTo>
                <a:cubicBezTo>
                  <a:pt x="6834" y="2991"/>
                  <a:pt x="6823" y="2982"/>
                  <a:pt x="6815" y="2966"/>
                </a:cubicBezTo>
                <a:lnTo>
                  <a:pt x="6662" y="2670"/>
                </a:lnTo>
                <a:lnTo>
                  <a:pt x="6658" y="2670"/>
                </a:lnTo>
                <a:lnTo>
                  <a:pt x="6553" y="2966"/>
                </a:lnTo>
                <a:cubicBezTo>
                  <a:pt x="6662" y="3004"/>
                  <a:pt x="6796" y="3026"/>
                  <a:pt x="6905" y="3026"/>
                </a:cubicBezTo>
                <a:cubicBezTo>
                  <a:pt x="7159" y="3026"/>
                  <a:pt x="7333" y="2915"/>
                  <a:pt x="7333" y="2708"/>
                </a:cubicBezTo>
                <a:cubicBezTo>
                  <a:pt x="7333" y="2561"/>
                  <a:pt x="7240" y="2496"/>
                  <a:pt x="7121" y="2444"/>
                </a:cubicBezTo>
                <a:lnTo>
                  <a:pt x="7121" y="2444"/>
                </a:lnTo>
                <a:close/>
                <a:moveTo>
                  <a:pt x="6175" y="2402"/>
                </a:moveTo>
                <a:lnTo>
                  <a:pt x="6175" y="2402"/>
                </a:lnTo>
                <a:cubicBezTo>
                  <a:pt x="6175" y="2152"/>
                  <a:pt x="6123" y="2085"/>
                  <a:pt x="6045" y="2085"/>
                </a:cubicBezTo>
                <a:cubicBezTo>
                  <a:pt x="5949" y="2085"/>
                  <a:pt x="5896" y="2183"/>
                  <a:pt x="5892" y="2460"/>
                </a:cubicBezTo>
                <a:lnTo>
                  <a:pt x="6173" y="2460"/>
                </a:lnTo>
                <a:cubicBezTo>
                  <a:pt x="6175" y="2435"/>
                  <a:pt x="6175" y="2410"/>
                  <a:pt x="6175" y="2402"/>
                </a:cubicBezTo>
                <a:lnTo>
                  <a:pt x="6175" y="2402"/>
                </a:lnTo>
                <a:close/>
                <a:moveTo>
                  <a:pt x="6467" y="2452"/>
                </a:moveTo>
                <a:lnTo>
                  <a:pt x="6467" y="2452"/>
                </a:lnTo>
                <a:cubicBezTo>
                  <a:pt x="6467" y="2458"/>
                  <a:pt x="6467" y="2471"/>
                  <a:pt x="6465" y="2494"/>
                </a:cubicBezTo>
                <a:lnTo>
                  <a:pt x="5892" y="2494"/>
                </a:lnTo>
                <a:lnTo>
                  <a:pt x="5892" y="2498"/>
                </a:lnTo>
                <a:cubicBezTo>
                  <a:pt x="5892" y="2746"/>
                  <a:pt x="6018" y="2848"/>
                  <a:pt x="6165" y="2848"/>
                </a:cubicBezTo>
                <a:cubicBezTo>
                  <a:pt x="6280" y="2848"/>
                  <a:pt x="6393" y="2798"/>
                  <a:pt x="6456" y="2672"/>
                </a:cubicBezTo>
                <a:lnTo>
                  <a:pt x="6460" y="2672"/>
                </a:lnTo>
                <a:cubicBezTo>
                  <a:pt x="6410" y="2913"/>
                  <a:pt x="6261" y="3026"/>
                  <a:pt x="6037" y="3026"/>
                </a:cubicBezTo>
                <a:cubicBezTo>
                  <a:pt x="5796" y="3026"/>
                  <a:pt x="5569" y="2880"/>
                  <a:pt x="5569" y="2544"/>
                </a:cubicBezTo>
                <a:cubicBezTo>
                  <a:pt x="5569" y="2190"/>
                  <a:pt x="5795" y="2049"/>
                  <a:pt x="6049" y="2049"/>
                </a:cubicBezTo>
                <a:cubicBezTo>
                  <a:pt x="6251" y="2049"/>
                  <a:pt x="6467" y="2144"/>
                  <a:pt x="6467" y="2452"/>
                </a:cubicBezTo>
                <a:lnTo>
                  <a:pt x="6467" y="2452"/>
                </a:lnTo>
                <a:close/>
                <a:moveTo>
                  <a:pt x="5431" y="2049"/>
                </a:moveTo>
                <a:lnTo>
                  <a:pt x="5431" y="2049"/>
                </a:lnTo>
                <a:cubicBezTo>
                  <a:pt x="5298" y="2049"/>
                  <a:pt x="5217" y="2173"/>
                  <a:pt x="5185" y="2309"/>
                </a:cubicBezTo>
                <a:lnTo>
                  <a:pt x="5185" y="2064"/>
                </a:lnTo>
                <a:lnTo>
                  <a:pt x="4760" y="2064"/>
                </a:lnTo>
                <a:lnTo>
                  <a:pt x="4760" y="2068"/>
                </a:lnTo>
                <a:lnTo>
                  <a:pt x="4854" y="2163"/>
                </a:lnTo>
                <a:cubicBezTo>
                  <a:pt x="4870" y="2181"/>
                  <a:pt x="4871" y="2186"/>
                  <a:pt x="4871" y="2211"/>
                </a:cubicBezTo>
                <a:lnTo>
                  <a:pt x="4871" y="2873"/>
                </a:lnTo>
                <a:cubicBezTo>
                  <a:pt x="4871" y="2897"/>
                  <a:pt x="4871" y="2903"/>
                  <a:pt x="4854" y="2918"/>
                </a:cubicBezTo>
                <a:lnTo>
                  <a:pt x="4760" y="3006"/>
                </a:lnTo>
                <a:lnTo>
                  <a:pt x="4760" y="3010"/>
                </a:lnTo>
                <a:lnTo>
                  <a:pt x="5401" y="3010"/>
                </a:lnTo>
                <a:lnTo>
                  <a:pt x="5401" y="3006"/>
                </a:lnTo>
                <a:lnTo>
                  <a:pt x="5214" y="2897"/>
                </a:lnTo>
                <a:cubicBezTo>
                  <a:pt x="5187" y="2880"/>
                  <a:pt x="5185" y="2871"/>
                  <a:pt x="5185" y="2850"/>
                </a:cubicBezTo>
                <a:lnTo>
                  <a:pt x="5185" y="2334"/>
                </a:lnTo>
                <a:cubicBezTo>
                  <a:pt x="5214" y="2280"/>
                  <a:pt x="5235" y="2246"/>
                  <a:pt x="5267" y="2223"/>
                </a:cubicBezTo>
                <a:cubicBezTo>
                  <a:pt x="5280" y="2213"/>
                  <a:pt x="5292" y="2221"/>
                  <a:pt x="5301" y="2232"/>
                </a:cubicBezTo>
                <a:lnTo>
                  <a:pt x="5452" y="2412"/>
                </a:lnTo>
                <a:lnTo>
                  <a:pt x="5456" y="2412"/>
                </a:lnTo>
                <a:lnTo>
                  <a:pt x="5561" y="2112"/>
                </a:lnTo>
                <a:cubicBezTo>
                  <a:pt x="5533" y="2074"/>
                  <a:pt x="5489" y="2049"/>
                  <a:pt x="5431" y="2049"/>
                </a:cubicBezTo>
                <a:lnTo>
                  <a:pt x="5431" y="2049"/>
                </a:lnTo>
                <a:close/>
                <a:moveTo>
                  <a:pt x="4621" y="2865"/>
                </a:moveTo>
                <a:lnTo>
                  <a:pt x="4621" y="2865"/>
                </a:lnTo>
                <a:lnTo>
                  <a:pt x="4621" y="2064"/>
                </a:lnTo>
                <a:lnTo>
                  <a:pt x="4197" y="2064"/>
                </a:lnTo>
                <a:lnTo>
                  <a:pt x="4197" y="2068"/>
                </a:lnTo>
                <a:lnTo>
                  <a:pt x="4290" y="2163"/>
                </a:lnTo>
                <a:cubicBezTo>
                  <a:pt x="4306" y="2181"/>
                  <a:pt x="4308" y="2186"/>
                  <a:pt x="4308" y="2211"/>
                </a:cubicBezTo>
                <a:lnTo>
                  <a:pt x="4308" y="2783"/>
                </a:lnTo>
                <a:cubicBezTo>
                  <a:pt x="4275" y="2831"/>
                  <a:pt x="4231" y="2869"/>
                  <a:pt x="4170" y="2869"/>
                </a:cubicBezTo>
                <a:cubicBezTo>
                  <a:pt x="4063" y="2869"/>
                  <a:pt x="4038" y="2754"/>
                  <a:pt x="4038" y="2584"/>
                </a:cubicBezTo>
                <a:cubicBezTo>
                  <a:pt x="4038" y="2559"/>
                  <a:pt x="4040" y="2070"/>
                  <a:pt x="4040" y="2064"/>
                </a:cubicBezTo>
                <a:lnTo>
                  <a:pt x="3423" y="2064"/>
                </a:lnTo>
                <a:lnTo>
                  <a:pt x="3423" y="1743"/>
                </a:lnTo>
                <a:lnTo>
                  <a:pt x="3419" y="1743"/>
                </a:lnTo>
                <a:lnTo>
                  <a:pt x="3151" y="2043"/>
                </a:lnTo>
                <a:cubicBezTo>
                  <a:pt x="3132" y="2064"/>
                  <a:pt x="3123" y="2064"/>
                  <a:pt x="3092" y="2064"/>
                </a:cubicBezTo>
                <a:lnTo>
                  <a:pt x="3006" y="2064"/>
                </a:lnTo>
                <a:lnTo>
                  <a:pt x="3006" y="2102"/>
                </a:lnTo>
                <a:lnTo>
                  <a:pt x="3111" y="2102"/>
                </a:lnTo>
                <a:lnTo>
                  <a:pt x="3111" y="2764"/>
                </a:lnTo>
                <a:cubicBezTo>
                  <a:pt x="3111" y="2936"/>
                  <a:pt x="3193" y="3026"/>
                  <a:pt x="3360" y="3026"/>
                </a:cubicBezTo>
                <a:cubicBezTo>
                  <a:pt x="3541" y="3026"/>
                  <a:pt x="3620" y="2915"/>
                  <a:pt x="3639" y="2808"/>
                </a:cubicBezTo>
                <a:lnTo>
                  <a:pt x="3635" y="2806"/>
                </a:lnTo>
                <a:cubicBezTo>
                  <a:pt x="3614" y="2844"/>
                  <a:pt x="3574" y="2876"/>
                  <a:pt x="3524" y="2876"/>
                </a:cubicBezTo>
                <a:cubicBezTo>
                  <a:pt x="3461" y="2876"/>
                  <a:pt x="3423" y="2827"/>
                  <a:pt x="3423" y="2741"/>
                </a:cubicBezTo>
                <a:lnTo>
                  <a:pt x="3423" y="2102"/>
                </a:lnTo>
                <a:lnTo>
                  <a:pt x="3651" y="2102"/>
                </a:lnTo>
                <a:lnTo>
                  <a:pt x="3711" y="2163"/>
                </a:lnTo>
                <a:cubicBezTo>
                  <a:pt x="3727" y="2179"/>
                  <a:pt x="3728" y="2184"/>
                  <a:pt x="3728" y="2209"/>
                </a:cubicBezTo>
                <a:cubicBezTo>
                  <a:pt x="3727" y="2364"/>
                  <a:pt x="3725" y="2502"/>
                  <a:pt x="3725" y="2628"/>
                </a:cubicBezTo>
                <a:cubicBezTo>
                  <a:pt x="3725" y="2888"/>
                  <a:pt x="3826" y="3026"/>
                  <a:pt x="4015" y="3026"/>
                </a:cubicBezTo>
                <a:cubicBezTo>
                  <a:pt x="4157" y="3026"/>
                  <a:pt x="4260" y="2936"/>
                  <a:pt x="4308" y="2806"/>
                </a:cubicBezTo>
                <a:lnTo>
                  <a:pt x="4308" y="3010"/>
                </a:lnTo>
                <a:lnTo>
                  <a:pt x="4734" y="3010"/>
                </a:lnTo>
                <a:lnTo>
                  <a:pt x="4734" y="3006"/>
                </a:lnTo>
                <a:lnTo>
                  <a:pt x="4638" y="2913"/>
                </a:lnTo>
                <a:cubicBezTo>
                  <a:pt x="4621" y="2897"/>
                  <a:pt x="4621" y="2890"/>
                  <a:pt x="4621" y="2865"/>
                </a:cubicBezTo>
                <a:lnTo>
                  <a:pt x="4621" y="2865"/>
                </a:lnTo>
                <a:close/>
                <a:moveTo>
                  <a:pt x="2872" y="2865"/>
                </a:moveTo>
                <a:lnTo>
                  <a:pt x="2872" y="2865"/>
                </a:lnTo>
                <a:lnTo>
                  <a:pt x="2872" y="2064"/>
                </a:lnTo>
                <a:lnTo>
                  <a:pt x="2448" y="2064"/>
                </a:lnTo>
                <a:lnTo>
                  <a:pt x="2448" y="2068"/>
                </a:lnTo>
                <a:lnTo>
                  <a:pt x="2542" y="2163"/>
                </a:lnTo>
                <a:cubicBezTo>
                  <a:pt x="2557" y="2181"/>
                  <a:pt x="2559" y="2186"/>
                  <a:pt x="2559" y="2211"/>
                </a:cubicBezTo>
                <a:lnTo>
                  <a:pt x="2559" y="2783"/>
                </a:lnTo>
                <a:cubicBezTo>
                  <a:pt x="2526" y="2831"/>
                  <a:pt x="2482" y="2869"/>
                  <a:pt x="2421" y="2869"/>
                </a:cubicBezTo>
                <a:cubicBezTo>
                  <a:pt x="2314" y="2869"/>
                  <a:pt x="2289" y="2754"/>
                  <a:pt x="2289" y="2584"/>
                </a:cubicBezTo>
                <a:cubicBezTo>
                  <a:pt x="2289" y="2559"/>
                  <a:pt x="2291" y="2070"/>
                  <a:pt x="2291" y="2064"/>
                </a:cubicBezTo>
                <a:lnTo>
                  <a:pt x="1869" y="2064"/>
                </a:lnTo>
                <a:lnTo>
                  <a:pt x="1869" y="2068"/>
                </a:lnTo>
                <a:lnTo>
                  <a:pt x="1962" y="2163"/>
                </a:lnTo>
                <a:cubicBezTo>
                  <a:pt x="1978" y="2179"/>
                  <a:pt x="1980" y="2184"/>
                  <a:pt x="1980" y="2209"/>
                </a:cubicBezTo>
                <a:cubicBezTo>
                  <a:pt x="1978" y="2364"/>
                  <a:pt x="1976" y="2502"/>
                  <a:pt x="1976" y="2628"/>
                </a:cubicBezTo>
                <a:cubicBezTo>
                  <a:pt x="1976" y="2888"/>
                  <a:pt x="2077" y="3026"/>
                  <a:pt x="2266" y="3026"/>
                </a:cubicBezTo>
                <a:cubicBezTo>
                  <a:pt x="2408" y="3026"/>
                  <a:pt x="2511" y="2936"/>
                  <a:pt x="2559" y="2806"/>
                </a:cubicBezTo>
                <a:lnTo>
                  <a:pt x="2559" y="3010"/>
                </a:lnTo>
                <a:lnTo>
                  <a:pt x="2985" y="3010"/>
                </a:lnTo>
                <a:lnTo>
                  <a:pt x="2985" y="3006"/>
                </a:lnTo>
                <a:lnTo>
                  <a:pt x="2889" y="2913"/>
                </a:lnTo>
                <a:cubicBezTo>
                  <a:pt x="2872" y="2897"/>
                  <a:pt x="2872" y="2890"/>
                  <a:pt x="2872" y="2865"/>
                </a:cubicBezTo>
                <a:lnTo>
                  <a:pt x="2872" y="2865"/>
                </a:lnTo>
                <a:close/>
                <a:moveTo>
                  <a:pt x="795" y="1670"/>
                </a:moveTo>
                <a:lnTo>
                  <a:pt x="795" y="1670"/>
                </a:lnTo>
                <a:lnTo>
                  <a:pt x="923" y="1791"/>
                </a:lnTo>
                <a:cubicBezTo>
                  <a:pt x="938" y="1806"/>
                  <a:pt x="940" y="1812"/>
                  <a:pt x="940" y="1837"/>
                </a:cubicBezTo>
                <a:lnTo>
                  <a:pt x="940" y="2840"/>
                </a:lnTo>
                <a:cubicBezTo>
                  <a:pt x="940" y="2865"/>
                  <a:pt x="938" y="2871"/>
                  <a:pt x="923" y="2886"/>
                </a:cubicBezTo>
                <a:lnTo>
                  <a:pt x="795" y="3006"/>
                </a:lnTo>
                <a:lnTo>
                  <a:pt x="795" y="3010"/>
                </a:lnTo>
                <a:lnTo>
                  <a:pt x="1483" y="3010"/>
                </a:lnTo>
                <a:lnTo>
                  <a:pt x="1483" y="3006"/>
                </a:lnTo>
                <a:lnTo>
                  <a:pt x="1307" y="2873"/>
                </a:lnTo>
                <a:cubicBezTo>
                  <a:pt x="1288" y="2857"/>
                  <a:pt x="1286" y="2852"/>
                  <a:pt x="1286" y="2829"/>
                </a:cubicBezTo>
                <a:lnTo>
                  <a:pt x="1286" y="2357"/>
                </a:lnTo>
                <a:lnTo>
                  <a:pt x="1414" y="2357"/>
                </a:lnTo>
                <a:cubicBezTo>
                  <a:pt x="1439" y="2357"/>
                  <a:pt x="1446" y="2360"/>
                  <a:pt x="1466" y="2381"/>
                </a:cubicBezTo>
                <a:lnTo>
                  <a:pt x="1638" y="2580"/>
                </a:lnTo>
                <a:lnTo>
                  <a:pt x="1641" y="2580"/>
                </a:lnTo>
                <a:lnTo>
                  <a:pt x="1641" y="2093"/>
                </a:lnTo>
                <a:lnTo>
                  <a:pt x="1638" y="2093"/>
                </a:lnTo>
                <a:lnTo>
                  <a:pt x="1466" y="2292"/>
                </a:lnTo>
                <a:cubicBezTo>
                  <a:pt x="1446" y="2314"/>
                  <a:pt x="1439" y="2316"/>
                  <a:pt x="1416" y="2318"/>
                </a:cubicBezTo>
                <a:lnTo>
                  <a:pt x="1286" y="2318"/>
                </a:lnTo>
                <a:lnTo>
                  <a:pt x="1286" y="1741"/>
                </a:lnTo>
                <a:cubicBezTo>
                  <a:pt x="1286" y="1709"/>
                  <a:pt x="1292" y="1705"/>
                  <a:pt x="1318" y="1705"/>
                </a:cubicBezTo>
                <a:lnTo>
                  <a:pt x="1515" y="1705"/>
                </a:lnTo>
                <a:cubicBezTo>
                  <a:pt x="1544" y="1705"/>
                  <a:pt x="1553" y="1710"/>
                  <a:pt x="1569" y="1735"/>
                </a:cubicBezTo>
                <a:lnTo>
                  <a:pt x="1815" y="2129"/>
                </a:lnTo>
                <a:lnTo>
                  <a:pt x="1819" y="2129"/>
                </a:lnTo>
                <a:lnTo>
                  <a:pt x="1819" y="1667"/>
                </a:lnTo>
                <a:lnTo>
                  <a:pt x="795" y="1667"/>
                </a:lnTo>
                <a:lnTo>
                  <a:pt x="795" y="1670"/>
                </a:lnTo>
                <a:lnTo>
                  <a:pt x="795" y="1670"/>
                </a:lnTo>
                <a:close/>
                <a:moveTo>
                  <a:pt x="5015" y="555"/>
                </a:moveTo>
                <a:lnTo>
                  <a:pt x="5015" y="555"/>
                </a:lnTo>
                <a:lnTo>
                  <a:pt x="5370" y="1458"/>
                </a:lnTo>
                <a:lnTo>
                  <a:pt x="5359" y="1488"/>
                </a:lnTo>
                <a:cubicBezTo>
                  <a:pt x="5340" y="1532"/>
                  <a:pt x="5311" y="1586"/>
                  <a:pt x="5286" y="1620"/>
                </a:cubicBezTo>
                <a:cubicBezTo>
                  <a:pt x="5275" y="1637"/>
                  <a:pt x="5267" y="1643"/>
                  <a:pt x="5258" y="1643"/>
                </a:cubicBezTo>
                <a:cubicBezTo>
                  <a:pt x="5250" y="1643"/>
                  <a:pt x="5244" y="1637"/>
                  <a:pt x="5235" y="1628"/>
                </a:cubicBezTo>
                <a:lnTo>
                  <a:pt x="5046" y="1440"/>
                </a:lnTo>
                <a:lnTo>
                  <a:pt x="5042" y="1440"/>
                </a:lnTo>
                <a:lnTo>
                  <a:pt x="4971" y="1775"/>
                </a:lnTo>
                <a:cubicBezTo>
                  <a:pt x="5002" y="1788"/>
                  <a:pt x="5032" y="1794"/>
                  <a:pt x="5061" y="1794"/>
                </a:cubicBezTo>
                <a:cubicBezTo>
                  <a:pt x="5176" y="1794"/>
                  <a:pt x="5248" y="1746"/>
                  <a:pt x="5327" y="1624"/>
                </a:cubicBezTo>
                <a:cubicBezTo>
                  <a:pt x="5390" y="1525"/>
                  <a:pt x="5447" y="1410"/>
                  <a:pt x="5491" y="1307"/>
                </a:cubicBezTo>
                <a:lnTo>
                  <a:pt x="5736" y="714"/>
                </a:lnTo>
                <a:cubicBezTo>
                  <a:pt x="5751" y="676"/>
                  <a:pt x="5760" y="653"/>
                  <a:pt x="5783" y="615"/>
                </a:cubicBezTo>
                <a:lnTo>
                  <a:pt x="5908" y="401"/>
                </a:lnTo>
                <a:lnTo>
                  <a:pt x="5908" y="397"/>
                </a:lnTo>
                <a:lnTo>
                  <a:pt x="5581" y="397"/>
                </a:lnTo>
                <a:lnTo>
                  <a:pt x="5581" y="401"/>
                </a:lnTo>
                <a:lnTo>
                  <a:pt x="5697" y="638"/>
                </a:lnTo>
                <a:cubicBezTo>
                  <a:pt x="5713" y="668"/>
                  <a:pt x="5711" y="676"/>
                  <a:pt x="5697" y="708"/>
                </a:cubicBezTo>
                <a:lnTo>
                  <a:pt x="5542" y="1085"/>
                </a:lnTo>
                <a:lnTo>
                  <a:pt x="5350" y="550"/>
                </a:lnTo>
                <a:cubicBezTo>
                  <a:pt x="5340" y="527"/>
                  <a:pt x="5344" y="519"/>
                  <a:pt x="5353" y="506"/>
                </a:cubicBezTo>
                <a:lnTo>
                  <a:pt x="5430" y="401"/>
                </a:lnTo>
                <a:lnTo>
                  <a:pt x="5430" y="397"/>
                </a:lnTo>
                <a:lnTo>
                  <a:pt x="4935" y="397"/>
                </a:lnTo>
                <a:lnTo>
                  <a:pt x="4935" y="401"/>
                </a:lnTo>
                <a:lnTo>
                  <a:pt x="4986" y="492"/>
                </a:lnTo>
                <a:cubicBezTo>
                  <a:pt x="4996" y="511"/>
                  <a:pt x="5005" y="531"/>
                  <a:pt x="5015" y="555"/>
                </a:cubicBezTo>
                <a:lnTo>
                  <a:pt x="5015" y="555"/>
                </a:lnTo>
                <a:close/>
                <a:moveTo>
                  <a:pt x="4524" y="1358"/>
                </a:moveTo>
                <a:lnTo>
                  <a:pt x="4524" y="1358"/>
                </a:lnTo>
                <a:cubicBezTo>
                  <a:pt x="4744" y="1358"/>
                  <a:pt x="4877" y="1228"/>
                  <a:pt x="4910" y="1022"/>
                </a:cubicBezTo>
                <a:lnTo>
                  <a:pt x="4906" y="1022"/>
                </a:lnTo>
                <a:cubicBezTo>
                  <a:pt x="4854" y="1121"/>
                  <a:pt x="4772" y="1179"/>
                  <a:pt x="4671" y="1179"/>
                </a:cubicBezTo>
                <a:cubicBezTo>
                  <a:pt x="4541" y="1179"/>
                  <a:pt x="4413" y="1081"/>
                  <a:pt x="4413" y="789"/>
                </a:cubicBezTo>
                <a:cubicBezTo>
                  <a:pt x="4413" y="542"/>
                  <a:pt x="4478" y="418"/>
                  <a:pt x="4595" y="418"/>
                </a:cubicBezTo>
                <a:lnTo>
                  <a:pt x="4604" y="418"/>
                </a:lnTo>
                <a:cubicBezTo>
                  <a:pt x="4627" y="418"/>
                  <a:pt x="4631" y="422"/>
                  <a:pt x="4638" y="441"/>
                </a:cubicBezTo>
                <a:lnTo>
                  <a:pt x="4786" y="768"/>
                </a:lnTo>
                <a:lnTo>
                  <a:pt x="4790" y="768"/>
                </a:lnTo>
                <a:lnTo>
                  <a:pt x="4912" y="439"/>
                </a:lnTo>
                <a:cubicBezTo>
                  <a:pt x="4791" y="399"/>
                  <a:pt x="4688" y="382"/>
                  <a:pt x="4587" y="382"/>
                </a:cubicBezTo>
                <a:cubicBezTo>
                  <a:pt x="4340" y="382"/>
                  <a:pt x="4078" y="511"/>
                  <a:pt x="4078" y="880"/>
                </a:cubicBezTo>
                <a:cubicBezTo>
                  <a:pt x="4078" y="1205"/>
                  <a:pt x="4296" y="1358"/>
                  <a:pt x="4524" y="1358"/>
                </a:cubicBezTo>
                <a:lnTo>
                  <a:pt x="4524" y="1358"/>
                </a:lnTo>
                <a:close/>
                <a:moveTo>
                  <a:pt x="3620" y="871"/>
                </a:moveTo>
                <a:lnTo>
                  <a:pt x="3620" y="871"/>
                </a:lnTo>
                <a:cubicBezTo>
                  <a:pt x="3597" y="863"/>
                  <a:pt x="3574" y="859"/>
                  <a:pt x="3549" y="859"/>
                </a:cubicBezTo>
                <a:cubicBezTo>
                  <a:pt x="3450" y="859"/>
                  <a:pt x="3394" y="945"/>
                  <a:pt x="3394" y="1056"/>
                </a:cubicBezTo>
                <a:cubicBezTo>
                  <a:pt x="3394" y="1161"/>
                  <a:pt x="3442" y="1219"/>
                  <a:pt x="3507" y="1219"/>
                </a:cubicBezTo>
                <a:cubicBezTo>
                  <a:pt x="3549" y="1219"/>
                  <a:pt x="3591" y="1190"/>
                  <a:pt x="3616" y="1152"/>
                </a:cubicBezTo>
                <a:lnTo>
                  <a:pt x="3616" y="1150"/>
                </a:lnTo>
                <a:lnTo>
                  <a:pt x="3620" y="871"/>
                </a:lnTo>
                <a:lnTo>
                  <a:pt x="3620" y="871"/>
                </a:lnTo>
                <a:close/>
                <a:moveTo>
                  <a:pt x="3624" y="647"/>
                </a:moveTo>
                <a:lnTo>
                  <a:pt x="3624" y="647"/>
                </a:lnTo>
                <a:lnTo>
                  <a:pt x="3624" y="638"/>
                </a:lnTo>
                <a:cubicBezTo>
                  <a:pt x="3624" y="506"/>
                  <a:pt x="3584" y="418"/>
                  <a:pt x="3484" y="418"/>
                </a:cubicBezTo>
                <a:cubicBezTo>
                  <a:pt x="3446" y="418"/>
                  <a:pt x="3444" y="420"/>
                  <a:pt x="3433" y="441"/>
                </a:cubicBezTo>
                <a:lnTo>
                  <a:pt x="3278" y="727"/>
                </a:lnTo>
                <a:lnTo>
                  <a:pt x="3274" y="727"/>
                </a:lnTo>
                <a:lnTo>
                  <a:pt x="3153" y="454"/>
                </a:lnTo>
                <a:cubicBezTo>
                  <a:pt x="3282" y="408"/>
                  <a:pt x="3417" y="382"/>
                  <a:pt x="3540" y="382"/>
                </a:cubicBezTo>
                <a:cubicBezTo>
                  <a:pt x="3668" y="382"/>
                  <a:pt x="3767" y="404"/>
                  <a:pt x="3836" y="469"/>
                </a:cubicBezTo>
                <a:cubicBezTo>
                  <a:pt x="3897" y="527"/>
                  <a:pt x="3931" y="620"/>
                  <a:pt x="3931" y="768"/>
                </a:cubicBezTo>
                <a:cubicBezTo>
                  <a:pt x="3931" y="787"/>
                  <a:pt x="3929" y="831"/>
                  <a:pt x="3929" y="836"/>
                </a:cubicBezTo>
                <a:lnTo>
                  <a:pt x="3918" y="1108"/>
                </a:lnTo>
                <a:cubicBezTo>
                  <a:pt x="3914" y="1182"/>
                  <a:pt x="3931" y="1219"/>
                  <a:pt x="3970" y="1219"/>
                </a:cubicBezTo>
                <a:cubicBezTo>
                  <a:pt x="3994" y="1219"/>
                  <a:pt x="4012" y="1207"/>
                  <a:pt x="4023" y="1184"/>
                </a:cubicBezTo>
                <a:lnTo>
                  <a:pt x="4027" y="1184"/>
                </a:lnTo>
                <a:cubicBezTo>
                  <a:pt x="4027" y="1201"/>
                  <a:pt x="4023" y="1230"/>
                  <a:pt x="4012" y="1253"/>
                </a:cubicBezTo>
                <a:cubicBezTo>
                  <a:pt x="3981" y="1316"/>
                  <a:pt x="3916" y="1358"/>
                  <a:pt x="3824" y="1358"/>
                </a:cubicBezTo>
                <a:cubicBezTo>
                  <a:pt x="3715" y="1358"/>
                  <a:pt x="3622" y="1293"/>
                  <a:pt x="3616" y="1173"/>
                </a:cubicBezTo>
                <a:cubicBezTo>
                  <a:pt x="3578" y="1284"/>
                  <a:pt x="3480" y="1358"/>
                  <a:pt x="3356" y="1358"/>
                </a:cubicBezTo>
                <a:cubicBezTo>
                  <a:pt x="3217" y="1358"/>
                  <a:pt x="3096" y="1265"/>
                  <a:pt x="3096" y="1089"/>
                </a:cubicBezTo>
                <a:cubicBezTo>
                  <a:pt x="3096" y="900"/>
                  <a:pt x="3260" y="800"/>
                  <a:pt x="3417" y="800"/>
                </a:cubicBezTo>
                <a:cubicBezTo>
                  <a:pt x="3499" y="800"/>
                  <a:pt x="3568" y="815"/>
                  <a:pt x="3620" y="852"/>
                </a:cubicBezTo>
                <a:lnTo>
                  <a:pt x="3624" y="647"/>
                </a:lnTo>
                <a:lnTo>
                  <a:pt x="3624" y="647"/>
                </a:lnTo>
                <a:close/>
                <a:moveTo>
                  <a:pt x="2276" y="1553"/>
                </a:moveTo>
                <a:lnTo>
                  <a:pt x="2276" y="1553"/>
                </a:lnTo>
                <a:cubicBezTo>
                  <a:pt x="2276" y="1681"/>
                  <a:pt x="2421" y="1754"/>
                  <a:pt x="2571" y="1754"/>
                </a:cubicBezTo>
                <a:cubicBezTo>
                  <a:pt x="2710" y="1754"/>
                  <a:pt x="2851" y="1695"/>
                  <a:pt x="2851" y="1570"/>
                </a:cubicBezTo>
                <a:cubicBezTo>
                  <a:pt x="2851" y="1496"/>
                  <a:pt x="2809" y="1452"/>
                  <a:pt x="2668" y="1446"/>
                </a:cubicBezTo>
                <a:lnTo>
                  <a:pt x="2420" y="1438"/>
                </a:lnTo>
                <a:cubicBezTo>
                  <a:pt x="2395" y="1437"/>
                  <a:pt x="2374" y="1435"/>
                  <a:pt x="2353" y="1431"/>
                </a:cubicBezTo>
                <a:cubicBezTo>
                  <a:pt x="2305" y="1460"/>
                  <a:pt x="2276" y="1496"/>
                  <a:pt x="2276" y="1553"/>
                </a:cubicBezTo>
                <a:lnTo>
                  <a:pt x="2276" y="1553"/>
                </a:lnTo>
                <a:close/>
                <a:moveTo>
                  <a:pt x="2421" y="693"/>
                </a:moveTo>
                <a:lnTo>
                  <a:pt x="2421" y="693"/>
                </a:lnTo>
                <a:cubicBezTo>
                  <a:pt x="2421" y="905"/>
                  <a:pt x="2465" y="976"/>
                  <a:pt x="2544" y="976"/>
                </a:cubicBezTo>
                <a:cubicBezTo>
                  <a:pt x="2622" y="976"/>
                  <a:pt x="2666" y="905"/>
                  <a:pt x="2666" y="695"/>
                </a:cubicBezTo>
                <a:cubicBezTo>
                  <a:pt x="2666" y="487"/>
                  <a:pt x="2624" y="414"/>
                  <a:pt x="2544" y="414"/>
                </a:cubicBezTo>
                <a:cubicBezTo>
                  <a:pt x="2463" y="414"/>
                  <a:pt x="2421" y="487"/>
                  <a:pt x="2421" y="693"/>
                </a:cubicBezTo>
                <a:lnTo>
                  <a:pt x="2421" y="693"/>
                </a:lnTo>
                <a:close/>
                <a:moveTo>
                  <a:pt x="2335" y="1429"/>
                </a:moveTo>
                <a:lnTo>
                  <a:pt x="2335" y="1429"/>
                </a:lnTo>
                <a:cubicBezTo>
                  <a:pt x="2202" y="1400"/>
                  <a:pt x="2127" y="1320"/>
                  <a:pt x="2127" y="1221"/>
                </a:cubicBezTo>
                <a:cubicBezTo>
                  <a:pt x="2127" y="1108"/>
                  <a:pt x="2221" y="1022"/>
                  <a:pt x="2368" y="987"/>
                </a:cubicBezTo>
                <a:cubicBezTo>
                  <a:pt x="2225" y="951"/>
                  <a:pt x="2127" y="861"/>
                  <a:pt x="2127" y="699"/>
                </a:cubicBezTo>
                <a:cubicBezTo>
                  <a:pt x="2127" y="481"/>
                  <a:pt x="2303" y="382"/>
                  <a:pt x="2538" y="382"/>
                </a:cubicBezTo>
                <a:cubicBezTo>
                  <a:pt x="2657" y="382"/>
                  <a:pt x="2746" y="406"/>
                  <a:pt x="2800" y="435"/>
                </a:cubicBezTo>
                <a:cubicBezTo>
                  <a:pt x="2817" y="445"/>
                  <a:pt x="2823" y="445"/>
                  <a:pt x="2840" y="425"/>
                </a:cubicBezTo>
                <a:lnTo>
                  <a:pt x="3039" y="215"/>
                </a:lnTo>
                <a:lnTo>
                  <a:pt x="3043" y="217"/>
                </a:lnTo>
                <a:lnTo>
                  <a:pt x="3043" y="504"/>
                </a:lnTo>
                <a:lnTo>
                  <a:pt x="2863" y="504"/>
                </a:lnTo>
                <a:cubicBezTo>
                  <a:pt x="2920" y="550"/>
                  <a:pt x="2960" y="613"/>
                  <a:pt x="2960" y="710"/>
                </a:cubicBezTo>
                <a:cubicBezTo>
                  <a:pt x="2960" y="921"/>
                  <a:pt x="2781" y="1008"/>
                  <a:pt x="2544" y="1008"/>
                </a:cubicBezTo>
                <a:cubicBezTo>
                  <a:pt x="2488" y="1008"/>
                  <a:pt x="2437" y="1005"/>
                  <a:pt x="2389" y="993"/>
                </a:cubicBezTo>
                <a:cubicBezTo>
                  <a:pt x="2349" y="1008"/>
                  <a:pt x="2330" y="1035"/>
                  <a:pt x="2330" y="1064"/>
                </a:cubicBezTo>
                <a:cubicBezTo>
                  <a:pt x="2330" y="1115"/>
                  <a:pt x="2395" y="1148"/>
                  <a:pt x="2525" y="1148"/>
                </a:cubicBezTo>
                <a:lnTo>
                  <a:pt x="2702" y="1148"/>
                </a:lnTo>
                <a:cubicBezTo>
                  <a:pt x="2922" y="1148"/>
                  <a:pt x="3045" y="1230"/>
                  <a:pt x="3045" y="1402"/>
                </a:cubicBezTo>
                <a:cubicBezTo>
                  <a:pt x="3045" y="1637"/>
                  <a:pt x="2811" y="1794"/>
                  <a:pt x="2506" y="1794"/>
                </a:cubicBezTo>
                <a:cubicBezTo>
                  <a:pt x="2316" y="1794"/>
                  <a:pt x="2114" y="1733"/>
                  <a:pt x="2114" y="1601"/>
                </a:cubicBezTo>
                <a:cubicBezTo>
                  <a:pt x="2114" y="1525"/>
                  <a:pt x="2177" y="1452"/>
                  <a:pt x="2335" y="1429"/>
                </a:cubicBezTo>
                <a:lnTo>
                  <a:pt x="2335" y="1429"/>
                </a:lnTo>
                <a:close/>
                <a:moveTo>
                  <a:pt x="1445" y="792"/>
                </a:moveTo>
                <a:lnTo>
                  <a:pt x="1445" y="792"/>
                </a:lnTo>
                <a:lnTo>
                  <a:pt x="1726" y="792"/>
                </a:lnTo>
                <a:cubicBezTo>
                  <a:pt x="1728" y="768"/>
                  <a:pt x="1728" y="743"/>
                  <a:pt x="1728" y="735"/>
                </a:cubicBezTo>
                <a:cubicBezTo>
                  <a:pt x="1728" y="485"/>
                  <a:pt x="1676" y="418"/>
                  <a:pt x="1598" y="418"/>
                </a:cubicBezTo>
                <a:cubicBezTo>
                  <a:pt x="1502" y="418"/>
                  <a:pt x="1449" y="515"/>
                  <a:pt x="1445" y="792"/>
                </a:cubicBezTo>
                <a:lnTo>
                  <a:pt x="1445" y="792"/>
                </a:lnTo>
                <a:close/>
                <a:moveTo>
                  <a:pt x="1122" y="877"/>
                </a:moveTo>
                <a:lnTo>
                  <a:pt x="1122" y="877"/>
                </a:lnTo>
                <a:cubicBezTo>
                  <a:pt x="1122" y="523"/>
                  <a:pt x="1347" y="382"/>
                  <a:pt x="1601" y="382"/>
                </a:cubicBezTo>
                <a:cubicBezTo>
                  <a:pt x="1804" y="382"/>
                  <a:pt x="2020" y="477"/>
                  <a:pt x="2020" y="785"/>
                </a:cubicBezTo>
                <a:cubicBezTo>
                  <a:pt x="2020" y="791"/>
                  <a:pt x="2020" y="804"/>
                  <a:pt x="2018" y="827"/>
                </a:cubicBezTo>
                <a:lnTo>
                  <a:pt x="1445" y="827"/>
                </a:lnTo>
                <a:lnTo>
                  <a:pt x="1445" y="831"/>
                </a:lnTo>
                <a:cubicBezTo>
                  <a:pt x="1445" y="1079"/>
                  <a:pt x="1571" y="1180"/>
                  <a:pt x="1718" y="1180"/>
                </a:cubicBezTo>
                <a:cubicBezTo>
                  <a:pt x="1833" y="1180"/>
                  <a:pt x="1946" y="1131"/>
                  <a:pt x="2009" y="1005"/>
                </a:cubicBezTo>
                <a:lnTo>
                  <a:pt x="2012" y="1005"/>
                </a:lnTo>
                <a:cubicBezTo>
                  <a:pt x="1963" y="1245"/>
                  <a:pt x="1814" y="1358"/>
                  <a:pt x="1590" y="1358"/>
                </a:cubicBezTo>
                <a:cubicBezTo>
                  <a:pt x="1349" y="1358"/>
                  <a:pt x="1122" y="1213"/>
                  <a:pt x="1122" y="877"/>
                </a:cubicBezTo>
                <a:lnTo>
                  <a:pt x="1122" y="877"/>
                </a:lnTo>
                <a:close/>
                <a:moveTo>
                  <a:pt x="1028" y="1343"/>
                </a:moveTo>
                <a:lnTo>
                  <a:pt x="1028" y="1343"/>
                </a:lnTo>
                <a:lnTo>
                  <a:pt x="0" y="1343"/>
                </a:lnTo>
                <a:lnTo>
                  <a:pt x="0" y="1339"/>
                </a:lnTo>
                <a:lnTo>
                  <a:pt x="128" y="1219"/>
                </a:lnTo>
                <a:cubicBezTo>
                  <a:pt x="143" y="1203"/>
                  <a:pt x="145" y="1198"/>
                  <a:pt x="145" y="1173"/>
                </a:cubicBezTo>
                <a:lnTo>
                  <a:pt x="145" y="169"/>
                </a:lnTo>
                <a:cubicBezTo>
                  <a:pt x="145" y="145"/>
                  <a:pt x="143" y="139"/>
                  <a:pt x="128" y="123"/>
                </a:cubicBezTo>
                <a:lnTo>
                  <a:pt x="0" y="3"/>
                </a:lnTo>
                <a:lnTo>
                  <a:pt x="0" y="0"/>
                </a:lnTo>
                <a:lnTo>
                  <a:pt x="636" y="0"/>
                </a:lnTo>
                <a:lnTo>
                  <a:pt x="636" y="3"/>
                </a:lnTo>
                <a:lnTo>
                  <a:pt x="510" y="123"/>
                </a:lnTo>
                <a:cubicBezTo>
                  <a:pt x="493" y="139"/>
                  <a:pt x="491" y="145"/>
                  <a:pt x="491" y="169"/>
                </a:cubicBezTo>
                <a:lnTo>
                  <a:pt x="491" y="1266"/>
                </a:lnTo>
                <a:cubicBezTo>
                  <a:pt x="491" y="1301"/>
                  <a:pt x="497" y="1305"/>
                  <a:pt x="524" y="1305"/>
                </a:cubicBezTo>
                <a:lnTo>
                  <a:pt x="703" y="1305"/>
                </a:lnTo>
                <a:cubicBezTo>
                  <a:pt x="736" y="1305"/>
                  <a:pt x="745" y="1299"/>
                  <a:pt x="759" y="1278"/>
                </a:cubicBezTo>
                <a:lnTo>
                  <a:pt x="1024" y="846"/>
                </a:lnTo>
                <a:lnTo>
                  <a:pt x="1028" y="846"/>
                </a:lnTo>
                <a:lnTo>
                  <a:pt x="1028" y="1343"/>
                </a:lnTo>
                <a:close/>
              </a:path>
            </a:pathLst>
          </a:custGeom>
          <a:solidFill>
            <a:srgbClr val="17191B"/>
          </a:solidFill>
          <a:ln w="0">
            <a:noFill/>
            <a:prstDash val="solid"/>
            <a:round/>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srgbClr val="434E50"/>
              </a:solidFill>
              <a:effectLst/>
              <a:uLnTx/>
              <a:uFillTx/>
              <a:latin typeface="Proxima Nova"/>
              <a:ea typeface="+mn-ea"/>
              <a:cs typeface="+mn-cs"/>
            </a:endParaRPr>
          </a:p>
        </p:txBody>
      </p:sp>
      <p:pic>
        <p:nvPicPr>
          <p:cNvPr id="46" name="Graphic 45">
            <a:extLst>
              <a:ext uri="{FF2B5EF4-FFF2-40B4-BE49-F238E27FC236}">
                <a16:creationId xmlns:a16="http://schemas.microsoft.com/office/drawing/2014/main" id="{5A132FB7-1CEE-9EB3-FA8D-1C3934FC732F}"/>
              </a:ext>
            </a:extLst>
          </p:cNvPr>
          <p:cNvPicPr>
            <a:picLocks noChangeAspect="1"/>
          </p:cNvPicPr>
          <p:nvPr/>
        </p:nvPicPr>
        <p:blipFill>
          <a:blip r:embed="rId2">
            <a:extLst>
              <a:ext uri="{96DAC541-7B7A-43D3-8B79-37D633B846F1}">
                <asvg:svgBlip xmlns:asvg="http://schemas.microsoft.com/office/drawing/2016/SVG/main" r:embed="rId3"/>
              </a:ext>
            </a:extLst>
          </a:blip>
          <a:srcRect b="30740"/>
          <a:stretch/>
        </p:blipFill>
        <p:spPr>
          <a:xfrm>
            <a:off x="8078787" y="2677208"/>
            <a:ext cx="1458699" cy="283914"/>
          </a:xfrm>
          <a:prstGeom prst="rect">
            <a:avLst/>
          </a:prstGeom>
        </p:spPr>
      </p:pic>
      <p:pic>
        <p:nvPicPr>
          <p:cNvPr id="47" name="Picture 46">
            <a:extLst>
              <a:ext uri="{FF2B5EF4-FFF2-40B4-BE49-F238E27FC236}">
                <a16:creationId xmlns:a16="http://schemas.microsoft.com/office/drawing/2014/main" id="{29516C98-5FA5-C329-667B-9CEE5221C46B}"/>
              </a:ext>
            </a:extLst>
          </p:cNvPr>
          <p:cNvPicPr>
            <a:picLocks noChangeAspect="1"/>
          </p:cNvPicPr>
          <p:nvPr/>
        </p:nvPicPr>
        <p:blipFill>
          <a:blip r:embed="rId4">
            <a:extLst>
              <a:ext uri="{28A0092B-C50C-407E-A947-70E740481C1C}">
                <a14:useLocalDpi xmlns:a14="http://schemas.microsoft.com/office/drawing/2010/main" val="0"/>
              </a:ext>
            </a:extLst>
          </a:blip>
          <a:srcRect l="7955" t="9039" r="5595" b="37471"/>
          <a:stretch/>
        </p:blipFill>
        <p:spPr>
          <a:xfrm>
            <a:off x="0" y="4180792"/>
            <a:ext cx="12204593" cy="2677208"/>
          </a:xfrm>
          <a:prstGeom prst="rect">
            <a:avLst/>
          </a:prstGeom>
        </p:spPr>
      </p:pic>
      <p:grpSp>
        <p:nvGrpSpPr>
          <p:cNvPr id="3" name="Group 2">
            <a:extLst>
              <a:ext uri="{FF2B5EF4-FFF2-40B4-BE49-F238E27FC236}">
                <a16:creationId xmlns:a16="http://schemas.microsoft.com/office/drawing/2014/main" id="{621FD099-1012-6C24-FC68-10EB927A6A46}"/>
              </a:ext>
            </a:extLst>
          </p:cNvPr>
          <p:cNvGrpSpPr/>
          <p:nvPr/>
        </p:nvGrpSpPr>
        <p:grpSpPr>
          <a:xfrm>
            <a:off x="4325506" y="2605203"/>
            <a:ext cx="855566" cy="435985"/>
            <a:chOff x="6371285" y="-301261"/>
            <a:chExt cx="1847850" cy="941640"/>
          </a:xfrm>
        </p:grpSpPr>
        <p:sp>
          <p:nvSpPr>
            <p:cNvPr id="6" name="Freeform: Shape 5">
              <a:extLst>
                <a:ext uri="{FF2B5EF4-FFF2-40B4-BE49-F238E27FC236}">
                  <a16:creationId xmlns:a16="http://schemas.microsoft.com/office/drawing/2014/main" id="{B5AF3ABC-3CCE-3F67-2ABE-566DCE377945}"/>
                </a:ext>
              </a:extLst>
            </p:cNvPr>
            <p:cNvSpPr/>
            <p:nvPr/>
          </p:nvSpPr>
          <p:spPr>
            <a:xfrm>
              <a:off x="6371285" y="-301261"/>
              <a:ext cx="1847850" cy="552735"/>
            </a:xfrm>
            <a:custGeom>
              <a:avLst/>
              <a:gdLst>
                <a:gd name="connsiteX0" fmla="*/ 320897 w 1847850"/>
                <a:gd name="connsiteY0" fmla="*/ 413766 h 552735"/>
                <a:gd name="connsiteX1" fmla="*/ 0 w 1847850"/>
                <a:gd name="connsiteY1" fmla="*/ 413766 h 552735"/>
                <a:gd name="connsiteX2" fmla="*/ 0 w 1847850"/>
                <a:gd name="connsiteY2" fmla="*/ 413004 h 552735"/>
                <a:gd name="connsiteX3" fmla="*/ 39624 w 1847850"/>
                <a:gd name="connsiteY3" fmla="*/ 375857 h 552735"/>
                <a:gd name="connsiteX4" fmla="*/ 45244 w 1847850"/>
                <a:gd name="connsiteY4" fmla="*/ 362140 h 552735"/>
                <a:gd name="connsiteX5" fmla="*/ 45244 w 1847850"/>
                <a:gd name="connsiteY5" fmla="*/ 52483 h 552735"/>
                <a:gd name="connsiteX6" fmla="*/ 39624 w 1847850"/>
                <a:gd name="connsiteY6" fmla="*/ 38767 h 552735"/>
                <a:gd name="connsiteX7" fmla="*/ 0 w 1847850"/>
                <a:gd name="connsiteY7" fmla="*/ 762 h 552735"/>
                <a:gd name="connsiteX8" fmla="*/ 0 w 1847850"/>
                <a:gd name="connsiteY8" fmla="*/ 0 h 552735"/>
                <a:gd name="connsiteX9" fmla="*/ 198882 w 1847850"/>
                <a:gd name="connsiteY9" fmla="*/ 0 h 552735"/>
                <a:gd name="connsiteX10" fmla="*/ 198882 w 1847850"/>
                <a:gd name="connsiteY10" fmla="*/ 1619 h 552735"/>
                <a:gd name="connsiteX11" fmla="*/ 159258 w 1847850"/>
                <a:gd name="connsiteY11" fmla="*/ 38767 h 552735"/>
                <a:gd name="connsiteX12" fmla="*/ 152781 w 1847850"/>
                <a:gd name="connsiteY12" fmla="*/ 53340 h 552735"/>
                <a:gd name="connsiteX13" fmla="*/ 152781 w 1847850"/>
                <a:gd name="connsiteY13" fmla="*/ 392049 h 552735"/>
                <a:gd name="connsiteX14" fmla="*/ 162497 w 1847850"/>
                <a:gd name="connsiteY14" fmla="*/ 404146 h 552735"/>
                <a:gd name="connsiteX15" fmla="*/ 218313 w 1847850"/>
                <a:gd name="connsiteY15" fmla="*/ 404146 h 552735"/>
                <a:gd name="connsiteX16" fmla="*/ 236125 w 1847850"/>
                <a:gd name="connsiteY16" fmla="*/ 396050 h 552735"/>
                <a:gd name="connsiteX17" fmla="*/ 319373 w 1847850"/>
                <a:gd name="connsiteY17" fmla="*/ 262700 h 552735"/>
                <a:gd name="connsiteX18" fmla="*/ 320993 w 1847850"/>
                <a:gd name="connsiteY18" fmla="*/ 262700 h 552735"/>
                <a:gd name="connsiteX19" fmla="*/ 320993 w 1847850"/>
                <a:gd name="connsiteY19" fmla="*/ 413861 h 552735"/>
                <a:gd name="connsiteX20" fmla="*/ 320993 w 1847850"/>
                <a:gd name="connsiteY20" fmla="*/ 413861 h 552735"/>
                <a:gd name="connsiteX21" fmla="*/ 350044 w 1847850"/>
                <a:gd name="connsiteY21" fmla="*/ 270701 h 552735"/>
                <a:gd name="connsiteX22" fmla="*/ 499586 w 1847850"/>
                <a:gd name="connsiteY22" fmla="*/ 117920 h 552735"/>
                <a:gd name="connsiteX23" fmla="*/ 630555 w 1847850"/>
                <a:gd name="connsiteY23" fmla="*/ 242411 h 552735"/>
                <a:gd name="connsiteX24" fmla="*/ 629793 w 1847850"/>
                <a:gd name="connsiteY24" fmla="*/ 255365 h 552735"/>
                <a:gd name="connsiteX25" fmla="*/ 451199 w 1847850"/>
                <a:gd name="connsiteY25" fmla="*/ 255365 h 552735"/>
                <a:gd name="connsiteX26" fmla="*/ 451199 w 1847850"/>
                <a:gd name="connsiteY26" fmla="*/ 256985 h 552735"/>
                <a:gd name="connsiteX27" fmla="*/ 536924 w 1847850"/>
                <a:gd name="connsiteY27" fmla="*/ 364522 h 552735"/>
                <a:gd name="connsiteX28" fmla="*/ 627412 w 1847850"/>
                <a:gd name="connsiteY28" fmla="*/ 310325 h 552735"/>
                <a:gd name="connsiteX29" fmla="*/ 629031 w 1847850"/>
                <a:gd name="connsiteY29" fmla="*/ 310325 h 552735"/>
                <a:gd name="connsiteX30" fmla="*/ 497300 w 1847850"/>
                <a:gd name="connsiteY30" fmla="*/ 419481 h 552735"/>
                <a:gd name="connsiteX31" fmla="*/ 350234 w 1847850"/>
                <a:gd name="connsiteY31" fmla="*/ 270796 h 552735"/>
                <a:gd name="connsiteX32" fmla="*/ 350234 w 1847850"/>
                <a:gd name="connsiteY32" fmla="*/ 270796 h 552735"/>
                <a:gd name="connsiteX33" fmla="*/ 451009 w 1847850"/>
                <a:gd name="connsiteY33" fmla="*/ 244031 h 552735"/>
                <a:gd name="connsiteX34" fmla="*/ 539115 w 1847850"/>
                <a:gd name="connsiteY34" fmla="*/ 244031 h 552735"/>
                <a:gd name="connsiteX35" fmla="*/ 539877 w 1847850"/>
                <a:gd name="connsiteY35" fmla="*/ 226219 h 552735"/>
                <a:gd name="connsiteX36" fmla="*/ 499491 w 1847850"/>
                <a:gd name="connsiteY36" fmla="*/ 128397 h 552735"/>
                <a:gd name="connsiteX37" fmla="*/ 451009 w 1847850"/>
                <a:gd name="connsiteY37" fmla="*/ 244031 h 552735"/>
                <a:gd name="connsiteX38" fmla="*/ 451009 w 1847850"/>
                <a:gd name="connsiteY38" fmla="*/ 244031 h 552735"/>
                <a:gd name="connsiteX39" fmla="*/ 729139 w 1847850"/>
                <a:gd name="connsiteY39" fmla="*/ 440436 h 552735"/>
                <a:gd name="connsiteX40" fmla="*/ 663702 w 1847850"/>
                <a:gd name="connsiteY40" fmla="*/ 375761 h 552735"/>
                <a:gd name="connsiteX41" fmla="*/ 738854 w 1847850"/>
                <a:gd name="connsiteY41" fmla="*/ 303848 h 552735"/>
                <a:gd name="connsiteX42" fmla="*/ 663702 w 1847850"/>
                <a:gd name="connsiteY42" fmla="*/ 214979 h 552735"/>
                <a:gd name="connsiteX43" fmla="*/ 792194 w 1847850"/>
                <a:gd name="connsiteY43" fmla="*/ 117158 h 552735"/>
                <a:gd name="connsiteX44" fmla="*/ 873824 w 1847850"/>
                <a:gd name="connsiteY44" fmla="*/ 133350 h 552735"/>
                <a:gd name="connsiteX45" fmla="*/ 886778 w 1847850"/>
                <a:gd name="connsiteY45" fmla="*/ 130112 h 552735"/>
                <a:gd name="connsiteX46" fmla="*/ 948976 w 1847850"/>
                <a:gd name="connsiteY46" fmla="*/ 65437 h 552735"/>
                <a:gd name="connsiteX47" fmla="*/ 950595 w 1847850"/>
                <a:gd name="connsiteY47" fmla="*/ 66199 h 552735"/>
                <a:gd name="connsiteX48" fmla="*/ 950595 w 1847850"/>
                <a:gd name="connsiteY48" fmla="*/ 154305 h 552735"/>
                <a:gd name="connsiteX49" fmla="*/ 894778 w 1847850"/>
                <a:gd name="connsiteY49" fmla="*/ 154305 h 552735"/>
                <a:gd name="connsiteX50" fmla="*/ 925449 w 1847850"/>
                <a:gd name="connsiteY50" fmla="*/ 218123 h 552735"/>
                <a:gd name="connsiteX51" fmla="*/ 795338 w 1847850"/>
                <a:gd name="connsiteY51" fmla="*/ 310229 h 552735"/>
                <a:gd name="connsiteX52" fmla="*/ 746855 w 1847850"/>
                <a:gd name="connsiteY52" fmla="*/ 305372 h 552735"/>
                <a:gd name="connsiteX53" fmla="*/ 728282 w 1847850"/>
                <a:gd name="connsiteY53" fmla="*/ 327184 h 552735"/>
                <a:gd name="connsiteX54" fmla="*/ 789718 w 1847850"/>
                <a:gd name="connsiteY54" fmla="*/ 353092 h 552735"/>
                <a:gd name="connsiteX55" fmla="*/ 845534 w 1847850"/>
                <a:gd name="connsiteY55" fmla="*/ 353092 h 552735"/>
                <a:gd name="connsiteX56" fmla="*/ 952214 w 1847850"/>
                <a:gd name="connsiteY56" fmla="*/ 431483 h 552735"/>
                <a:gd name="connsiteX57" fmla="*/ 784098 w 1847850"/>
                <a:gd name="connsiteY57" fmla="*/ 552736 h 552735"/>
                <a:gd name="connsiteX58" fmla="*/ 661226 w 1847850"/>
                <a:gd name="connsiteY58" fmla="*/ 492919 h 552735"/>
                <a:gd name="connsiteX59" fmla="*/ 729139 w 1847850"/>
                <a:gd name="connsiteY59" fmla="*/ 440341 h 552735"/>
                <a:gd name="connsiteX60" fmla="*/ 729139 w 1847850"/>
                <a:gd name="connsiteY60" fmla="*/ 440341 h 552735"/>
                <a:gd name="connsiteX61" fmla="*/ 756571 w 1847850"/>
                <a:gd name="connsiteY61" fmla="*/ 214122 h 552735"/>
                <a:gd name="connsiteX62" fmla="*/ 794576 w 1847850"/>
                <a:gd name="connsiteY62" fmla="*/ 301466 h 552735"/>
                <a:gd name="connsiteX63" fmla="*/ 832580 w 1847850"/>
                <a:gd name="connsiteY63" fmla="*/ 214979 h 552735"/>
                <a:gd name="connsiteX64" fmla="*/ 794576 w 1847850"/>
                <a:gd name="connsiteY64" fmla="*/ 127635 h 552735"/>
                <a:gd name="connsiteX65" fmla="*/ 756571 w 1847850"/>
                <a:gd name="connsiteY65" fmla="*/ 214122 h 552735"/>
                <a:gd name="connsiteX66" fmla="*/ 756571 w 1847850"/>
                <a:gd name="connsiteY66" fmla="*/ 214122 h 552735"/>
                <a:gd name="connsiteX67" fmla="*/ 711327 w 1847850"/>
                <a:gd name="connsiteY67" fmla="*/ 479298 h 552735"/>
                <a:gd name="connsiteX68" fmla="*/ 803434 w 1847850"/>
                <a:gd name="connsiteY68" fmla="*/ 541496 h 552735"/>
                <a:gd name="connsiteX69" fmla="*/ 891540 w 1847850"/>
                <a:gd name="connsiteY69" fmla="*/ 484918 h 552735"/>
                <a:gd name="connsiteX70" fmla="*/ 834104 w 1847850"/>
                <a:gd name="connsiteY70" fmla="*/ 446913 h 552735"/>
                <a:gd name="connsiteX71" fmla="*/ 756476 w 1847850"/>
                <a:gd name="connsiteY71" fmla="*/ 444532 h 552735"/>
                <a:gd name="connsiteX72" fmla="*/ 735425 w 1847850"/>
                <a:gd name="connsiteY72" fmla="*/ 442151 h 552735"/>
                <a:gd name="connsiteX73" fmla="*/ 711137 w 1847850"/>
                <a:gd name="connsiteY73" fmla="*/ 479298 h 552735"/>
                <a:gd name="connsiteX74" fmla="*/ 711137 w 1847850"/>
                <a:gd name="connsiteY74" fmla="*/ 479298 h 552735"/>
                <a:gd name="connsiteX75" fmla="*/ 1131665 w 1847850"/>
                <a:gd name="connsiteY75" fmla="*/ 199549 h 552735"/>
                <a:gd name="connsiteX76" fmla="*/ 1131665 w 1847850"/>
                <a:gd name="connsiteY76" fmla="*/ 196310 h 552735"/>
                <a:gd name="connsiteX77" fmla="*/ 1088041 w 1847850"/>
                <a:gd name="connsiteY77" fmla="*/ 128397 h 552735"/>
                <a:gd name="connsiteX78" fmla="*/ 1071848 w 1847850"/>
                <a:gd name="connsiteY78" fmla="*/ 135636 h 552735"/>
                <a:gd name="connsiteX79" fmla="*/ 1023366 w 1847850"/>
                <a:gd name="connsiteY79" fmla="*/ 223742 h 552735"/>
                <a:gd name="connsiteX80" fmla="*/ 1022604 w 1847850"/>
                <a:gd name="connsiteY80" fmla="*/ 223742 h 552735"/>
                <a:gd name="connsiteX81" fmla="*/ 984599 w 1847850"/>
                <a:gd name="connsiteY81" fmla="*/ 139637 h 552735"/>
                <a:gd name="connsiteX82" fmla="*/ 1104995 w 1847850"/>
                <a:gd name="connsiteY82" fmla="*/ 116967 h 552735"/>
                <a:gd name="connsiteX83" fmla="*/ 1197959 w 1847850"/>
                <a:gd name="connsiteY83" fmla="*/ 144494 h 552735"/>
                <a:gd name="connsiteX84" fmla="*/ 1227868 w 1847850"/>
                <a:gd name="connsiteY84" fmla="*/ 236601 h 552735"/>
                <a:gd name="connsiteX85" fmla="*/ 1227106 w 1847850"/>
                <a:gd name="connsiteY85" fmla="*/ 257651 h 552735"/>
                <a:gd name="connsiteX86" fmla="*/ 1223867 w 1847850"/>
                <a:gd name="connsiteY86" fmla="*/ 341757 h 552735"/>
                <a:gd name="connsiteX87" fmla="*/ 1240060 w 1847850"/>
                <a:gd name="connsiteY87" fmla="*/ 375666 h 552735"/>
                <a:gd name="connsiteX88" fmla="*/ 1257014 w 1847850"/>
                <a:gd name="connsiteY88" fmla="*/ 365189 h 552735"/>
                <a:gd name="connsiteX89" fmla="*/ 1257776 w 1847850"/>
                <a:gd name="connsiteY89" fmla="*/ 365189 h 552735"/>
                <a:gd name="connsiteX90" fmla="*/ 1252919 w 1847850"/>
                <a:gd name="connsiteY90" fmla="*/ 386239 h 552735"/>
                <a:gd name="connsiteX91" fmla="*/ 1194721 w 1847850"/>
                <a:gd name="connsiteY91" fmla="*/ 418529 h 552735"/>
                <a:gd name="connsiteX92" fmla="*/ 1129284 w 1847850"/>
                <a:gd name="connsiteY92" fmla="*/ 361093 h 552735"/>
                <a:gd name="connsiteX93" fmla="*/ 1048417 w 1847850"/>
                <a:gd name="connsiteY93" fmla="*/ 418529 h 552735"/>
                <a:gd name="connsiteX94" fmla="*/ 967550 w 1847850"/>
                <a:gd name="connsiteY94" fmla="*/ 335280 h 552735"/>
                <a:gd name="connsiteX95" fmla="*/ 1067753 w 1847850"/>
                <a:gd name="connsiteY95" fmla="*/ 246412 h 552735"/>
                <a:gd name="connsiteX96" fmla="*/ 1130808 w 1847850"/>
                <a:gd name="connsiteY96" fmla="*/ 262604 h 552735"/>
                <a:gd name="connsiteX97" fmla="*/ 1131570 w 1847850"/>
                <a:gd name="connsiteY97" fmla="*/ 199549 h 552735"/>
                <a:gd name="connsiteX98" fmla="*/ 1131570 w 1847850"/>
                <a:gd name="connsiteY98" fmla="*/ 199549 h 552735"/>
                <a:gd name="connsiteX99" fmla="*/ 1130808 w 1847850"/>
                <a:gd name="connsiteY99" fmla="*/ 268319 h 552735"/>
                <a:gd name="connsiteX100" fmla="*/ 1108996 w 1847850"/>
                <a:gd name="connsiteY100" fmla="*/ 264319 h 552735"/>
                <a:gd name="connsiteX101" fmla="*/ 1060514 w 1847850"/>
                <a:gd name="connsiteY101" fmla="*/ 324898 h 552735"/>
                <a:gd name="connsiteX102" fmla="*/ 1096042 w 1847850"/>
                <a:gd name="connsiteY102" fmla="*/ 374999 h 552735"/>
                <a:gd name="connsiteX103" fmla="*/ 1129951 w 1847850"/>
                <a:gd name="connsiteY103" fmla="*/ 354806 h 552735"/>
                <a:gd name="connsiteX104" fmla="*/ 1129951 w 1847850"/>
                <a:gd name="connsiteY104" fmla="*/ 354044 h 552735"/>
                <a:gd name="connsiteX105" fmla="*/ 1130713 w 1847850"/>
                <a:gd name="connsiteY105" fmla="*/ 268319 h 552735"/>
                <a:gd name="connsiteX106" fmla="*/ 1130713 w 1847850"/>
                <a:gd name="connsiteY106" fmla="*/ 268319 h 552735"/>
                <a:gd name="connsiteX107" fmla="*/ 1412939 w 1847850"/>
                <a:gd name="connsiteY107" fmla="*/ 418624 h 552735"/>
                <a:gd name="connsiteX108" fmla="*/ 1533335 w 1847850"/>
                <a:gd name="connsiteY108" fmla="*/ 315182 h 552735"/>
                <a:gd name="connsiteX109" fmla="*/ 1532573 w 1847850"/>
                <a:gd name="connsiteY109" fmla="*/ 315182 h 552735"/>
                <a:gd name="connsiteX110" fmla="*/ 1459040 w 1847850"/>
                <a:gd name="connsiteY110" fmla="*/ 363665 h 552735"/>
                <a:gd name="connsiteX111" fmla="*/ 1378172 w 1847850"/>
                <a:gd name="connsiteY111" fmla="*/ 243269 h 552735"/>
                <a:gd name="connsiteX112" fmla="*/ 1434751 w 1847850"/>
                <a:gd name="connsiteY112" fmla="*/ 129254 h 552735"/>
                <a:gd name="connsiteX113" fmla="*/ 1437989 w 1847850"/>
                <a:gd name="connsiteY113" fmla="*/ 129254 h 552735"/>
                <a:gd name="connsiteX114" fmla="*/ 1448467 w 1847850"/>
                <a:gd name="connsiteY114" fmla="*/ 136493 h 552735"/>
                <a:gd name="connsiteX115" fmla="*/ 1494568 w 1847850"/>
                <a:gd name="connsiteY115" fmla="*/ 237554 h 552735"/>
                <a:gd name="connsiteX116" fmla="*/ 1495330 w 1847850"/>
                <a:gd name="connsiteY116" fmla="*/ 237554 h 552735"/>
                <a:gd name="connsiteX117" fmla="*/ 1533335 w 1847850"/>
                <a:gd name="connsiteY117" fmla="*/ 136493 h 552735"/>
                <a:gd name="connsiteX118" fmla="*/ 1431512 w 1847850"/>
                <a:gd name="connsiteY118" fmla="*/ 118682 h 552735"/>
                <a:gd name="connsiteX119" fmla="*/ 1273112 w 1847850"/>
                <a:gd name="connsiteY119" fmla="*/ 272225 h 552735"/>
                <a:gd name="connsiteX120" fmla="*/ 1412939 w 1847850"/>
                <a:gd name="connsiteY120" fmla="*/ 418529 h 552735"/>
                <a:gd name="connsiteX121" fmla="*/ 1412939 w 1847850"/>
                <a:gd name="connsiteY121" fmla="*/ 418529 h 552735"/>
                <a:gd name="connsiteX122" fmla="*/ 1566481 w 1847850"/>
                <a:gd name="connsiteY122" fmla="*/ 171260 h 552735"/>
                <a:gd name="connsiteX123" fmla="*/ 1677257 w 1847850"/>
                <a:gd name="connsiteY123" fmla="*/ 449294 h 552735"/>
                <a:gd name="connsiteX124" fmla="*/ 1674019 w 1847850"/>
                <a:gd name="connsiteY124" fmla="*/ 459010 h 552735"/>
                <a:gd name="connsiteX125" fmla="*/ 1651349 w 1847850"/>
                <a:gd name="connsiteY125" fmla="*/ 499396 h 552735"/>
                <a:gd name="connsiteX126" fmla="*/ 1642491 w 1847850"/>
                <a:gd name="connsiteY126" fmla="*/ 506635 h 552735"/>
                <a:gd name="connsiteX127" fmla="*/ 1635252 w 1847850"/>
                <a:gd name="connsiteY127" fmla="*/ 501777 h 552735"/>
                <a:gd name="connsiteX128" fmla="*/ 1576292 w 1847850"/>
                <a:gd name="connsiteY128" fmla="*/ 443579 h 552735"/>
                <a:gd name="connsiteX129" fmla="*/ 1575530 w 1847850"/>
                <a:gd name="connsiteY129" fmla="*/ 443579 h 552735"/>
                <a:gd name="connsiteX130" fmla="*/ 1553718 w 1847850"/>
                <a:gd name="connsiteY130" fmla="*/ 547021 h 552735"/>
                <a:gd name="connsiteX131" fmla="*/ 1582007 w 1847850"/>
                <a:gd name="connsiteY131" fmla="*/ 552641 h 552735"/>
                <a:gd name="connsiteX132" fmla="*/ 1665256 w 1847850"/>
                <a:gd name="connsiteY132" fmla="*/ 500063 h 552735"/>
                <a:gd name="connsiteX133" fmla="*/ 1716977 w 1847850"/>
                <a:gd name="connsiteY133" fmla="*/ 402241 h 552735"/>
                <a:gd name="connsiteX134" fmla="*/ 1793748 w 1847850"/>
                <a:gd name="connsiteY134" fmla="*/ 219551 h 552735"/>
                <a:gd name="connsiteX135" fmla="*/ 1809083 w 1847850"/>
                <a:gd name="connsiteY135" fmla="*/ 188881 h 552735"/>
                <a:gd name="connsiteX136" fmla="*/ 1847850 w 1847850"/>
                <a:gd name="connsiteY136" fmla="*/ 122587 h 552735"/>
                <a:gd name="connsiteX137" fmla="*/ 1847850 w 1847850"/>
                <a:gd name="connsiteY137" fmla="*/ 121825 h 552735"/>
                <a:gd name="connsiteX138" fmla="*/ 1746028 w 1847850"/>
                <a:gd name="connsiteY138" fmla="*/ 121825 h 552735"/>
                <a:gd name="connsiteX139" fmla="*/ 1746028 w 1847850"/>
                <a:gd name="connsiteY139" fmla="*/ 122587 h 552735"/>
                <a:gd name="connsiteX140" fmla="*/ 1782413 w 1847850"/>
                <a:gd name="connsiteY140" fmla="*/ 195358 h 552735"/>
                <a:gd name="connsiteX141" fmla="*/ 1782413 w 1847850"/>
                <a:gd name="connsiteY141" fmla="*/ 217170 h 552735"/>
                <a:gd name="connsiteX142" fmla="*/ 1733931 w 1847850"/>
                <a:gd name="connsiteY142" fmla="*/ 333565 h 552735"/>
                <a:gd name="connsiteX143" fmla="*/ 1673352 w 1847850"/>
                <a:gd name="connsiteY143" fmla="*/ 168688 h 552735"/>
                <a:gd name="connsiteX144" fmla="*/ 1674114 w 1847850"/>
                <a:gd name="connsiteY144" fmla="*/ 154972 h 552735"/>
                <a:gd name="connsiteX145" fmla="*/ 1698403 w 1847850"/>
                <a:gd name="connsiteY145" fmla="*/ 122682 h 552735"/>
                <a:gd name="connsiteX146" fmla="*/ 1698403 w 1847850"/>
                <a:gd name="connsiteY146" fmla="*/ 121920 h 552735"/>
                <a:gd name="connsiteX147" fmla="*/ 1544002 w 1847850"/>
                <a:gd name="connsiteY147" fmla="*/ 121920 h 552735"/>
                <a:gd name="connsiteX148" fmla="*/ 1544002 w 1847850"/>
                <a:gd name="connsiteY148" fmla="*/ 122682 h 552735"/>
                <a:gd name="connsiteX149" fmla="*/ 1560195 w 1847850"/>
                <a:gd name="connsiteY149" fmla="*/ 150971 h 552735"/>
                <a:gd name="connsiteX150" fmla="*/ 1566672 w 1847850"/>
                <a:gd name="connsiteY150" fmla="*/ 171164 h 552735"/>
                <a:gd name="connsiteX151" fmla="*/ 1566672 w 1847850"/>
                <a:gd name="connsiteY151" fmla="*/ 171164 h 55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1847850" h="552735">
                  <a:moveTo>
                    <a:pt x="320897" y="413766"/>
                  </a:moveTo>
                  <a:lnTo>
                    <a:pt x="0" y="413766"/>
                  </a:lnTo>
                  <a:lnTo>
                    <a:pt x="0" y="413004"/>
                  </a:lnTo>
                  <a:lnTo>
                    <a:pt x="39624" y="375857"/>
                  </a:lnTo>
                  <a:cubicBezTo>
                    <a:pt x="44482" y="370999"/>
                    <a:pt x="45244" y="369380"/>
                    <a:pt x="45244" y="362140"/>
                  </a:cubicBezTo>
                  <a:lnTo>
                    <a:pt x="45244" y="52483"/>
                  </a:lnTo>
                  <a:cubicBezTo>
                    <a:pt x="45244" y="45244"/>
                    <a:pt x="44482" y="42767"/>
                    <a:pt x="39624" y="38767"/>
                  </a:cubicBezTo>
                  <a:lnTo>
                    <a:pt x="0" y="762"/>
                  </a:lnTo>
                  <a:lnTo>
                    <a:pt x="0" y="0"/>
                  </a:lnTo>
                  <a:lnTo>
                    <a:pt x="198882" y="0"/>
                  </a:lnTo>
                  <a:lnTo>
                    <a:pt x="198882" y="1619"/>
                  </a:lnTo>
                  <a:lnTo>
                    <a:pt x="159258" y="38767"/>
                  </a:lnTo>
                  <a:cubicBezTo>
                    <a:pt x="153638" y="43625"/>
                    <a:pt x="152781" y="45244"/>
                    <a:pt x="152781" y="53340"/>
                  </a:cubicBezTo>
                  <a:lnTo>
                    <a:pt x="152781" y="392049"/>
                  </a:lnTo>
                  <a:cubicBezTo>
                    <a:pt x="152781" y="402527"/>
                    <a:pt x="154400" y="404146"/>
                    <a:pt x="162497" y="404146"/>
                  </a:cubicBezTo>
                  <a:lnTo>
                    <a:pt x="218313" y="404146"/>
                  </a:lnTo>
                  <a:cubicBezTo>
                    <a:pt x="228029" y="404146"/>
                    <a:pt x="231267" y="402527"/>
                    <a:pt x="236125" y="396050"/>
                  </a:cubicBezTo>
                  <a:lnTo>
                    <a:pt x="319373" y="262700"/>
                  </a:lnTo>
                  <a:lnTo>
                    <a:pt x="320993" y="262700"/>
                  </a:lnTo>
                  <a:lnTo>
                    <a:pt x="320993" y="413861"/>
                  </a:lnTo>
                  <a:lnTo>
                    <a:pt x="320993" y="413861"/>
                  </a:lnTo>
                  <a:close/>
                  <a:moveTo>
                    <a:pt x="350044" y="270701"/>
                  </a:moveTo>
                  <a:cubicBezTo>
                    <a:pt x="350044" y="161544"/>
                    <a:pt x="420338" y="117920"/>
                    <a:pt x="499586" y="117920"/>
                  </a:cubicBezTo>
                  <a:cubicBezTo>
                    <a:pt x="562642" y="117920"/>
                    <a:pt x="630555" y="147066"/>
                    <a:pt x="630555" y="242411"/>
                  </a:cubicBezTo>
                  <a:cubicBezTo>
                    <a:pt x="630555" y="244031"/>
                    <a:pt x="630555" y="248031"/>
                    <a:pt x="629793" y="255365"/>
                  </a:cubicBezTo>
                  <a:lnTo>
                    <a:pt x="451199" y="255365"/>
                  </a:lnTo>
                  <a:lnTo>
                    <a:pt x="451199" y="256985"/>
                  </a:lnTo>
                  <a:cubicBezTo>
                    <a:pt x="451199" y="333756"/>
                    <a:pt x="490823" y="364522"/>
                    <a:pt x="536924" y="364522"/>
                  </a:cubicBezTo>
                  <a:cubicBezTo>
                    <a:pt x="572453" y="364522"/>
                    <a:pt x="608076" y="349187"/>
                    <a:pt x="627412" y="310325"/>
                  </a:cubicBezTo>
                  <a:lnTo>
                    <a:pt x="629031" y="310325"/>
                  </a:lnTo>
                  <a:cubicBezTo>
                    <a:pt x="613696" y="384715"/>
                    <a:pt x="566833" y="419481"/>
                    <a:pt x="497300" y="419481"/>
                  </a:cubicBezTo>
                  <a:cubicBezTo>
                    <a:pt x="421291" y="418719"/>
                    <a:pt x="350234" y="374237"/>
                    <a:pt x="350234" y="270796"/>
                  </a:cubicBezTo>
                  <a:lnTo>
                    <a:pt x="350234" y="270796"/>
                  </a:lnTo>
                  <a:close/>
                  <a:moveTo>
                    <a:pt x="451009" y="244031"/>
                  </a:moveTo>
                  <a:lnTo>
                    <a:pt x="539115" y="244031"/>
                  </a:lnTo>
                  <a:cubicBezTo>
                    <a:pt x="539877" y="235934"/>
                    <a:pt x="539877" y="228695"/>
                    <a:pt x="539877" y="226219"/>
                  </a:cubicBezTo>
                  <a:cubicBezTo>
                    <a:pt x="539877" y="148590"/>
                    <a:pt x="523685" y="128397"/>
                    <a:pt x="499491" y="128397"/>
                  </a:cubicBezTo>
                  <a:cubicBezTo>
                    <a:pt x="468821" y="128397"/>
                    <a:pt x="452628" y="159068"/>
                    <a:pt x="451009" y="244031"/>
                  </a:cubicBezTo>
                  <a:lnTo>
                    <a:pt x="451009" y="244031"/>
                  </a:lnTo>
                  <a:close/>
                  <a:moveTo>
                    <a:pt x="729139" y="440436"/>
                  </a:moveTo>
                  <a:cubicBezTo>
                    <a:pt x="687134" y="431578"/>
                    <a:pt x="663702" y="406527"/>
                    <a:pt x="663702" y="375761"/>
                  </a:cubicBezTo>
                  <a:cubicBezTo>
                    <a:pt x="663702" y="340995"/>
                    <a:pt x="692849" y="314325"/>
                    <a:pt x="738854" y="303848"/>
                  </a:cubicBezTo>
                  <a:cubicBezTo>
                    <a:pt x="693611" y="292513"/>
                    <a:pt x="663702" y="265081"/>
                    <a:pt x="663702" y="214979"/>
                  </a:cubicBezTo>
                  <a:cubicBezTo>
                    <a:pt x="663702" y="147923"/>
                    <a:pt x="718661" y="117158"/>
                    <a:pt x="792194" y="117158"/>
                  </a:cubicBezTo>
                  <a:cubicBezTo>
                    <a:pt x="829342" y="117158"/>
                    <a:pt x="857631" y="125254"/>
                    <a:pt x="873824" y="133350"/>
                  </a:cubicBezTo>
                  <a:cubicBezTo>
                    <a:pt x="879443" y="136589"/>
                    <a:pt x="881063" y="136589"/>
                    <a:pt x="886778" y="130112"/>
                  </a:cubicBezTo>
                  <a:lnTo>
                    <a:pt x="948976" y="65437"/>
                  </a:lnTo>
                  <a:lnTo>
                    <a:pt x="950595" y="66199"/>
                  </a:lnTo>
                  <a:lnTo>
                    <a:pt x="950595" y="154305"/>
                  </a:lnTo>
                  <a:lnTo>
                    <a:pt x="894778" y="154305"/>
                  </a:lnTo>
                  <a:cubicBezTo>
                    <a:pt x="912590" y="168021"/>
                    <a:pt x="925449" y="188214"/>
                    <a:pt x="925449" y="218123"/>
                  </a:cubicBezTo>
                  <a:cubicBezTo>
                    <a:pt x="925449" y="282797"/>
                    <a:pt x="869633" y="310229"/>
                    <a:pt x="795338" y="310229"/>
                  </a:cubicBezTo>
                  <a:cubicBezTo>
                    <a:pt x="777526" y="310229"/>
                    <a:pt x="762191" y="308610"/>
                    <a:pt x="746855" y="305372"/>
                  </a:cubicBezTo>
                  <a:cubicBezTo>
                    <a:pt x="733901" y="310229"/>
                    <a:pt x="728282" y="318326"/>
                    <a:pt x="728282" y="327184"/>
                  </a:cubicBezTo>
                  <a:cubicBezTo>
                    <a:pt x="728282" y="343376"/>
                    <a:pt x="748475" y="353092"/>
                    <a:pt x="789718" y="353092"/>
                  </a:cubicBezTo>
                  <a:lnTo>
                    <a:pt x="845534" y="353092"/>
                  </a:lnTo>
                  <a:cubicBezTo>
                    <a:pt x="914210" y="353092"/>
                    <a:pt x="952214" y="378143"/>
                    <a:pt x="952214" y="431483"/>
                  </a:cubicBezTo>
                  <a:cubicBezTo>
                    <a:pt x="952214" y="504254"/>
                    <a:pt x="879443" y="552736"/>
                    <a:pt x="784098" y="552736"/>
                  </a:cubicBezTo>
                  <a:cubicBezTo>
                    <a:pt x="725138" y="552736"/>
                    <a:pt x="661226" y="534162"/>
                    <a:pt x="661226" y="492919"/>
                  </a:cubicBezTo>
                  <a:cubicBezTo>
                    <a:pt x="660464" y="470249"/>
                    <a:pt x="679799" y="447675"/>
                    <a:pt x="729139" y="440341"/>
                  </a:cubicBezTo>
                  <a:lnTo>
                    <a:pt x="729139" y="440341"/>
                  </a:lnTo>
                  <a:close/>
                  <a:moveTo>
                    <a:pt x="756571" y="214122"/>
                  </a:moveTo>
                  <a:cubicBezTo>
                    <a:pt x="756571" y="279559"/>
                    <a:pt x="770287" y="301466"/>
                    <a:pt x="794576" y="301466"/>
                  </a:cubicBezTo>
                  <a:cubicBezTo>
                    <a:pt x="818864" y="301466"/>
                    <a:pt x="832580" y="279654"/>
                    <a:pt x="832580" y="214979"/>
                  </a:cubicBezTo>
                  <a:cubicBezTo>
                    <a:pt x="832580" y="150305"/>
                    <a:pt x="819626" y="127635"/>
                    <a:pt x="794576" y="127635"/>
                  </a:cubicBezTo>
                  <a:cubicBezTo>
                    <a:pt x="769525" y="127635"/>
                    <a:pt x="756571" y="150305"/>
                    <a:pt x="756571" y="214122"/>
                  </a:cubicBezTo>
                  <a:lnTo>
                    <a:pt x="756571" y="214122"/>
                  </a:lnTo>
                  <a:close/>
                  <a:moveTo>
                    <a:pt x="711327" y="479298"/>
                  </a:moveTo>
                  <a:cubicBezTo>
                    <a:pt x="711327" y="518922"/>
                    <a:pt x="756571" y="541496"/>
                    <a:pt x="803434" y="541496"/>
                  </a:cubicBezTo>
                  <a:cubicBezTo>
                    <a:pt x="847058" y="541496"/>
                    <a:pt x="891540" y="522923"/>
                    <a:pt x="891540" y="484918"/>
                  </a:cubicBezTo>
                  <a:cubicBezTo>
                    <a:pt x="891540" y="462248"/>
                    <a:pt x="878586" y="448532"/>
                    <a:pt x="834104" y="446913"/>
                  </a:cubicBezTo>
                  <a:lnTo>
                    <a:pt x="756476" y="444532"/>
                  </a:lnTo>
                  <a:cubicBezTo>
                    <a:pt x="748379" y="443770"/>
                    <a:pt x="741902" y="442913"/>
                    <a:pt x="735425" y="442151"/>
                  </a:cubicBezTo>
                  <a:cubicBezTo>
                    <a:pt x="720090" y="450247"/>
                    <a:pt x="711137" y="461582"/>
                    <a:pt x="711137" y="479298"/>
                  </a:cubicBezTo>
                  <a:lnTo>
                    <a:pt x="711137" y="479298"/>
                  </a:lnTo>
                  <a:close/>
                  <a:moveTo>
                    <a:pt x="1131665" y="199549"/>
                  </a:moveTo>
                  <a:lnTo>
                    <a:pt x="1131665" y="196310"/>
                  </a:lnTo>
                  <a:cubicBezTo>
                    <a:pt x="1131665" y="155924"/>
                    <a:pt x="1118711" y="128397"/>
                    <a:pt x="1088041" y="128397"/>
                  </a:cubicBezTo>
                  <a:cubicBezTo>
                    <a:pt x="1075944" y="128397"/>
                    <a:pt x="1075087" y="129159"/>
                    <a:pt x="1071848" y="135636"/>
                  </a:cubicBezTo>
                  <a:lnTo>
                    <a:pt x="1023366" y="223742"/>
                  </a:lnTo>
                  <a:lnTo>
                    <a:pt x="1022604" y="223742"/>
                  </a:lnTo>
                  <a:lnTo>
                    <a:pt x="984599" y="139637"/>
                  </a:lnTo>
                  <a:cubicBezTo>
                    <a:pt x="1024223" y="125921"/>
                    <a:pt x="1067086" y="116967"/>
                    <a:pt x="1104995" y="116967"/>
                  </a:cubicBezTo>
                  <a:cubicBezTo>
                    <a:pt x="1142905" y="116967"/>
                    <a:pt x="1176147" y="124206"/>
                    <a:pt x="1197959" y="144494"/>
                  </a:cubicBezTo>
                  <a:cubicBezTo>
                    <a:pt x="1217390" y="162306"/>
                    <a:pt x="1227868" y="191357"/>
                    <a:pt x="1227868" y="236601"/>
                  </a:cubicBezTo>
                  <a:cubicBezTo>
                    <a:pt x="1227868" y="242221"/>
                    <a:pt x="1227106" y="256032"/>
                    <a:pt x="1227106" y="257651"/>
                  </a:cubicBezTo>
                  <a:lnTo>
                    <a:pt x="1223867" y="341757"/>
                  </a:lnTo>
                  <a:cubicBezTo>
                    <a:pt x="1223105" y="364427"/>
                    <a:pt x="1227868" y="375666"/>
                    <a:pt x="1240060" y="375666"/>
                  </a:cubicBezTo>
                  <a:cubicBezTo>
                    <a:pt x="1248156" y="375666"/>
                    <a:pt x="1253014" y="371665"/>
                    <a:pt x="1257014" y="365189"/>
                  </a:cubicBezTo>
                  <a:lnTo>
                    <a:pt x="1257776" y="365189"/>
                  </a:lnTo>
                  <a:cubicBezTo>
                    <a:pt x="1257776" y="370808"/>
                    <a:pt x="1257014" y="378905"/>
                    <a:pt x="1252919" y="386239"/>
                  </a:cubicBezTo>
                  <a:cubicBezTo>
                    <a:pt x="1243203" y="405670"/>
                    <a:pt x="1223010" y="418529"/>
                    <a:pt x="1194721" y="418529"/>
                  </a:cubicBezTo>
                  <a:cubicBezTo>
                    <a:pt x="1160812" y="418529"/>
                    <a:pt x="1131665" y="398336"/>
                    <a:pt x="1129284" y="361093"/>
                  </a:cubicBezTo>
                  <a:cubicBezTo>
                    <a:pt x="1117187" y="395002"/>
                    <a:pt x="1087279" y="418529"/>
                    <a:pt x="1048417" y="418529"/>
                  </a:cubicBezTo>
                  <a:cubicBezTo>
                    <a:pt x="1004792" y="418529"/>
                    <a:pt x="967550" y="389382"/>
                    <a:pt x="967550" y="335280"/>
                  </a:cubicBezTo>
                  <a:cubicBezTo>
                    <a:pt x="967550" y="277082"/>
                    <a:pt x="1019270" y="246412"/>
                    <a:pt x="1067753" y="246412"/>
                  </a:cubicBezTo>
                  <a:cubicBezTo>
                    <a:pt x="1093661" y="246412"/>
                    <a:pt x="1115473" y="251270"/>
                    <a:pt x="1130808" y="262604"/>
                  </a:cubicBezTo>
                  <a:lnTo>
                    <a:pt x="1131570" y="199549"/>
                  </a:lnTo>
                  <a:lnTo>
                    <a:pt x="1131570" y="199549"/>
                  </a:lnTo>
                  <a:close/>
                  <a:moveTo>
                    <a:pt x="1130808" y="268319"/>
                  </a:moveTo>
                  <a:cubicBezTo>
                    <a:pt x="1123569" y="265938"/>
                    <a:pt x="1116235" y="264319"/>
                    <a:pt x="1108996" y="264319"/>
                  </a:cubicBezTo>
                  <a:cubicBezTo>
                    <a:pt x="1077468" y="264319"/>
                    <a:pt x="1060514" y="290989"/>
                    <a:pt x="1060514" y="324898"/>
                  </a:cubicBezTo>
                  <a:cubicBezTo>
                    <a:pt x="1060514" y="358807"/>
                    <a:pt x="1075849" y="374999"/>
                    <a:pt x="1096042" y="374999"/>
                  </a:cubicBezTo>
                  <a:cubicBezTo>
                    <a:pt x="1108996" y="374999"/>
                    <a:pt x="1121950" y="366141"/>
                    <a:pt x="1129951" y="354806"/>
                  </a:cubicBezTo>
                  <a:lnTo>
                    <a:pt x="1129951" y="354044"/>
                  </a:lnTo>
                  <a:lnTo>
                    <a:pt x="1130713" y="268319"/>
                  </a:lnTo>
                  <a:lnTo>
                    <a:pt x="1130713" y="268319"/>
                  </a:lnTo>
                  <a:close/>
                  <a:moveTo>
                    <a:pt x="1412939" y="418624"/>
                  </a:moveTo>
                  <a:cubicBezTo>
                    <a:pt x="1481614" y="418624"/>
                    <a:pt x="1523714" y="378238"/>
                    <a:pt x="1533335" y="315182"/>
                  </a:cubicBezTo>
                  <a:lnTo>
                    <a:pt x="1532573" y="315182"/>
                  </a:lnTo>
                  <a:cubicBezTo>
                    <a:pt x="1516380" y="345853"/>
                    <a:pt x="1490567" y="363665"/>
                    <a:pt x="1459040" y="363665"/>
                  </a:cubicBezTo>
                  <a:cubicBezTo>
                    <a:pt x="1418654" y="363665"/>
                    <a:pt x="1378172" y="333756"/>
                    <a:pt x="1378172" y="243269"/>
                  </a:cubicBezTo>
                  <a:cubicBezTo>
                    <a:pt x="1378172" y="167259"/>
                    <a:pt x="1398365" y="129254"/>
                    <a:pt x="1434751" y="129254"/>
                  </a:cubicBezTo>
                  <a:lnTo>
                    <a:pt x="1437989" y="129254"/>
                  </a:lnTo>
                  <a:cubicBezTo>
                    <a:pt x="1445228" y="129254"/>
                    <a:pt x="1446086" y="130016"/>
                    <a:pt x="1448467" y="136493"/>
                  </a:cubicBezTo>
                  <a:lnTo>
                    <a:pt x="1494568" y="237554"/>
                  </a:lnTo>
                  <a:lnTo>
                    <a:pt x="1495330" y="237554"/>
                  </a:lnTo>
                  <a:lnTo>
                    <a:pt x="1533335" y="136493"/>
                  </a:lnTo>
                  <a:cubicBezTo>
                    <a:pt x="1495330" y="124397"/>
                    <a:pt x="1463802" y="118682"/>
                    <a:pt x="1431512" y="118682"/>
                  </a:cubicBezTo>
                  <a:cubicBezTo>
                    <a:pt x="1354741" y="118682"/>
                    <a:pt x="1273112" y="159068"/>
                    <a:pt x="1273112" y="272225"/>
                  </a:cubicBezTo>
                  <a:cubicBezTo>
                    <a:pt x="1273874" y="371665"/>
                    <a:pt x="1342644" y="418529"/>
                    <a:pt x="1412939" y="418529"/>
                  </a:cubicBezTo>
                  <a:lnTo>
                    <a:pt x="1412939" y="418529"/>
                  </a:lnTo>
                  <a:close/>
                  <a:moveTo>
                    <a:pt x="1566481" y="171260"/>
                  </a:moveTo>
                  <a:lnTo>
                    <a:pt x="1677257" y="449294"/>
                  </a:lnTo>
                  <a:lnTo>
                    <a:pt x="1674019" y="459010"/>
                  </a:lnTo>
                  <a:cubicBezTo>
                    <a:pt x="1668399" y="472726"/>
                    <a:pt x="1658684" y="488918"/>
                    <a:pt x="1651349" y="499396"/>
                  </a:cubicBezTo>
                  <a:cubicBezTo>
                    <a:pt x="1648111" y="505015"/>
                    <a:pt x="1645730" y="506635"/>
                    <a:pt x="1642491" y="506635"/>
                  </a:cubicBezTo>
                  <a:cubicBezTo>
                    <a:pt x="1640110" y="506635"/>
                    <a:pt x="1638491" y="505015"/>
                    <a:pt x="1635252" y="501777"/>
                  </a:cubicBezTo>
                  <a:lnTo>
                    <a:pt x="1576292" y="443579"/>
                  </a:lnTo>
                  <a:lnTo>
                    <a:pt x="1575530" y="443579"/>
                  </a:lnTo>
                  <a:lnTo>
                    <a:pt x="1553718" y="547021"/>
                  </a:lnTo>
                  <a:cubicBezTo>
                    <a:pt x="1563434" y="551021"/>
                    <a:pt x="1573149" y="552641"/>
                    <a:pt x="1582007" y="552641"/>
                  </a:cubicBezTo>
                  <a:cubicBezTo>
                    <a:pt x="1617536" y="552641"/>
                    <a:pt x="1640205" y="538067"/>
                    <a:pt x="1665256" y="500063"/>
                  </a:cubicBezTo>
                  <a:cubicBezTo>
                    <a:pt x="1684687" y="469392"/>
                    <a:pt x="1703261" y="433769"/>
                    <a:pt x="1716977" y="402241"/>
                  </a:cubicBezTo>
                  <a:lnTo>
                    <a:pt x="1793748" y="219551"/>
                  </a:lnTo>
                  <a:cubicBezTo>
                    <a:pt x="1798606" y="207455"/>
                    <a:pt x="1801844" y="200978"/>
                    <a:pt x="1809083" y="188881"/>
                  </a:cubicBezTo>
                  <a:lnTo>
                    <a:pt x="1847850" y="122587"/>
                  </a:lnTo>
                  <a:lnTo>
                    <a:pt x="1847850" y="121825"/>
                  </a:lnTo>
                  <a:lnTo>
                    <a:pt x="1746028" y="121825"/>
                  </a:lnTo>
                  <a:lnTo>
                    <a:pt x="1746028" y="122587"/>
                  </a:lnTo>
                  <a:lnTo>
                    <a:pt x="1782413" y="195358"/>
                  </a:lnTo>
                  <a:cubicBezTo>
                    <a:pt x="1787271" y="205073"/>
                    <a:pt x="1786414" y="207455"/>
                    <a:pt x="1782413" y="217170"/>
                  </a:cubicBezTo>
                  <a:lnTo>
                    <a:pt x="1733931" y="333565"/>
                  </a:lnTo>
                  <a:lnTo>
                    <a:pt x="1673352" y="168688"/>
                  </a:lnTo>
                  <a:cubicBezTo>
                    <a:pt x="1670114" y="161449"/>
                    <a:pt x="1671733" y="158972"/>
                    <a:pt x="1674114" y="154972"/>
                  </a:cubicBezTo>
                  <a:lnTo>
                    <a:pt x="1698403" y="122682"/>
                  </a:lnTo>
                  <a:lnTo>
                    <a:pt x="1698403" y="121920"/>
                  </a:lnTo>
                  <a:lnTo>
                    <a:pt x="1544002" y="121920"/>
                  </a:lnTo>
                  <a:lnTo>
                    <a:pt x="1544002" y="122682"/>
                  </a:lnTo>
                  <a:lnTo>
                    <a:pt x="1560195" y="150971"/>
                  </a:lnTo>
                  <a:cubicBezTo>
                    <a:pt x="1560957" y="157448"/>
                    <a:pt x="1563434" y="163925"/>
                    <a:pt x="1566672" y="171164"/>
                  </a:cubicBezTo>
                  <a:lnTo>
                    <a:pt x="1566672" y="171164"/>
                  </a:lnTo>
                  <a:close/>
                </a:path>
              </a:pathLst>
            </a:custGeom>
            <a:solidFill>
              <a:srgbClr val="1D1D1B"/>
            </a:solidFill>
            <a:ln w="9525" cap="flat">
              <a:noFill/>
              <a:prstDash val="solid"/>
              <a:miter/>
            </a:ln>
          </p:spPr>
          <p:txBody>
            <a:bodyPr rtlCol="0" anchor="ctr"/>
            <a:lstStyle/>
            <a:p>
              <a:endParaRPr lang="en-GB"/>
            </a:p>
          </p:txBody>
        </p:sp>
        <p:grpSp>
          <p:nvGrpSpPr>
            <p:cNvPr id="7" name="Graphic 16">
              <a:extLst>
                <a:ext uri="{FF2B5EF4-FFF2-40B4-BE49-F238E27FC236}">
                  <a16:creationId xmlns:a16="http://schemas.microsoft.com/office/drawing/2014/main" id="{5EAF45E3-D0DB-E4B5-FE92-2F6DE53EBA13}"/>
                </a:ext>
              </a:extLst>
            </p:cNvPr>
            <p:cNvGrpSpPr/>
            <p:nvPr/>
          </p:nvGrpSpPr>
          <p:grpSpPr>
            <a:xfrm>
              <a:off x="6485300" y="206230"/>
              <a:ext cx="1238250" cy="434149"/>
              <a:chOff x="6485300" y="206230"/>
              <a:chExt cx="1238250" cy="434149"/>
            </a:xfrm>
            <a:solidFill>
              <a:srgbClr val="0E77A2"/>
            </a:solidFill>
          </p:grpSpPr>
          <p:sp>
            <p:nvSpPr>
              <p:cNvPr id="8" name="Freeform: Shape 7">
                <a:extLst>
                  <a:ext uri="{FF2B5EF4-FFF2-40B4-BE49-F238E27FC236}">
                    <a16:creationId xmlns:a16="http://schemas.microsoft.com/office/drawing/2014/main" id="{01FEC930-873D-BF73-A929-D23E9EAA9B12}"/>
                  </a:ext>
                </a:extLst>
              </p:cNvPr>
              <p:cNvSpPr/>
              <p:nvPr/>
            </p:nvSpPr>
            <p:spPr>
              <a:xfrm>
                <a:off x="6485300" y="221660"/>
                <a:ext cx="322516" cy="417861"/>
              </a:xfrm>
              <a:custGeom>
                <a:avLst/>
                <a:gdLst>
                  <a:gd name="connsiteX0" fmla="*/ 46006 w 322516"/>
                  <a:gd name="connsiteY0" fmla="*/ 53340 h 417861"/>
                  <a:gd name="connsiteX1" fmla="*/ 40386 w 322516"/>
                  <a:gd name="connsiteY1" fmla="*/ 38767 h 417861"/>
                  <a:gd name="connsiteX2" fmla="*/ 762 w 322516"/>
                  <a:gd name="connsiteY2" fmla="*/ 1619 h 417861"/>
                  <a:gd name="connsiteX3" fmla="*/ 762 w 322516"/>
                  <a:gd name="connsiteY3" fmla="*/ 0 h 417861"/>
                  <a:gd name="connsiteX4" fmla="*/ 199644 w 322516"/>
                  <a:gd name="connsiteY4" fmla="*/ 0 h 417861"/>
                  <a:gd name="connsiteX5" fmla="*/ 199644 w 322516"/>
                  <a:gd name="connsiteY5" fmla="*/ 1619 h 417861"/>
                  <a:gd name="connsiteX6" fmla="*/ 160020 w 322516"/>
                  <a:gd name="connsiteY6" fmla="*/ 38767 h 417861"/>
                  <a:gd name="connsiteX7" fmla="*/ 154400 w 322516"/>
                  <a:gd name="connsiteY7" fmla="*/ 53340 h 417861"/>
                  <a:gd name="connsiteX8" fmla="*/ 154400 w 322516"/>
                  <a:gd name="connsiteY8" fmla="*/ 393668 h 417861"/>
                  <a:gd name="connsiteX9" fmla="*/ 164116 w 322516"/>
                  <a:gd name="connsiteY9" fmla="*/ 405765 h 417861"/>
                  <a:gd name="connsiteX10" fmla="*/ 220694 w 322516"/>
                  <a:gd name="connsiteY10" fmla="*/ 405765 h 417861"/>
                  <a:gd name="connsiteX11" fmla="*/ 237649 w 322516"/>
                  <a:gd name="connsiteY11" fmla="*/ 397669 h 417861"/>
                  <a:gd name="connsiteX12" fmla="*/ 320897 w 322516"/>
                  <a:gd name="connsiteY12" fmla="*/ 263462 h 417861"/>
                  <a:gd name="connsiteX13" fmla="*/ 322517 w 322516"/>
                  <a:gd name="connsiteY13" fmla="*/ 263462 h 417861"/>
                  <a:gd name="connsiteX14" fmla="*/ 322517 w 322516"/>
                  <a:gd name="connsiteY14" fmla="*/ 417862 h 417861"/>
                  <a:gd name="connsiteX15" fmla="*/ 0 w 322516"/>
                  <a:gd name="connsiteY15" fmla="*/ 417862 h 417861"/>
                  <a:gd name="connsiteX16" fmla="*/ 0 w 322516"/>
                  <a:gd name="connsiteY16" fmla="*/ 416243 h 417861"/>
                  <a:gd name="connsiteX17" fmla="*/ 40386 w 322516"/>
                  <a:gd name="connsiteY17" fmla="*/ 379095 h 417861"/>
                  <a:gd name="connsiteX18" fmla="*/ 46006 w 322516"/>
                  <a:gd name="connsiteY18" fmla="*/ 364522 h 417861"/>
                  <a:gd name="connsiteX19" fmla="*/ 46006 w 322516"/>
                  <a:gd name="connsiteY19" fmla="*/ 53340 h 417861"/>
                  <a:gd name="connsiteX20" fmla="*/ 46006 w 322516"/>
                  <a:gd name="connsiteY20" fmla="*/ 53340 h 41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6" h="417861">
                    <a:moveTo>
                      <a:pt x="46006" y="53340"/>
                    </a:moveTo>
                    <a:cubicBezTo>
                      <a:pt x="46006" y="46101"/>
                      <a:pt x="45244" y="43625"/>
                      <a:pt x="40386" y="38767"/>
                    </a:cubicBezTo>
                    <a:lnTo>
                      <a:pt x="762" y="1619"/>
                    </a:lnTo>
                    <a:lnTo>
                      <a:pt x="762" y="0"/>
                    </a:lnTo>
                    <a:lnTo>
                      <a:pt x="199644" y="0"/>
                    </a:lnTo>
                    <a:lnTo>
                      <a:pt x="199644" y="1619"/>
                    </a:lnTo>
                    <a:lnTo>
                      <a:pt x="160020" y="38767"/>
                    </a:lnTo>
                    <a:cubicBezTo>
                      <a:pt x="154400" y="43625"/>
                      <a:pt x="154400" y="45244"/>
                      <a:pt x="154400" y="53340"/>
                    </a:cubicBezTo>
                    <a:lnTo>
                      <a:pt x="154400" y="393668"/>
                    </a:lnTo>
                    <a:cubicBezTo>
                      <a:pt x="154400" y="404146"/>
                      <a:pt x="156020" y="405765"/>
                      <a:pt x="164116" y="405765"/>
                    </a:cubicBezTo>
                    <a:lnTo>
                      <a:pt x="220694" y="405765"/>
                    </a:lnTo>
                    <a:cubicBezTo>
                      <a:pt x="231172" y="405765"/>
                      <a:pt x="233648" y="404146"/>
                      <a:pt x="237649" y="397669"/>
                    </a:cubicBezTo>
                    <a:lnTo>
                      <a:pt x="320897" y="263462"/>
                    </a:lnTo>
                    <a:lnTo>
                      <a:pt x="322517" y="263462"/>
                    </a:lnTo>
                    <a:lnTo>
                      <a:pt x="322517" y="417862"/>
                    </a:lnTo>
                    <a:lnTo>
                      <a:pt x="0" y="417862"/>
                    </a:lnTo>
                    <a:lnTo>
                      <a:pt x="0" y="416243"/>
                    </a:lnTo>
                    <a:lnTo>
                      <a:pt x="40386" y="379095"/>
                    </a:lnTo>
                    <a:cubicBezTo>
                      <a:pt x="45244" y="374237"/>
                      <a:pt x="46006" y="372618"/>
                      <a:pt x="46006" y="364522"/>
                    </a:cubicBezTo>
                    <a:lnTo>
                      <a:pt x="46006" y="53340"/>
                    </a:lnTo>
                    <a:lnTo>
                      <a:pt x="46006" y="53340"/>
                    </a:lnTo>
                    <a:close/>
                  </a:path>
                </a:pathLst>
              </a:custGeom>
              <a:solidFill>
                <a:srgbClr val="0E77A2"/>
              </a:solid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A14454E-D9C7-B83F-F320-350000B902A9}"/>
                  </a:ext>
                </a:extLst>
              </p:cNvPr>
              <p:cNvSpPr/>
              <p:nvPr/>
            </p:nvSpPr>
            <p:spPr>
              <a:xfrm>
                <a:off x="6835248" y="222422"/>
                <a:ext cx="167354" cy="417194"/>
              </a:xfrm>
              <a:custGeom>
                <a:avLst/>
                <a:gdLst>
                  <a:gd name="connsiteX0" fmla="*/ 132588 w 167354"/>
                  <a:gd name="connsiteY0" fmla="*/ 122872 h 417194"/>
                  <a:gd name="connsiteX1" fmla="*/ 132588 w 167354"/>
                  <a:gd name="connsiteY1" fmla="*/ 373475 h 417194"/>
                  <a:gd name="connsiteX2" fmla="*/ 138208 w 167354"/>
                  <a:gd name="connsiteY2" fmla="*/ 388049 h 417194"/>
                  <a:gd name="connsiteX3" fmla="*/ 167354 w 167354"/>
                  <a:gd name="connsiteY3" fmla="*/ 415576 h 417194"/>
                  <a:gd name="connsiteX4" fmla="*/ 167354 w 167354"/>
                  <a:gd name="connsiteY4" fmla="*/ 417195 h 417194"/>
                  <a:gd name="connsiteX5" fmla="*/ 0 w 167354"/>
                  <a:gd name="connsiteY5" fmla="*/ 417195 h 417194"/>
                  <a:gd name="connsiteX6" fmla="*/ 0 w 167354"/>
                  <a:gd name="connsiteY6" fmla="*/ 415576 h 417194"/>
                  <a:gd name="connsiteX7" fmla="*/ 29146 w 167354"/>
                  <a:gd name="connsiteY7" fmla="*/ 388049 h 417194"/>
                  <a:gd name="connsiteX8" fmla="*/ 34766 w 167354"/>
                  <a:gd name="connsiteY8" fmla="*/ 373475 h 417194"/>
                  <a:gd name="connsiteX9" fmla="*/ 34766 w 167354"/>
                  <a:gd name="connsiteY9" fmla="*/ 168212 h 417194"/>
                  <a:gd name="connsiteX10" fmla="*/ 29146 w 167354"/>
                  <a:gd name="connsiteY10" fmla="*/ 153638 h 417194"/>
                  <a:gd name="connsiteX11" fmla="*/ 0 w 167354"/>
                  <a:gd name="connsiteY11" fmla="*/ 123730 h 417194"/>
                  <a:gd name="connsiteX12" fmla="*/ 0 w 167354"/>
                  <a:gd name="connsiteY12" fmla="*/ 122110 h 417194"/>
                  <a:gd name="connsiteX13" fmla="*/ 132588 w 167354"/>
                  <a:gd name="connsiteY13" fmla="*/ 122110 h 417194"/>
                  <a:gd name="connsiteX14" fmla="*/ 132588 w 167354"/>
                  <a:gd name="connsiteY14" fmla="*/ 122872 h 417194"/>
                  <a:gd name="connsiteX15" fmla="*/ 34004 w 167354"/>
                  <a:gd name="connsiteY15" fmla="*/ 46101 h 417194"/>
                  <a:gd name="connsiteX16" fmla="*/ 81724 w 167354"/>
                  <a:gd name="connsiteY16" fmla="*/ 0 h 417194"/>
                  <a:gd name="connsiteX17" fmla="*/ 130207 w 167354"/>
                  <a:gd name="connsiteY17" fmla="*/ 46101 h 417194"/>
                  <a:gd name="connsiteX18" fmla="*/ 81724 w 167354"/>
                  <a:gd name="connsiteY18" fmla="*/ 89726 h 417194"/>
                  <a:gd name="connsiteX19" fmla="*/ 34004 w 167354"/>
                  <a:gd name="connsiteY19" fmla="*/ 46101 h 4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7354" h="417194">
                    <a:moveTo>
                      <a:pt x="132588" y="122872"/>
                    </a:moveTo>
                    <a:lnTo>
                      <a:pt x="132588" y="373475"/>
                    </a:lnTo>
                    <a:cubicBezTo>
                      <a:pt x="132588" y="380714"/>
                      <a:pt x="132588" y="383191"/>
                      <a:pt x="138208" y="388049"/>
                    </a:cubicBezTo>
                    <a:lnTo>
                      <a:pt x="167354" y="415576"/>
                    </a:lnTo>
                    <a:lnTo>
                      <a:pt x="167354" y="417195"/>
                    </a:lnTo>
                    <a:lnTo>
                      <a:pt x="0" y="417195"/>
                    </a:lnTo>
                    <a:lnTo>
                      <a:pt x="0" y="415576"/>
                    </a:lnTo>
                    <a:lnTo>
                      <a:pt x="29146" y="388049"/>
                    </a:lnTo>
                    <a:cubicBezTo>
                      <a:pt x="34766" y="383191"/>
                      <a:pt x="34766" y="381572"/>
                      <a:pt x="34766" y="373475"/>
                    </a:cubicBezTo>
                    <a:lnTo>
                      <a:pt x="34766" y="168212"/>
                    </a:lnTo>
                    <a:cubicBezTo>
                      <a:pt x="34766" y="160972"/>
                      <a:pt x="34004" y="158496"/>
                      <a:pt x="29146" y="153638"/>
                    </a:cubicBezTo>
                    <a:lnTo>
                      <a:pt x="0" y="123730"/>
                    </a:lnTo>
                    <a:lnTo>
                      <a:pt x="0" y="122110"/>
                    </a:lnTo>
                    <a:lnTo>
                      <a:pt x="132588" y="122110"/>
                    </a:lnTo>
                    <a:lnTo>
                      <a:pt x="132588" y="122872"/>
                    </a:lnTo>
                    <a:close/>
                    <a:moveTo>
                      <a:pt x="34004" y="46101"/>
                    </a:moveTo>
                    <a:cubicBezTo>
                      <a:pt x="34004" y="17812"/>
                      <a:pt x="55817" y="0"/>
                      <a:pt x="81724" y="0"/>
                    </a:cubicBezTo>
                    <a:cubicBezTo>
                      <a:pt x="107632" y="0"/>
                      <a:pt x="130207" y="17812"/>
                      <a:pt x="130207" y="46101"/>
                    </a:cubicBezTo>
                    <a:cubicBezTo>
                      <a:pt x="130207" y="72771"/>
                      <a:pt x="108394" y="89726"/>
                      <a:pt x="81724" y="89726"/>
                    </a:cubicBezTo>
                    <a:cubicBezTo>
                      <a:pt x="55054" y="89726"/>
                      <a:pt x="34004" y="72771"/>
                      <a:pt x="34004" y="46101"/>
                    </a:cubicBezTo>
                    <a:close/>
                  </a:path>
                </a:pathLst>
              </a:custGeom>
              <a:solidFill>
                <a:srgbClr val="0E77A2"/>
              </a:solid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7367583-6AC7-CC36-1FF1-2CD30349AC7C}"/>
                  </a:ext>
                </a:extLst>
              </p:cNvPr>
              <p:cNvSpPr/>
              <p:nvPr/>
            </p:nvSpPr>
            <p:spPr>
              <a:xfrm>
                <a:off x="7020414" y="340532"/>
                <a:ext cx="354806" cy="299180"/>
              </a:xfrm>
              <a:custGeom>
                <a:avLst/>
                <a:gdLst>
                  <a:gd name="connsiteX0" fmla="*/ 319278 w 354806"/>
                  <a:gd name="connsiteY0" fmla="*/ 255365 h 299180"/>
                  <a:gd name="connsiteX1" fmla="*/ 324898 w 354806"/>
                  <a:gd name="connsiteY1" fmla="*/ 269939 h 299180"/>
                  <a:gd name="connsiteX2" fmla="*/ 354806 w 354806"/>
                  <a:gd name="connsiteY2" fmla="*/ 297466 h 299180"/>
                  <a:gd name="connsiteX3" fmla="*/ 354806 w 354806"/>
                  <a:gd name="connsiteY3" fmla="*/ 299085 h 299180"/>
                  <a:gd name="connsiteX4" fmla="*/ 186690 w 354806"/>
                  <a:gd name="connsiteY4" fmla="*/ 299085 h 299180"/>
                  <a:gd name="connsiteX5" fmla="*/ 186690 w 354806"/>
                  <a:gd name="connsiteY5" fmla="*/ 297466 h 299180"/>
                  <a:gd name="connsiteX6" fmla="*/ 215836 w 354806"/>
                  <a:gd name="connsiteY6" fmla="*/ 269939 h 299180"/>
                  <a:gd name="connsiteX7" fmla="*/ 221456 w 354806"/>
                  <a:gd name="connsiteY7" fmla="*/ 256223 h 299180"/>
                  <a:gd name="connsiteX8" fmla="*/ 223075 w 354806"/>
                  <a:gd name="connsiteY8" fmla="*/ 139065 h 299180"/>
                  <a:gd name="connsiteX9" fmla="*/ 177832 w 354806"/>
                  <a:gd name="connsiteY9" fmla="*/ 49340 h 299180"/>
                  <a:gd name="connsiteX10" fmla="*/ 133350 w 354806"/>
                  <a:gd name="connsiteY10" fmla="*/ 75248 h 299180"/>
                  <a:gd name="connsiteX11" fmla="*/ 133350 w 354806"/>
                  <a:gd name="connsiteY11" fmla="*/ 255461 h 299180"/>
                  <a:gd name="connsiteX12" fmla="*/ 138970 w 354806"/>
                  <a:gd name="connsiteY12" fmla="*/ 270034 h 299180"/>
                  <a:gd name="connsiteX13" fmla="*/ 168116 w 354806"/>
                  <a:gd name="connsiteY13" fmla="*/ 297561 h 299180"/>
                  <a:gd name="connsiteX14" fmla="*/ 168116 w 354806"/>
                  <a:gd name="connsiteY14" fmla="*/ 299180 h 299180"/>
                  <a:gd name="connsiteX15" fmla="*/ 0 w 354806"/>
                  <a:gd name="connsiteY15" fmla="*/ 299180 h 299180"/>
                  <a:gd name="connsiteX16" fmla="*/ 0 w 354806"/>
                  <a:gd name="connsiteY16" fmla="*/ 297561 h 299180"/>
                  <a:gd name="connsiteX17" fmla="*/ 29146 w 354806"/>
                  <a:gd name="connsiteY17" fmla="*/ 270034 h 299180"/>
                  <a:gd name="connsiteX18" fmla="*/ 34766 w 354806"/>
                  <a:gd name="connsiteY18" fmla="*/ 255461 h 299180"/>
                  <a:gd name="connsiteX19" fmla="*/ 34766 w 354806"/>
                  <a:gd name="connsiteY19" fmla="*/ 50197 h 299180"/>
                  <a:gd name="connsiteX20" fmla="*/ 29146 w 354806"/>
                  <a:gd name="connsiteY20" fmla="*/ 35623 h 299180"/>
                  <a:gd name="connsiteX21" fmla="*/ 0 w 354806"/>
                  <a:gd name="connsiteY21" fmla="*/ 5715 h 299180"/>
                  <a:gd name="connsiteX22" fmla="*/ 0 w 354806"/>
                  <a:gd name="connsiteY22" fmla="*/ 4096 h 299180"/>
                  <a:gd name="connsiteX23" fmla="*/ 132588 w 354806"/>
                  <a:gd name="connsiteY23" fmla="*/ 4096 h 299180"/>
                  <a:gd name="connsiteX24" fmla="*/ 132588 w 354806"/>
                  <a:gd name="connsiteY24" fmla="*/ 67913 h 299180"/>
                  <a:gd name="connsiteX25" fmla="*/ 227171 w 354806"/>
                  <a:gd name="connsiteY25" fmla="*/ 0 h 299180"/>
                  <a:gd name="connsiteX26" fmla="*/ 320135 w 354806"/>
                  <a:gd name="connsiteY26" fmla="*/ 125254 h 299180"/>
                  <a:gd name="connsiteX27" fmla="*/ 319373 w 354806"/>
                  <a:gd name="connsiteY27" fmla="*/ 255365 h 299180"/>
                  <a:gd name="connsiteX28" fmla="*/ 319373 w 354806"/>
                  <a:gd name="connsiteY28" fmla="*/ 255365 h 29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4806" h="299180">
                    <a:moveTo>
                      <a:pt x="319278" y="255365"/>
                    </a:moveTo>
                    <a:cubicBezTo>
                      <a:pt x="319278" y="262604"/>
                      <a:pt x="320040" y="265081"/>
                      <a:pt x="324898" y="269939"/>
                    </a:cubicBezTo>
                    <a:lnTo>
                      <a:pt x="354806" y="297466"/>
                    </a:lnTo>
                    <a:lnTo>
                      <a:pt x="354806" y="299085"/>
                    </a:lnTo>
                    <a:lnTo>
                      <a:pt x="186690" y="299085"/>
                    </a:lnTo>
                    <a:lnTo>
                      <a:pt x="186690" y="297466"/>
                    </a:lnTo>
                    <a:lnTo>
                      <a:pt x="215836" y="269939"/>
                    </a:lnTo>
                    <a:cubicBezTo>
                      <a:pt x="220694" y="265081"/>
                      <a:pt x="221456" y="262700"/>
                      <a:pt x="221456" y="256223"/>
                    </a:cubicBezTo>
                    <a:cubicBezTo>
                      <a:pt x="221456" y="247364"/>
                      <a:pt x="223075" y="167354"/>
                      <a:pt x="223075" y="139065"/>
                    </a:cubicBezTo>
                    <a:cubicBezTo>
                      <a:pt x="223075" y="84868"/>
                      <a:pt x="214979" y="49340"/>
                      <a:pt x="177832" y="49340"/>
                    </a:cubicBezTo>
                    <a:cubicBezTo>
                      <a:pt x="158401" y="49340"/>
                      <a:pt x="144685" y="59817"/>
                      <a:pt x="133350" y="75248"/>
                    </a:cubicBezTo>
                    <a:lnTo>
                      <a:pt x="133350" y="255461"/>
                    </a:lnTo>
                    <a:cubicBezTo>
                      <a:pt x="133350" y="262700"/>
                      <a:pt x="133350" y="265176"/>
                      <a:pt x="138970" y="270034"/>
                    </a:cubicBezTo>
                    <a:lnTo>
                      <a:pt x="168116" y="297561"/>
                    </a:lnTo>
                    <a:lnTo>
                      <a:pt x="168116" y="299180"/>
                    </a:lnTo>
                    <a:lnTo>
                      <a:pt x="0" y="299180"/>
                    </a:lnTo>
                    <a:lnTo>
                      <a:pt x="0" y="297561"/>
                    </a:lnTo>
                    <a:lnTo>
                      <a:pt x="29146" y="270034"/>
                    </a:lnTo>
                    <a:cubicBezTo>
                      <a:pt x="34766" y="265176"/>
                      <a:pt x="34766" y="263557"/>
                      <a:pt x="34766" y="255461"/>
                    </a:cubicBezTo>
                    <a:lnTo>
                      <a:pt x="34766" y="50197"/>
                    </a:lnTo>
                    <a:cubicBezTo>
                      <a:pt x="34766" y="42958"/>
                      <a:pt x="34004" y="40481"/>
                      <a:pt x="29146" y="35623"/>
                    </a:cubicBezTo>
                    <a:lnTo>
                      <a:pt x="0" y="5715"/>
                    </a:lnTo>
                    <a:lnTo>
                      <a:pt x="0" y="4096"/>
                    </a:lnTo>
                    <a:lnTo>
                      <a:pt x="132588" y="4096"/>
                    </a:lnTo>
                    <a:lnTo>
                      <a:pt x="132588" y="67913"/>
                    </a:lnTo>
                    <a:cubicBezTo>
                      <a:pt x="147161" y="26670"/>
                      <a:pt x="179451" y="0"/>
                      <a:pt x="227171" y="0"/>
                    </a:cubicBezTo>
                    <a:cubicBezTo>
                      <a:pt x="286988" y="0"/>
                      <a:pt x="320135" y="42863"/>
                      <a:pt x="320135" y="125254"/>
                    </a:cubicBezTo>
                    <a:cubicBezTo>
                      <a:pt x="320897" y="161639"/>
                      <a:pt x="319373" y="208502"/>
                      <a:pt x="319373" y="255365"/>
                    </a:cubicBezTo>
                    <a:lnTo>
                      <a:pt x="319373" y="255365"/>
                    </a:lnTo>
                    <a:close/>
                  </a:path>
                </a:pathLst>
              </a:custGeom>
              <a:solidFill>
                <a:srgbClr val="0E77A2"/>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7E5AB53-AAAC-6053-5D5F-B12B582BA4F0}"/>
                  </a:ext>
                </a:extLst>
              </p:cNvPr>
              <p:cNvSpPr/>
              <p:nvPr/>
            </p:nvSpPr>
            <p:spPr>
              <a:xfrm>
                <a:off x="7380840" y="206230"/>
                <a:ext cx="342709" cy="434149"/>
              </a:xfrm>
              <a:custGeom>
                <a:avLst/>
                <a:gdLst>
                  <a:gd name="connsiteX0" fmla="*/ 303943 w 342709"/>
                  <a:gd name="connsiteY0" fmla="*/ 389668 h 434149"/>
                  <a:gd name="connsiteX1" fmla="*/ 317659 w 342709"/>
                  <a:gd name="connsiteY1" fmla="*/ 408242 h 434149"/>
                  <a:gd name="connsiteX2" fmla="*/ 342710 w 342709"/>
                  <a:gd name="connsiteY2" fmla="*/ 431673 h 434149"/>
                  <a:gd name="connsiteX3" fmla="*/ 342710 w 342709"/>
                  <a:gd name="connsiteY3" fmla="*/ 433292 h 434149"/>
                  <a:gd name="connsiteX4" fmla="*/ 215836 w 342709"/>
                  <a:gd name="connsiteY4" fmla="*/ 433292 h 434149"/>
                  <a:gd name="connsiteX5" fmla="*/ 149542 w 342709"/>
                  <a:gd name="connsiteY5" fmla="*/ 293465 h 434149"/>
                  <a:gd name="connsiteX6" fmla="*/ 139065 w 342709"/>
                  <a:gd name="connsiteY6" fmla="*/ 286226 h 434149"/>
                  <a:gd name="connsiteX7" fmla="*/ 132588 w 342709"/>
                  <a:gd name="connsiteY7" fmla="*/ 288608 h 434149"/>
                  <a:gd name="connsiteX8" fmla="*/ 132588 w 342709"/>
                  <a:gd name="connsiteY8" fmla="*/ 390430 h 434149"/>
                  <a:gd name="connsiteX9" fmla="*/ 138208 w 342709"/>
                  <a:gd name="connsiteY9" fmla="*/ 405003 h 434149"/>
                  <a:gd name="connsiteX10" fmla="*/ 167354 w 342709"/>
                  <a:gd name="connsiteY10" fmla="*/ 432530 h 434149"/>
                  <a:gd name="connsiteX11" fmla="*/ 167354 w 342709"/>
                  <a:gd name="connsiteY11" fmla="*/ 434150 h 434149"/>
                  <a:gd name="connsiteX12" fmla="*/ 0 w 342709"/>
                  <a:gd name="connsiteY12" fmla="*/ 434150 h 434149"/>
                  <a:gd name="connsiteX13" fmla="*/ 0 w 342709"/>
                  <a:gd name="connsiteY13" fmla="*/ 432530 h 434149"/>
                  <a:gd name="connsiteX14" fmla="*/ 29146 w 342709"/>
                  <a:gd name="connsiteY14" fmla="*/ 405003 h 434149"/>
                  <a:gd name="connsiteX15" fmla="*/ 34766 w 342709"/>
                  <a:gd name="connsiteY15" fmla="*/ 390430 h 434149"/>
                  <a:gd name="connsiteX16" fmla="*/ 34766 w 342709"/>
                  <a:gd name="connsiteY16" fmla="*/ 59055 h 434149"/>
                  <a:gd name="connsiteX17" fmla="*/ 29146 w 342709"/>
                  <a:gd name="connsiteY17" fmla="*/ 44482 h 434149"/>
                  <a:gd name="connsiteX18" fmla="*/ 0 w 342709"/>
                  <a:gd name="connsiteY18" fmla="*/ 16954 h 434149"/>
                  <a:gd name="connsiteX19" fmla="*/ 0 w 342709"/>
                  <a:gd name="connsiteY19" fmla="*/ 15335 h 434149"/>
                  <a:gd name="connsiteX20" fmla="*/ 132588 w 342709"/>
                  <a:gd name="connsiteY20" fmla="*/ 0 h 434149"/>
                  <a:gd name="connsiteX21" fmla="*/ 132588 w 342709"/>
                  <a:gd name="connsiteY21" fmla="*/ 281273 h 434149"/>
                  <a:gd name="connsiteX22" fmla="*/ 229552 w 342709"/>
                  <a:gd name="connsiteY22" fmla="*/ 209360 h 434149"/>
                  <a:gd name="connsiteX23" fmla="*/ 230315 w 342709"/>
                  <a:gd name="connsiteY23" fmla="*/ 197263 h 434149"/>
                  <a:gd name="connsiteX24" fmla="*/ 189929 w 342709"/>
                  <a:gd name="connsiteY24" fmla="*/ 139827 h 434149"/>
                  <a:gd name="connsiteX25" fmla="*/ 189929 w 342709"/>
                  <a:gd name="connsiteY25" fmla="*/ 138208 h 434149"/>
                  <a:gd name="connsiteX26" fmla="*/ 336232 w 342709"/>
                  <a:gd name="connsiteY26" fmla="*/ 138208 h 434149"/>
                  <a:gd name="connsiteX27" fmla="*/ 336232 w 342709"/>
                  <a:gd name="connsiteY27" fmla="*/ 139827 h 434149"/>
                  <a:gd name="connsiteX28" fmla="*/ 227076 w 342709"/>
                  <a:gd name="connsiteY28" fmla="*/ 222313 h 434149"/>
                  <a:gd name="connsiteX29" fmla="*/ 223838 w 342709"/>
                  <a:gd name="connsiteY29" fmla="*/ 232791 h 434149"/>
                  <a:gd name="connsiteX30" fmla="*/ 303848 w 342709"/>
                  <a:gd name="connsiteY30" fmla="*/ 389573 h 434149"/>
                  <a:gd name="connsiteX31" fmla="*/ 303848 w 342709"/>
                  <a:gd name="connsiteY31" fmla="*/ 389573 h 4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2709" h="434149">
                    <a:moveTo>
                      <a:pt x="303943" y="389668"/>
                    </a:moveTo>
                    <a:cubicBezTo>
                      <a:pt x="307943" y="396907"/>
                      <a:pt x="312039" y="402622"/>
                      <a:pt x="317659" y="408242"/>
                    </a:cubicBezTo>
                    <a:lnTo>
                      <a:pt x="342710" y="431673"/>
                    </a:lnTo>
                    <a:lnTo>
                      <a:pt x="342710" y="433292"/>
                    </a:lnTo>
                    <a:lnTo>
                      <a:pt x="215836" y="433292"/>
                    </a:lnTo>
                    <a:lnTo>
                      <a:pt x="149542" y="293465"/>
                    </a:lnTo>
                    <a:cubicBezTo>
                      <a:pt x="147161" y="287846"/>
                      <a:pt x="143065" y="286226"/>
                      <a:pt x="139065" y="286226"/>
                    </a:cubicBezTo>
                    <a:cubicBezTo>
                      <a:pt x="137446" y="286226"/>
                      <a:pt x="135065" y="286988"/>
                      <a:pt x="132588" y="288608"/>
                    </a:cubicBezTo>
                    <a:lnTo>
                      <a:pt x="132588" y="390430"/>
                    </a:lnTo>
                    <a:cubicBezTo>
                      <a:pt x="132588" y="397669"/>
                      <a:pt x="133350" y="400145"/>
                      <a:pt x="138208" y="405003"/>
                    </a:cubicBezTo>
                    <a:lnTo>
                      <a:pt x="167354" y="432530"/>
                    </a:lnTo>
                    <a:lnTo>
                      <a:pt x="167354" y="434150"/>
                    </a:lnTo>
                    <a:lnTo>
                      <a:pt x="0" y="434150"/>
                    </a:lnTo>
                    <a:lnTo>
                      <a:pt x="0" y="432530"/>
                    </a:lnTo>
                    <a:lnTo>
                      <a:pt x="29146" y="405003"/>
                    </a:lnTo>
                    <a:cubicBezTo>
                      <a:pt x="34004" y="400145"/>
                      <a:pt x="34766" y="398526"/>
                      <a:pt x="34766" y="390430"/>
                    </a:cubicBezTo>
                    <a:lnTo>
                      <a:pt x="34766" y="59055"/>
                    </a:lnTo>
                    <a:cubicBezTo>
                      <a:pt x="34766" y="51816"/>
                      <a:pt x="34004" y="49340"/>
                      <a:pt x="29146" y="44482"/>
                    </a:cubicBezTo>
                    <a:lnTo>
                      <a:pt x="0" y="16954"/>
                    </a:lnTo>
                    <a:lnTo>
                      <a:pt x="0" y="15335"/>
                    </a:lnTo>
                    <a:lnTo>
                      <a:pt x="132588" y="0"/>
                    </a:lnTo>
                    <a:lnTo>
                      <a:pt x="132588" y="281273"/>
                    </a:lnTo>
                    <a:lnTo>
                      <a:pt x="229552" y="209360"/>
                    </a:lnTo>
                    <a:cubicBezTo>
                      <a:pt x="234410" y="206121"/>
                      <a:pt x="234410" y="202121"/>
                      <a:pt x="230315" y="197263"/>
                    </a:cubicBezTo>
                    <a:lnTo>
                      <a:pt x="189929" y="139827"/>
                    </a:lnTo>
                    <a:lnTo>
                      <a:pt x="189929" y="138208"/>
                    </a:lnTo>
                    <a:lnTo>
                      <a:pt x="336232" y="138208"/>
                    </a:lnTo>
                    <a:lnTo>
                      <a:pt x="336232" y="139827"/>
                    </a:lnTo>
                    <a:lnTo>
                      <a:pt x="227076" y="222313"/>
                    </a:lnTo>
                    <a:cubicBezTo>
                      <a:pt x="222218" y="225552"/>
                      <a:pt x="221456" y="227933"/>
                      <a:pt x="223838" y="232791"/>
                    </a:cubicBezTo>
                    <a:lnTo>
                      <a:pt x="303848" y="389573"/>
                    </a:lnTo>
                    <a:lnTo>
                      <a:pt x="303848" y="389573"/>
                    </a:lnTo>
                    <a:close/>
                  </a:path>
                </a:pathLst>
              </a:custGeom>
              <a:solidFill>
                <a:srgbClr val="0E77A2"/>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427515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9E400-05A1-E566-FD1B-C7631A4262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ACB60C-77B0-CCA5-BACF-1FADF2D168B1}"/>
              </a:ext>
            </a:extLst>
          </p:cNvPr>
          <p:cNvSpPr>
            <a:spLocks noGrp="1"/>
          </p:cNvSpPr>
          <p:nvPr>
            <p:ph type="title"/>
            <p:custDataLst>
              <p:tags r:id="rId1"/>
            </p:custDataLst>
          </p:nvPr>
        </p:nvSpPr>
        <p:spPr/>
        <p:txBody>
          <a:bodyPr/>
          <a:lstStyle/>
          <a:p>
            <a:r>
              <a:rPr lang="en-GB" dirty="0"/>
              <a:t>TIPPOs</a:t>
            </a:r>
          </a:p>
        </p:txBody>
      </p:sp>
      <p:sp>
        <p:nvSpPr>
          <p:cNvPr id="6" name="Footer Placeholder 5">
            <a:extLst>
              <a:ext uri="{FF2B5EF4-FFF2-40B4-BE49-F238E27FC236}">
                <a16:creationId xmlns:a16="http://schemas.microsoft.com/office/drawing/2014/main" id="{6B3767F5-E4ED-8C16-8D7F-ABD8CDEF86C2}"/>
              </a:ext>
            </a:extLst>
          </p:cNvPr>
          <p:cNvSpPr>
            <a:spLocks noGrp="1"/>
          </p:cNvSpPr>
          <p:nvPr>
            <p:ph type="ftr" sz="quarter" idx="15"/>
            <p:custDataLst>
              <p:tags r:id="rId2"/>
            </p:custDataLst>
          </p:nvPr>
        </p:nvSpPr>
        <p:spPr/>
        <p:txBody>
          <a:bodyPr/>
          <a:lstStyle/>
          <a:p>
            <a:r>
              <a:rPr lang="en-GB"/>
              <a:t>Future of Stewardship</a:t>
            </a:r>
            <a:endParaRPr lang="en-GB" dirty="0"/>
          </a:p>
        </p:txBody>
      </p:sp>
      <p:sp>
        <p:nvSpPr>
          <p:cNvPr id="12" name="Rectangle 11">
            <a:extLst>
              <a:ext uri="{FF2B5EF4-FFF2-40B4-BE49-F238E27FC236}">
                <a16:creationId xmlns:a16="http://schemas.microsoft.com/office/drawing/2014/main" id="{6D5D5ABA-341B-8CEB-9367-225957653C2A}"/>
              </a:ext>
            </a:extLst>
          </p:cNvPr>
          <p:cNvSpPr/>
          <p:nvPr>
            <p:custDataLst>
              <p:tags r:id="rId3"/>
            </p:custDataLst>
          </p:nvPr>
        </p:nvSpPr>
        <p:spPr>
          <a:xfrm>
            <a:off x="558800" y="1431924"/>
            <a:ext cx="2041200" cy="20412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GB" sz="2800" dirty="0">
                <a:solidFill>
                  <a:schemeClr val="tx1"/>
                </a:solidFill>
              </a:rPr>
              <a:t>Trends</a:t>
            </a:r>
            <a:endParaRPr lang="en-GB" sz="2400" dirty="0">
              <a:solidFill>
                <a:schemeClr val="tx1"/>
              </a:solidFill>
            </a:endParaRPr>
          </a:p>
        </p:txBody>
      </p:sp>
      <p:sp>
        <p:nvSpPr>
          <p:cNvPr id="13" name="Rectangle 12">
            <a:extLst>
              <a:ext uri="{FF2B5EF4-FFF2-40B4-BE49-F238E27FC236}">
                <a16:creationId xmlns:a16="http://schemas.microsoft.com/office/drawing/2014/main" id="{FFDCEC09-4A84-D62D-0F32-97E35188B2B3}"/>
              </a:ext>
            </a:extLst>
          </p:cNvPr>
          <p:cNvSpPr/>
          <p:nvPr>
            <p:custDataLst>
              <p:tags r:id="rId4"/>
            </p:custDataLst>
          </p:nvPr>
        </p:nvSpPr>
        <p:spPr>
          <a:xfrm>
            <a:off x="2821940" y="1431924"/>
            <a:ext cx="2041200" cy="20412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GB" sz="2800" dirty="0">
                <a:solidFill>
                  <a:schemeClr val="tx1"/>
                </a:solidFill>
              </a:rPr>
              <a:t>Issues</a:t>
            </a:r>
            <a:endParaRPr lang="en-GB" sz="2400" dirty="0">
              <a:solidFill>
                <a:schemeClr val="tx1"/>
              </a:solidFill>
            </a:endParaRPr>
          </a:p>
        </p:txBody>
      </p:sp>
      <p:sp>
        <p:nvSpPr>
          <p:cNvPr id="14" name="Rectangle 13">
            <a:extLst>
              <a:ext uri="{FF2B5EF4-FFF2-40B4-BE49-F238E27FC236}">
                <a16:creationId xmlns:a16="http://schemas.microsoft.com/office/drawing/2014/main" id="{A41C56C9-2CCF-CA84-3C04-16DCAE664B40}"/>
              </a:ext>
            </a:extLst>
          </p:cNvPr>
          <p:cNvSpPr/>
          <p:nvPr>
            <p:custDataLst>
              <p:tags r:id="rId5"/>
            </p:custDataLst>
          </p:nvPr>
        </p:nvSpPr>
        <p:spPr>
          <a:xfrm>
            <a:off x="5085080" y="1431924"/>
            <a:ext cx="2041200" cy="20412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GB" sz="2800" dirty="0">
                <a:solidFill>
                  <a:schemeClr val="tx1"/>
                </a:solidFill>
              </a:rPr>
              <a:t>Plans</a:t>
            </a:r>
            <a:endParaRPr lang="en-GB" sz="2400" dirty="0">
              <a:solidFill>
                <a:schemeClr val="tx1"/>
              </a:solidFill>
            </a:endParaRPr>
          </a:p>
        </p:txBody>
      </p:sp>
      <p:sp>
        <p:nvSpPr>
          <p:cNvPr id="15" name="Rectangle 14">
            <a:extLst>
              <a:ext uri="{FF2B5EF4-FFF2-40B4-BE49-F238E27FC236}">
                <a16:creationId xmlns:a16="http://schemas.microsoft.com/office/drawing/2014/main" id="{4C7F4C1E-64D9-2FFC-89B3-5FA10D5C7947}"/>
              </a:ext>
            </a:extLst>
          </p:cNvPr>
          <p:cNvSpPr/>
          <p:nvPr>
            <p:custDataLst>
              <p:tags r:id="rId6"/>
            </p:custDataLst>
          </p:nvPr>
        </p:nvSpPr>
        <p:spPr>
          <a:xfrm>
            <a:off x="7348220" y="1431924"/>
            <a:ext cx="2041200" cy="20412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GB" sz="2800" dirty="0">
                <a:solidFill>
                  <a:schemeClr val="tx1"/>
                </a:solidFill>
              </a:rPr>
              <a:t>Projections</a:t>
            </a:r>
            <a:endParaRPr lang="en-GB" sz="2400" dirty="0">
              <a:solidFill>
                <a:schemeClr val="tx1"/>
              </a:solidFill>
            </a:endParaRPr>
          </a:p>
        </p:txBody>
      </p:sp>
      <p:sp>
        <p:nvSpPr>
          <p:cNvPr id="16" name="Rectangle 15">
            <a:extLst>
              <a:ext uri="{FF2B5EF4-FFF2-40B4-BE49-F238E27FC236}">
                <a16:creationId xmlns:a16="http://schemas.microsoft.com/office/drawing/2014/main" id="{BEF47C38-E7E9-EEF8-5292-5681A69E1962}"/>
              </a:ext>
            </a:extLst>
          </p:cNvPr>
          <p:cNvSpPr/>
          <p:nvPr>
            <p:custDataLst>
              <p:tags r:id="rId7"/>
            </p:custDataLst>
          </p:nvPr>
        </p:nvSpPr>
        <p:spPr>
          <a:xfrm>
            <a:off x="9611360" y="1431924"/>
            <a:ext cx="2041200" cy="20412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GB" sz="2800" dirty="0">
                <a:solidFill>
                  <a:schemeClr val="tx1"/>
                </a:solidFill>
              </a:rPr>
              <a:t>Obstacles</a:t>
            </a:r>
            <a:endParaRPr lang="en-GB" sz="2400" dirty="0">
              <a:solidFill>
                <a:schemeClr val="tx1"/>
              </a:solidFill>
            </a:endParaRPr>
          </a:p>
        </p:txBody>
      </p:sp>
      <p:sp>
        <p:nvSpPr>
          <p:cNvPr id="18" name="Rectangle 17">
            <a:extLst>
              <a:ext uri="{FF2B5EF4-FFF2-40B4-BE49-F238E27FC236}">
                <a16:creationId xmlns:a16="http://schemas.microsoft.com/office/drawing/2014/main" id="{64893E47-3D56-D389-B06C-3E3BE79D1666}"/>
              </a:ext>
            </a:extLst>
          </p:cNvPr>
          <p:cNvSpPr/>
          <p:nvPr>
            <p:custDataLst>
              <p:tags r:id="rId8"/>
            </p:custDataLst>
          </p:nvPr>
        </p:nvSpPr>
        <p:spPr>
          <a:xfrm>
            <a:off x="558800" y="3473124"/>
            <a:ext cx="2041200" cy="2041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GB" sz="1600" dirty="0">
                <a:solidFill>
                  <a:schemeClr val="tx1"/>
                </a:solidFill>
              </a:rPr>
              <a:t>Rise in individualism, decline in the value of ‘</a:t>
            </a:r>
            <a:r>
              <a:rPr lang="en-GB" sz="1600" dirty="0" err="1">
                <a:solidFill>
                  <a:schemeClr val="tx1"/>
                </a:solidFill>
              </a:rPr>
              <a:t>mateship</a:t>
            </a:r>
            <a:r>
              <a:rPr lang="en-GB" sz="1600" dirty="0">
                <a:solidFill>
                  <a:schemeClr val="tx1"/>
                </a:solidFill>
              </a:rPr>
              <a:t>’, trust shifting, engagement down</a:t>
            </a:r>
          </a:p>
        </p:txBody>
      </p:sp>
      <p:sp>
        <p:nvSpPr>
          <p:cNvPr id="19" name="Rectangle 18">
            <a:extLst>
              <a:ext uri="{FF2B5EF4-FFF2-40B4-BE49-F238E27FC236}">
                <a16:creationId xmlns:a16="http://schemas.microsoft.com/office/drawing/2014/main" id="{9363710E-C5D3-F5AE-2F68-B772DC782EBB}"/>
              </a:ext>
            </a:extLst>
          </p:cNvPr>
          <p:cNvSpPr/>
          <p:nvPr>
            <p:custDataLst>
              <p:tags r:id="rId9"/>
            </p:custDataLst>
          </p:nvPr>
        </p:nvSpPr>
        <p:spPr>
          <a:xfrm>
            <a:off x="2821940" y="3473124"/>
            <a:ext cx="2041200" cy="2041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GB" sz="1600" dirty="0">
                <a:solidFill>
                  <a:schemeClr val="tx1"/>
                </a:solidFill>
              </a:rPr>
              <a:t>Living on v letting go</a:t>
            </a:r>
          </a:p>
        </p:txBody>
      </p:sp>
      <p:sp>
        <p:nvSpPr>
          <p:cNvPr id="20" name="Rectangle 19">
            <a:extLst>
              <a:ext uri="{FF2B5EF4-FFF2-40B4-BE49-F238E27FC236}">
                <a16:creationId xmlns:a16="http://schemas.microsoft.com/office/drawing/2014/main" id="{B7CD2825-798F-6F25-3A56-42A0C142E85E}"/>
              </a:ext>
            </a:extLst>
          </p:cNvPr>
          <p:cNvSpPr/>
          <p:nvPr>
            <p:custDataLst>
              <p:tags r:id="rId10"/>
            </p:custDataLst>
          </p:nvPr>
        </p:nvSpPr>
        <p:spPr>
          <a:xfrm>
            <a:off x="5085080" y="3473124"/>
            <a:ext cx="2041200" cy="2041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GB" sz="1600" dirty="0">
                <a:solidFill>
                  <a:schemeClr val="tx1"/>
                </a:solidFill>
              </a:rPr>
              <a:t>Plans to grow the legacy market, and giving more generally</a:t>
            </a:r>
          </a:p>
        </p:txBody>
      </p:sp>
      <p:sp>
        <p:nvSpPr>
          <p:cNvPr id="21" name="Rectangle 20">
            <a:extLst>
              <a:ext uri="{FF2B5EF4-FFF2-40B4-BE49-F238E27FC236}">
                <a16:creationId xmlns:a16="http://schemas.microsoft.com/office/drawing/2014/main" id="{466AD527-ECB0-FE8E-04D8-F766A894BBE5}"/>
              </a:ext>
            </a:extLst>
          </p:cNvPr>
          <p:cNvSpPr/>
          <p:nvPr>
            <p:custDataLst>
              <p:tags r:id="rId11"/>
            </p:custDataLst>
          </p:nvPr>
        </p:nvSpPr>
        <p:spPr>
          <a:xfrm>
            <a:off x="7348220" y="3473124"/>
            <a:ext cx="2041200" cy="2041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GB" sz="1600" dirty="0">
                <a:solidFill>
                  <a:schemeClr val="tx1"/>
                </a:solidFill>
              </a:rPr>
              <a:t>Increasing number of deaths, millennials to become richest generation in history</a:t>
            </a:r>
          </a:p>
        </p:txBody>
      </p:sp>
      <p:sp>
        <p:nvSpPr>
          <p:cNvPr id="22" name="Rectangle 21">
            <a:extLst>
              <a:ext uri="{FF2B5EF4-FFF2-40B4-BE49-F238E27FC236}">
                <a16:creationId xmlns:a16="http://schemas.microsoft.com/office/drawing/2014/main" id="{19187112-62AE-2CD4-E6C0-D08702B847DD}"/>
              </a:ext>
            </a:extLst>
          </p:cNvPr>
          <p:cNvSpPr/>
          <p:nvPr>
            <p:custDataLst>
              <p:tags r:id="rId12"/>
            </p:custDataLst>
          </p:nvPr>
        </p:nvSpPr>
        <p:spPr>
          <a:xfrm>
            <a:off x="9611360" y="3473124"/>
            <a:ext cx="2041200" cy="2041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GB" sz="1600" dirty="0">
                <a:solidFill>
                  <a:schemeClr val="tx1"/>
                </a:solidFill>
              </a:rPr>
              <a:t>Bequest giving not yet a social norm</a:t>
            </a:r>
          </a:p>
        </p:txBody>
      </p:sp>
    </p:spTree>
    <p:extLst>
      <p:ext uri="{BB962C8B-B14F-4D97-AF65-F5344CB8AC3E}">
        <p14:creationId xmlns:p14="http://schemas.microsoft.com/office/powerpoint/2010/main" val="1873648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CF0A1-92D6-0AC4-D2E3-5699A117EE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F304F5-FE43-E72F-75E1-C88E3630F6A0}"/>
              </a:ext>
            </a:extLst>
          </p:cNvPr>
          <p:cNvSpPr>
            <a:spLocks noGrp="1"/>
          </p:cNvSpPr>
          <p:nvPr>
            <p:ph type="title"/>
          </p:nvPr>
        </p:nvSpPr>
        <p:spPr/>
        <p:txBody>
          <a:bodyPr/>
          <a:lstStyle/>
          <a:p>
            <a:r>
              <a:rPr lang="en-GB" dirty="0"/>
              <a:t>How did we do it?</a:t>
            </a:r>
          </a:p>
        </p:txBody>
      </p:sp>
      <p:graphicFrame>
        <p:nvGraphicFramePr>
          <p:cNvPr id="7" name="Content Placeholder 6">
            <a:extLst>
              <a:ext uri="{FF2B5EF4-FFF2-40B4-BE49-F238E27FC236}">
                <a16:creationId xmlns:a16="http://schemas.microsoft.com/office/drawing/2014/main" id="{C52203E8-C99B-370F-5F1A-84E7200C771C}"/>
              </a:ext>
            </a:extLst>
          </p:cNvPr>
          <p:cNvGraphicFramePr>
            <a:graphicFrameLocks noGrp="1"/>
          </p:cNvGraphicFramePr>
          <p:nvPr>
            <p:ph sz="quarter" idx="17"/>
            <p:extLst>
              <p:ext uri="{D42A27DB-BD31-4B8C-83A1-F6EECF244321}">
                <p14:modId xmlns:p14="http://schemas.microsoft.com/office/powerpoint/2010/main" val="1427140600"/>
              </p:ext>
            </p:extLst>
          </p:nvPr>
        </p:nvGraphicFramePr>
        <p:xfrm>
          <a:off x="558800" y="1438275"/>
          <a:ext cx="11082338" cy="4860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5">
            <a:extLst>
              <a:ext uri="{FF2B5EF4-FFF2-40B4-BE49-F238E27FC236}">
                <a16:creationId xmlns:a16="http://schemas.microsoft.com/office/drawing/2014/main" id="{C6C4535F-1D0B-53C2-4B81-5A3A2B5D6C4A}"/>
              </a:ext>
            </a:extLst>
          </p:cNvPr>
          <p:cNvSpPr>
            <a:spLocks noGrp="1"/>
          </p:cNvSpPr>
          <p:nvPr>
            <p:ph type="ftr" sz="quarter" idx="15"/>
          </p:nvPr>
        </p:nvSpPr>
        <p:spPr/>
        <p:txBody>
          <a:bodyPr/>
          <a:lstStyle/>
          <a:p>
            <a:r>
              <a:rPr lang="en-GB"/>
              <a:t>Future of Stewardship</a:t>
            </a:r>
            <a:endParaRPr lang="en-GB" dirty="0"/>
          </a:p>
        </p:txBody>
      </p:sp>
    </p:spTree>
    <p:extLst>
      <p:ext uri="{BB962C8B-B14F-4D97-AF65-F5344CB8AC3E}">
        <p14:creationId xmlns:p14="http://schemas.microsoft.com/office/powerpoint/2010/main" val="3168539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A6513-2165-F452-EBCB-E54A5B48929F}"/>
              </a:ext>
            </a:extLst>
          </p:cNvPr>
          <p:cNvSpPr>
            <a:spLocks noGrp="1"/>
          </p:cNvSpPr>
          <p:nvPr>
            <p:ph type="title"/>
          </p:nvPr>
        </p:nvSpPr>
        <p:spPr/>
        <p:txBody>
          <a:bodyPr/>
          <a:lstStyle/>
          <a:p>
            <a:r>
              <a:rPr lang="en-GB" dirty="0"/>
              <a:t>Six key drivers of the future of stewardship</a:t>
            </a:r>
          </a:p>
        </p:txBody>
      </p:sp>
      <p:pic>
        <p:nvPicPr>
          <p:cNvPr id="43" name="Picture Placeholder 42" descr="Group with solid fill">
            <a:extLst>
              <a:ext uri="{FF2B5EF4-FFF2-40B4-BE49-F238E27FC236}">
                <a16:creationId xmlns:a16="http://schemas.microsoft.com/office/drawing/2014/main" id="{0AD3D0C1-21E0-563C-BDDF-62EE7069C876}"/>
              </a:ext>
            </a:extLst>
          </p:cNvPr>
          <p:cNvPicPr>
            <a:picLocks noGrp="1" noChangeAspect="1"/>
          </p:cNvPicPr>
          <p:nvPr>
            <p:ph type="pic" sz="quarter" idx="17"/>
          </p:nvPr>
        </p:nvPicPr>
        <p:blipFill>
          <a:blip r:embed="rId2">
            <a:extLst>
              <a:ext uri="{96DAC541-7B7A-43D3-8B79-37D633B846F1}">
                <asvg:svgBlip xmlns:asvg="http://schemas.microsoft.com/office/drawing/2016/SVG/main" r:embed="rId3"/>
              </a:ext>
            </a:extLst>
          </a:blip>
          <a:srcRect/>
          <a:stretch>
            <a:fillRect/>
          </a:stretch>
        </p:blipFill>
        <p:spPr>
          <a:xfrm>
            <a:off x="785813" y="2703513"/>
            <a:ext cx="1201737" cy="1201737"/>
          </a:xfrm>
        </p:spPr>
      </p:pic>
      <p:sp>
        <p:nvSpPr>
          <p:cNvPr id="5" name="Text Placeholder 4">
            <a:extLst>
              <a:ext uri="{FF2B5EF4-FFF2-40B4-BE49-F238E27FC236}">
                <a16:creationId xmlns:a16="http://schemas.microsoft.com/office/drawing/2014/main" id="{52CE0006-E9C8-9245-82C6-9281CE45F642}"/>
              </a:ext>
            </a:extLst>
          </p:cNvPr>
          <p:cNvSpPr>
            <a:spLocks noGrp="1"/>
          </p:cNvSpPr>
          <p:nvPr>
            <p:ph type="body" sz="quarter" idx="20"/>
          </p:nvPr>
        </p:nvSpPr>
        <p:spPr>
          <a:xfrm>
            <a:off x="559050" y="4053293"/>
            <a:ext cx="1666625" cy="227911"/>
          </a:xfrm>
        </p:spPr>
        <p:txBody>
          <a:bodyPr/>
          <a:lstStyle/>
          <a:p>
            <a:r>
              <a:rPr lang="en-GB" dirty="0"/>
              <a:t>Changing attitudes to we v me v us</a:t>
            </a:r>
          </a:p>
        </p:txBody>
      </p:sp>
      <p:pic>
        <p:nvPicPr>
          <p:cNvPr id="45" name="Picture Placeholder 44" descr="Shield Tick with solid fill">
            <a:extLst>
              <a:ext uri="{FF2B5EF4-FFF2-40B4-BE49-F238E27FC236}">
                <a16:creationId xmlns:a16="http://schemas.microsoft.com/office/drawing/2014/main" id="{9F5CDF2F-C11C-DD24-5006-BECE11DDC308}"/>
              </a:ext>
            </a:extLst>
          </p:cNvPr>
          <p:cNvPicPr>
            <a:picLocks noGrp="1" noChangeAspect="1"/>
          </p:cNvPicPr>
          <p:nvPr>
            <p:ph type="pic" sz="quarter" idx="56"/>
          </p:nvPr>
        </p:nvPicPr>
        <p:blipFill>
          <a:blip r:embed="rId4">
            <a:extLst>
              <a:ext uri="{96DAC541-7B7A-43D3-8B79-37D633B846F1}">
                <asvg:svgBlip xmlns:asvg="http://schemas.microsoft.com/office/drawing/2016/SVG/main" r:embed="rId5"/>
              </a:ext>
            </a:extLst>
          </a:blip>
          <a:srcRect/>
          <a:stretch>
            <a:fillRect/>
          </a:stretch>
        </p:blipFill>
        <p:spPr>
          <a:xfrm>
            <a:off x="2671763" y="2703513"/>
            <a:ext cx="1201737" cy="1201737"/>
          </a:xfrm>
        </p:spPr>
      </p:pic>
      <p:sp>
        <p:nvSpPr>
          <p:cNvPr id="8" name="Text Placeholder 7">
            <a:extLst>
              <a:ext uri="{FF2B5EF4-FFF2-40B4-BE49-F238E27FC236}">
                <a16:creationId xmlns:a16="http://schemas.microsoft.com/office/drawing/2014/main" id="{C4512267-1600-A3D8-70CC-7775A65953AC}"/>
              </a:ext>
            </a:extLst>
          </p:cNvPr>
          <p:cNvSpPr>
            <a:spLocks noGrp="1"/>
          </p:cNvSpPr>
          <p:nvPr>
            <p:ph type="body" sz="quarter" idx="28"/>
          </p:nvPr>
        </p:nvSpPr>
        <p:spPr>
          <a:xfrm>
            <a:off x="2441575" y="4053293"/>
            <a:ext cx="1666625" cy="227911"/>
          </a:xfrm>
        </p:spPr>
        <p:txBody>
          <a:bodyPr/>
          <a:lstStyle/>
          <a:p>
            <a:r>
              <a:rPr lang="en-GB" dirty="0"/>
              <a:t>Declining trust in institutions</a:t>
            </a:r>
          </a:p>
        </p:txBody>
      </p:sp>
      <p:pic>
        <p:nvPicPr>
          <p:cNvPr id="47" name="Picture Placeholder 46" descr="Internet Of Things with solid fill">
            <a:extLst>
              <a:ext uri="{FF2B5EF4-FFF2-40B4-BE49-F238E27FC236}">
                <a16:creationId xmlns:a16="http://schemas.microsoft.com/office/drawing/2014/main" id="{4E9D1CF8-72AF-6E82-3F31-6B075A8E9A3E}"/>
              </a:ext>
            </a:extLst>
          </p:cNvPr>
          <p:cNvPicPr>
            <a:picLocks noGrp="1" noChangeAspect="1"/>
          </p:cNvPicPr>
          <p:nvPr>
            <p:ph type="pic" sz="quarter" idx="57"/>
          </p:nvPr>
        </p:nvPicPr>
        <p:blipFill>
          <a:blip r:embed="rId6">
            <a:extLst>
              <a:ext uri="{96DAC541-7B7A-43D3-8B79-37D633B846F1}">
                <asvg:svgBlip xmlns:asvg="http://schemas.microsoft.com/office/drawing/2016/SVG/main" r:embed="rId7"/>
              </a:ext>
            </a:extLst>
          </a:blip>
          <a:srcRect/>
          <a:stretch>
            <a:fillRect/>
          </a:stretch>
        </p:blipFill>
        <p:spPr>
          <a:xfrm>
            <a:off x="4562475" y="2703513"/>
            <a:ext cx="1201738" cy="1201737"/>
          </a:xfrm>
        </p:spPr>
      </p:pic>
      <p:sp>
        <p:nvSpPr>
          <p:cNvPr id="11" name="Text Placeholder 10">
            <a:extLst>
              <a:ext uri="{FF2B5EF4-FFF2-40B4-BE49-F238E27FC236}">
                <a16:creationId xmlns:a16="http://schemas.microsoft.com/office/drawing/2014/main" id="{A412BEAA-DD47-5446-F84B-5FC56918F9FF}"/>
              </a:ext>
            </a:extLst>
          </p:cNvPr>
          <p:cNvSpPr>
            <a:spLocks noGrp="1"/>
          </p:cNvSpPr>
          <p:nvPr>
            <p:ph type="body" sz="quarter" idx="30"/>
          </p:nvPr>
        </p:nvSpPr>
        <p:spPr>
          <a:xfrm>
            <a:off x="4323263" y="4053293"/>
            <a:ext cx="1666625" cy="227911"/>
          </a:xfrm>
        </p:spPr>
        <p:txBody>
          <a:bodyPr/>
          <a:lstStyle/>
          <a:p>
            <a:r>
              <a:rPr lang="en-GB" dirty="0"/>
              <a:t>Growth in tech enabled lives and deaths</a:t>
            </a:r>
          </a:p>
        </p:txBody>
      </p:sp>
      <p:pic>
        <p:nvPicPr>
          <p:cNvPr id="49" name="Picture Placeholder 48" descr="Gravestone with solid fill">
            <a:extLst>
              <a:ext uri="{FF2B5EF4-FFF2-40B4-BE49-F238E27FC236}">
                <a16:creationId xmlns:a16="http://schemas.microsoft.com/office/drawing/2014/main" id="{E8EBE865-F69D-3826-ABC1-E947C6F68473}"/>
              </a:ext>
            </a:extLst>
          </p:cNvPr>
          <p:cNvPicPr>
            <a:picLocks noGrp="1" noChangeAspect="1"/>
          </p:cNvPicPr>
          <p:nvPr>
            <p:ph type="pic" sz="quarter" idx="58"/>
          </p:nvPr>
        </p:nvPicPr>
        <p:blipFill>
          <a:blip r:embed="rId8">
            <a:extLst>
              <a:ext uri="{96DAC541-7B7A-43D3-8B79-37D633B846F1}">
                <asvg:svgBlip xmlns:asvg="http://schemas.microsoft.com/office/drawing/2016/SVG/main" r:embed="rId9"/>
              </a:ext>
            </a:extLst>
          </a:blip>
          <a:srcRect/>
          <a:stretch>
            <a:fillRect/>
          </a:stretch>
        </p:blipFill>
        <p:spPr>
          <a:xfrm>
            <a:off x="6443663" y="2703513"/>
            <a:ext cx="1201737" cy="1201737"/>
          </a:xfrm>
        </p:spPr>
      </p:pic>
      <p:sp>
        <p:nvSpPr>
          <p:cNvPr id="14" name="Text Placeholder 13">
            <a:extLst>
              <a:ext uri="{FF2B5EF4-FFF2-40B4-BE49-F238E27FC236}">
                <a16:creationId xmlns:a16="http://schemas.microsoft.com/office/drawing/2014/main" id="{D5784CFA-E9B0-8191-51BA-44331D10BD04}"/>
              </a:ext>
            </a:extLst>
          </p:cNvPr>
          <p:cNvSpPr>
            <a:spLocks noGrp="1"/>
          </p:cNvSpPr>
          <p:nvPr>
            <p:ph type="body" sz="quarter" idx="32"/>
          </p:nvPr>
        </p:nvSpPr>
        <p:spPr>
          <a:xfrm>
            <a:off x="6205788" y="4053293"/>
            <a:ext cx="1666625" cy="227911"/>
          </a:xfrm>
        </p:spPr>
        <p:txBody>
          <a:bodyPr/>
          <a:lstStyle/>
          <a:p>
            <a:r>
              <a:rPr lang="en-GB" dirty="0"/>
              <a:t>Changing attitudes to death</a:t>
            </a:r>
          </a:p>
        </p:txBody>
      </p:sp>
      <p:pic>
        <p:nvPicPr>
          <p:cNvPr id="51" name="Picture Placeholder 50" descr="Diamond with solid fill">
            <a:extLst>
              <a:ext uri="{FF2B5EF4-FFF2-40B4-BE49-F238E27FC236}">
                <a16:creationId xmlns:a16="http://schemas.microsoft.com/office/drawing/2014/main" id="{4212574A-E2EB-A3CB-9DEC-AE4C6E7FC405}"/>
              </a:ext>
            </a:extLst>
          </p:cNvPr>
          <p:cNvPicPr>
            <a:picLocks noGrp="1" noChangeAspect="1"/>
          </p:cNvPicPr>
          <p:nvPr>
            <p:ph type="pic" sz="quarter" idx="59"/>
          </p:nvPr>
        </p:nvPicPr>
        <p:blipFill>
          <a:blip r:embed="rId10">
            <a:extLst>
              <a:ext uri="{96DAC541-7B7A-43D3-8B79-37D633B846F1}">
                <asvg:svgBlip xmlns:asvg="http://schemas.microsoft.com/office/drawing/2016/SVG/main" r:embed="rId11"/>
              </a:ext>
            </a:extLst>
          </a:blip>
          <a:srcRect/>
          <a:stretch>
            <a:fillRect/>
          </a:stretch>
        </p:blipFill>
        <p:spPr>
          <a:xfrm>
            <a:off x="8318500" y="2703513"/>
            <a:ext cx="1201738" cy="1201737"/>
          </a:xfrm>
        </p:spPr>
      </p:pic>
      <p:sp>
        <p:nvSpPr>
          <p:cNvPr id="17" name="Text Placeholder 16">
            <a:extLst>
              <a:ext uri="{FF2B5EF4-FFF2-40B4-BE49-F238E27FC236}">
                <a16:creationId xmlns:a16="http://schemas.microsoft.com/office/drawing/2014/main" id="{DCDD1F97-526D-CF73-EFD1-B422ADB1D478}"/>
              </a:ext>
            </a:extLst>
          </p:cNvPr>
          <p:cNvSpPr>
            <a:spLocks noGrp="1"/>
          </p:cNvSpPr>
          <p:nvPr>
            <p:ph type="body" sz="quarter" idx="34"/>
          </p:nvPr>
        </p:nvSpPr>
        <p:spPr>
          <a:xfrm>
            <a:off x="8078787" y="4053293"/>
            <a:ext cx="1666625" cy="227911"/>
          </a:xfrm>
        </p:spPr>
        <p:txBody>
          <a:bodyPr/>
          <a:lstStyle/>
          <a:p>
            <a:r>
              <a:rPr lang="en-GB" dirty="0"/>
              <a:t>Evolving values, influenced by technology</a:t>
            </a:r>
          </a:p>
        </p:txBody>
      </p:sp>
      <p:pic>
        <p:nvPicPr>
          <p:cNvPr id="53" name="Picture Placeholder 52" descr="Gavel with solid fill">
            <a:extLst>
              <a:ext uri="{FF2B5EF4-FFF2-40B4-BE49-F238E27FC236}">
                <a16:creationId xmlns:a16="http://schemas.microsoft.com/office/drawing/2014/main" id="{6D97ED79-6CF2-FC16-0CC9-5AEA3E9B0A8B}"/>
              </a:ext>
            </a:extLst>
          </p:cNvPr>
          <p:cNvPicPr>
            <a:picLocks noGrp="1" noChangeAspect="1"/>
          </p:cNvPicPr>
          <p:nvPr>
            <p:ph type="pic" sz="quarter" idx="60"/>
          </p:nvPr>
        </p:nvPicPr>
        <p:blipFill>
          <a:blip r:embed="rId12">
            <a:extLst>
              <a:ext uri="{96DAC541-7B7A-43D3-8B79-37D633B846F1}">
                <asvg:svgBlip xmlns:asvg="http://schemas.microsoft.com/office/drawing/2016/SVG/main" r:embed="rId13"/>
              </a:ext>
            </a:extLst>
          </a:blip>
          <a:srcRect/>
          <a:stretch>
            <a:fillRect/>
          </a:stretch>
        </p:blipFill>
        <p:spPr>
          <a:xfrm>
            <a:off x="10204450" y="2703513"/>
            <a:ext cx="1201738" cy="1201737"/>
          </a:xfrm>
        </p:spPr>
      </p:pic>
      <p:sp>
        <p:nvSpPr>
          <p:cNvPr id="20" name="Text Placeholder 19">
            <a:extLst>
              <a:ext uri="{FF2B5EF4-FFF2-40B4-BE49-F238E27FC236}">
                <a16:creationId xmlns:a16="http://schemas.microsoft.com/office/drawing/2014/main" id="{CBA1494E-2ABC-1760-6CDC-734EF1A4E965}"/>
              </a:ext>
            </a:extLst>
          </p:cNvPr>
          <p:cNvSpPr>
            <a:spLocks noGrp="1"/>
          </p:cNvSpPr>
          <p:nvPr>
            <p:ph type="body" sz="quarter" idx="36"/>
          </p:nvPr>
        </p:nvSpPr>
        <p:spPr>
          <a:xfrm>
            <a:off x="9961312" y="4053293"/>
            <a:ext cx="1666625" cy="227911"/>
          </a:xfrm>
        </p:spPr>
        <p:txBody>
          <a:bodyPr/>
          <a:lstStyle/>
          <a:p>
            <a:r>
              <a:rPr lang="en-GB" dirty="0"/>
              <a:t>Inheritance increasingly contested</a:t>
            </a:r>
          </a:p>
        </p:txBody>
      </p:sp>
      <p:sp>
        <p:nvSpPr>
          <p:cNvPr id="40" name="Footer Placeholder 39">
            <a:extLst>
              <a:ext uri="{FF2B5EF4-FFF2-40B4-BE49-F238E27FC236}">
                <a16:creationId xmlns:a16="http://schemas.microsoft.com/office/drawing/2014/main" id="{CA1A4C65-FB10-5EFE-1565-53768E89B118}"/>
              </a:ext>
            </a:extLst>
          </p:cNvPr>
          <p:cNvSpPr>
            <a:spLocks noGrp="1"/>
          </p:cNvSpPr>
          <p:nvPr>
            <p:ph type="ftr" sz="quarter" idx="15"/>
          </p:nvPr>
        </p:nvSpPr>
        <p:spPr/>
        <p:txBody>
          <a:bodyPr/>
          <a:lstStyle/>
          <a:p>
            <a:r>
              <a:rPr lang="en-GB"/>
              <a:t>Future of Stewardship</a:t>
            </a:r>
            <a:endParaRPr lang="en-GB" dirty="0"/>
          </a:p>
        </p:txBody>
      </p:sp>
    </p:spTree>
    <p:extLst>
      <p:ext uri="{BB962C8B-B14F-4D97-AF65-F5344CB8AC3E}">
        <p14:creationId xmlns:p14="http://schemas.microsoft.com/office/powerpoint/2010/main" val="2023568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F0986-B512-6645-DC44-7FDDC8AB62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4C88F7-E6C2-BF7F-94BD-07CF12B4CA09}"/>
              </a:ext>
            </a:extLst>
          </p:cNvPr>
          <p:cNvSpPr>
            <a:spLocks noGrp="1"/>
          </p:cNvSpPr>
          <p:nvPr>
            <p:ph type="title"/>
          </p:nvPr>
        </p:nvSpPr>
        <p:spPr/>
        <p:txBody>
          <a:bodyPr/>
          <a:lstStyle/>
          <a:p>
            <a:r>
              <a:rPr lang="en-GB" dirty="0"/>
              <a:t>How did we do it?</a:t>
            </a:r>
          </a:p>
        </p:txBody>
      </p:sp>
      <p:graphicFrame>
        <p:nvGraphicFramePr>
          <p:cNvPr id="7" name="Content Placeholder 6">
            <a:extLst>
              <a:ext uri="{FF2B5EF4-FFF2-40B4-BE49-F238E27FC236}">
                <a16:creationId xmlns:a16="http://schemas.microsoft.com/office/drawing/2014/main" id="{D6D5379E-4AD7-8BB2-28EA-211CD75FA000}"/>
              </a:ext>
            </a:extLst>
          </p:cNvPr>
          <p:cNvGraphicFramePr>
            <a:graphicFrameLocks noGrp="1"/>
          </p:cNvGraphicFramePr>
          <p:nvPr>
            <p:ph sz="quarter" idx="17"/>
            <p:extLst>
              <p:ext uri="{D42A27DB-BD31-4B8C-83A1-F6EECF244321}">
                <p14:modId xmlns:p14="http://schemas.microsoft.com/office/powerpoint/2010/main" val="656412006"/>
              </p:ext>
            </p:extLst>
          </p:nvPr>
        </p:nvGraphicFramePr>
        <p:xfrm>
          <a:off x="558800" y="1438275"/>
          <a:ext cx="11082338" cy="4860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5">
            <a:extLst>
              <a:ext uri="{FF2B5EF4-FFF2-40B4-BE49-F238E27FC236}">
                <a16:creationId xmlns:a16="http://schemas.microsoft.com/office/drawing/2014/main" id="{177B9D66-2790-8BCE-7DCA-94D3228EEF5F}"/>
              </a:ext>
            </a:extLst>
          </p:cNvPr>
          <p:cNvSpPr>
            <a:spLocks noGrp="1"/>
          </p:cNvSpPr>
          <p:nvPr>
            <p:ph type="ftr" sz="quarter" idx="15"/>
          </p:nvPr>
        </p:nvSpPr>
        <p:spPr/>
        <p:txBody>
          <a:bodyPr/>
          <a:lstStyle/>
          <a:p>
            <a:r>
              <a:rPr lang="en-GB"/>
              <a:t>Future of Stewardship</a:t>
            </a:r>
            <a:endParaRPr lang="en-GB" dirty="0"/>
          </a:p>
        </p:txBody>
      </p:sp>
    </p:spTree>
    <p:extLst>
      <p:ext uri="{BB962C8B-B14F-4D97-AF65-F5344CB8AC3E}">
        <p14:creationId xmlns:p14="http://schemas.microsoft.com/office/powerpoint/2010/main" val="213640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B10132C-3F1C-C811-D65F-EC5F026D4EFF}"/>
              </a:ext>
            </a:extLst>
          </p:cNvPr>
          <p:cNvSpPr>
            <a:spLocks noGrp="1"/>
          </p:cNvSpPr>
          <p:nvPr>
            <p:ph type="ftr" sz="quarter" idx="15"/>
          </p:nvPr>
        </p:nvSpPr>
        <p:spPr/>
        <p:txBody>
          <a:bodyPr/>
          <a:lstStyle/>
          <a:p>
            <a:r>
              <a:rPr lang="en-US"/>
              <a:t>Future of Stewardship</a:t>
            </a:r>
            <a:endParaRPr lang="en-GB" dirty="0"/>
          </a:p>
        </p:txBody>
      </p:sp>
      <p:sp>
        <p:nvSpPr>
          <p:cNvPr id="4" name="Title 3">
            <a:extLst>
              <a:ext uri="{FF2B5EF4-FFF2-40B4-BE49-F238E27FC236}">
                <a16:creationId xmlns:a16="http://schemas.microsoft.com/office/drawing/2014/main" id="{11BAC008-32E4-F839-438D-445184177F5F}"/>
              </a:ext>
            </a:extLst>
          </p:cNvPr>
          <p:cNvSpPr>
            <a:spLocks noGrp="1"/>
          </p:cNvSpPr>
          <p:nvPr>
            <p:ph type="title"/>
          </p:nvPr>
        </p:nvSpPr>
        <p:spPr/>
        <p:txBody>
          <a:bodyPr/>
          <a:lstStyle/>
          <a:p>
            <a:r>
              <a:rPr lang="en-GB" dirty="0"/>
              <a:t>Some benefits of using scenarios</a:t>
            </a:r>
          </a:p>
        </p:txBody>
      </p:sp>
      <p:sp>
        <p:nvSpPr>
          <p:cNvPr id="6" name="Content Placeholder 5">
            <a:extLst>
              <a:ext uri="{FF2B5EF4-FFF2-40B4-BE49-F238E27FC236}">
                <a16:creationId xmlns:a16="http://schemas.microsoft.com/office/drawing/2014/main" id="{7593633A-633E-32BC-A5AD-C54752643961}"/>
              </a:ext>
            </a:extLst>
          </p:cNvPr>
          <p:cNvSpPr>
            <a:spLocks noGrp="1"/>
          </p:cNvSpPr>
          <p:nvPr>
            <p:ph type="body" sz="quarter" idx="20"/>
          </p:nvPr>
        </p:nvSpPr>
        <p:spPr/>
        <p:txBody>
          <a:bodyPr/>
          <a:lstStyle/>
          <a:p>
            <a:r>
              <a:rPr lang="en-GB" sz="2000" dirty="0"/>
              <a:t>Creativity</a:t>
            </a:r>
          </a:p>
        </p:txBody>
      </p:sp>
      <p:sp>
        <p:nvSpPr>
          <p:cNvPr id="13" name="Text Placeholder 12">
            <a:extLst>
              <a:ext uri="{FF2B5EF4-FFF2-40B4-BE49-F238E27FC236}">
                <a16:creationId xmlns:a16="http://schemas.microsoft.com/office/drawing/2014/main" id="{170AA416-479B-286F-08BF-8413BBEFAAE3}"/>
              </a:ext>
            </a:extLst>
          </p:cNvPr>
          <p:cNvSpPr>
            <a:spLocks noGrp="1"/>
          </p:cNvSpPr>
          <p:nvPr>
            <p:ph type="body" sz="quarter" idx="30"/>
          </p:nvPr>
        </p:nvSpPr>
        <p:spPr/>
        <p:txBody>
          <a:bodyPr/>
          <a:lstStyle/>
          <a:p>
            <a:r>
              <a:rPr lang="en-GB" sz="2000" dirty="0"/>
              <a:t>Collaboration</a:t>
            </a:r>
          </a:p>
        </p:txBody>
      </p:sp>
      <p:sp>
        <p:nvSpPr>
          <p:cNvPr id="15" name="Text Placeholder 14">
            <a:extLst>
              <a:ext uri="{FF2B5EF4-FFF2-40B4-BE49-F238E27FC236}">
                <a16:creationId xmlns:a16="http://schemas.microsoft.com/office/drawing/2014/main" id="{83EC7C2F-5179-540C-9883-F96F9AFD388A}"/>
              </a:ext>
            </a:extLst>
          </p:cNvPr>
          <p:cNvSpPr>
            <a:spLocks noGrp="1"/>
          </p:cNvSpPr>
          <p:nvPr>
            <p:ph type="body" sz="quarter" idx="33"/>
          </p:nvPr>
        </p:nvSpPr>
        <p:spPr/>
        <p:txBody>
          <a:bodyPr/>
          <a:lstStyle/>
          <a:p>
            <a:r>
              <a:rPr lang="en-GB" sz="2000" dirty="0"/>
              <a:t>Open-mindedness</a:t>
            </a:r>
          </a:p>
        </p:txBody>
      </p:sp>
      <p:sp>
        <p:nvSpPr>
          <p:cNvPr id="17" name="Text Placeholder 16">
            <a:extLst>
              <a:ext uri="{FF2B5EF4-FFF2-40B4-BE49-F238E27FC236}">
                <a16:creationId xmlns:a16="http://schemas.microsoft.com/office/drawing/2014/main" id="{F1026A3D-2929-6004-0F57-559FBC2F1964}"/>
              </a:ext>
            </a:extLst>
          </p:cNvPr>
          <p:cNvSpPr>
            <a:spLocks noGrp="1"/>
          </p:cNvSpPr>
          <p:nvPr>
            <p:ph type="body" sz="quarter" idx="36"/>
          </p:nvPr>
        </p:nvSpPr>
        <p:spPr/>
        <p:txBody>
          <a:bodyPr/>
          <a:lstStyle/>
          <a:p>
            <a:r>
              <a:rPr lang="en-GB" sz="2000" dirty="0"/>
              <a:t>Preparedness</a:t>
            </a:r>
          </a:p>
        </p:txBody>
      </p:sp>
      <p:grpSp>
        <p:nvGrpSpPr>
          <p:cNvPr id="12" name="Group_46071.398287037030194">
            <a:extLst>
              <a:ext uri="{FF2B5EF4-FFF2-40B4-BE49-F238E27FC236}">
                <a16:creationId xmlns:a16="http://schemas.microsoft.com/office/drawing/2014/main" id="{4BAF2002-D769-FC0C-0CEE-5D4D475F76C0}"/>
              </a:ext>
            </a:extLst>
          </p:cNvPr>
          <p:cNvGrpSpPr/>
          <p:nvPr/>
        </p:nvGrpSpPr>
        <p:grpSpPr>
          <a:xfrm>
            <a:off x="981992" y="2276577"/>
            <a:ext cx="1698995" cy="1698995"/>
            <a:chOff x="981992" y="2276577"/>
            <a:chExt cx="1698995" cy="1698995"/>
          </a:xfrm>
        </p:grpSpPr>
        <p:sp>
          <p:nvSpPr>
            <p:cNvPr id="5" name="Oval 4">
              <a:extLst>
                <a:ext uri="{FF2B5EF4-FFF2-40B4-BE49-F238E27FC236}">
                  <a16:creationId xmlns:a16="http://schemas.microsoft.com/office/drawing/2014/main" id="{91FF7038-880D-8E59-D8F9-4E79146DA77B}"/>
                </a:ext>
              </a:extLst>
            </p:cNvPr>
            <p:cNvSpPr/>
            <p:nvPr/>
          </p:nvSpPr>
          <p:spPr>
            <a:xfrm>
              <a:off x="981992" y="2276577"/>
              <a:ext cx="1698995" cy="169899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err="1"/>
            </a:p>
          </p:txBody>
        </p:sp>
        <p:sp>
          <p:nvSpPr>
            <p:cNvPr id="21" name="Picture Placeholder 19" descr="Paint brush outline">
              <a:extLst>
                <a:ext uri="{FF2B5EF4-FFF2-40B4-BE49-F238E27FC236}">
                  <a16:creationId xmlns:a16="http://schemas.microsoft.com/office/drawing/2014/main" id="{5497554B-2A6B-6C10-6575-66EFD5F49072}"/>
                </a:ext>
              </a:extLst>
            </p:cNvPr>
            <p:cNvSpPr/>
            <p:nvPr/>
          </p:nvSpPr>
          <p:spPr>
            <a:xfrm>
              <a:off x="1009652" y="2333300"/>
              <a:ext cx="1643674" cy="1585548"/>
            </a:xfrm>
            <a:custGeom>
              <a:avLst/>
              <a:gdLst>
                <a:gd name="connsiteX0" fmla="*/ 1543106 w 1643674"/>
                <a:gd name="connsiteY0" fmla="*/ 138 h 1585548"/>
                <a:gd name="connsiteX1" fmla="*/ 1488316 w 1643674"/>
                <a:gd name="connsiteY1" fmla="*/ 23094 h 1585548"/>
                <a:gd name="connsiteX2" fmla="*/ 644175 w 1643674"/>
                <a:gd name="connsiteY2" fmla="*/ 815201 h 1585548"/>
                <a:gd name="connsiteX3" fmla="*/ 406704 w 1643674"/>
                <a:gd name="connsiteY3" fmla="*/ 1088030 h 1585548"/>
                <a:gd name="connsiteX4" fmla="*/ 343547 w 1643674"/>
                <a:gd name="connsiteY4" fmla="*/ 1078462 h 1585548"/>
                <a:gd name="connsiteX5" fmla="*/ 192938 w 1643674"/>
                <a:gd name="connsiteY5" fmla="*/ 1140497 h 1585548"/>
                <a:gd name="connsiteX6" fmla="*/ 139781 w 1643674"/>
                <a:gd name="connsiteY6" fmla="*/ 1351153 h 1585548"/>
                <a:gd name="connsiteX7" fmla="*/ 0 w 1643674"/>
                <a:gd name="connsiteY7" fmla="*/ 1528341 h 1585548"/>
                <a:gd name="connsiteX8" fmla="*/ 175219 w 1643674"/>
                <a:gd name="connsiteY8" fmla="*/ 1585533 h 1585548"/>
                <a:gd name="connsiteX9" fmla="*/ 494156 w 1643674"/>
                <a:gd name="connsiteY9" fmla="*/ 1441696 h 1585548"/>
                <a:gd name="connsiteX10" fmla="*/ 548947 w 1643674"/>
                <a:gd name="connsiteY10" fmla="*/ 1236513 h 1585548"/>
                <a:gd name="connsiteX11" fmla="*/ 825083 w 1643674"/>
                <a:gd name="connsiteY11" fmla="*/ 996148 h 1585548"/>
                <a:gd name="connsiteX12" fmla="*/ 1620911 w 1643674"/>
                <a:gd name="connsiteY12" fmla="*/ 151437 h 1585548"/>
                <a:gd name="connsiteX13" fmla="*/ 1615865 w 1643674"/>
                <a:gd name="connsiteY13" fmla="*/ 29703 h 1585548"/>
                <a:gd name="connsiteX14" fmla="*/ 1614828 w 1643674"/>
                <a:gd name="connsiteY14" fmla="*/ 28764 h 1585548"/>
                <a:gd name="connsiteX15" fmla="*/ 1543106 w 1643674"/>
                <a:gd name="connsiteY15" fmla="*/ 138 h 1585548"/>
                <a:gd name="connsiteX16" fmla="*/ 464034 w 1643674"/>
                <a:gd name="connsiteY16" fmla="*/ 1416240 h 1585548"/>
                <a:gd name="connsiteX17" fmla="*/ 175199 w 1643674"/>
                <a:gd name="connsiteY17" fmla="*/ 1546276 h 1585548"/>
                <a:gd name="connsiteX18" fmla="*/ 151574 w 1643674"/>
                <a:gd name="connsiteY18" fmla="*/ 1545272 h 1585548"/>
                <a:gd name="connsiteX19" fmla="*/ 151448 w 1643674"/>
                <a:gd name="connsiteY19" fmla="*/ 1545024 h 1585548"/>
                <a:gd name="connsiteX20" fmla="*/ 151574 w 1643674"/>
                <a:gd name="connsiteY20" fmla="*/ 1544898 h 1585548"/>
                <a:gd name="connsiteX21" fmla="*/ 292832 w 1643674"/>
                <a:gd name="connsiteY21" fmla="*/ 1451855 h 1585548"/>
                <a:gd name="connsiteX22" fmla="*/ 291326 w 1643674"/>
                <a:gd name="connsiteY22" fmla="*/ 1424007 h 1585548"/>
                <a:gd name="connsiteX23" fmla="*/ 263478 w 1643674"/>
                <a:gd name="connsiteY23" fmla="*/ 1425513 h 1585548"/>
                <a:gd name="connsiteX24" fmla="*/ 92728 w 1643674"/>
                <a:gd name="connsiteY24" fmla="*/ 1521096 h 1585548"/>
                <a:gd name="connsiteX25" fmla="*/ 92514 w 1643674"/>
                <a:gd name="connsiteY25" fmla="*/ 1520917 h 1585548"/>
                <a:gd name="connsiteX26" fmla="*/ 92571 w 1643674"/>
                <a:gd name="connsiteY26" fmla="*/ 1520761 h 1585548"/>
                <a:gd name="connsiteX27" fmla="*/ 178999 w 1643674"/>
                <a:gd name="connsiteY27" fmla="*/ 1355701 h 1585548"/>
                <a:gd name="connsiteX28" fmla="*/ 183173 w 1643674"/>
                <a:gd name="connsiteY28" fmla="*/ 1295969 h 1585548"/>
                <a:gd name="connsiteX29" fmla="*/ 220894 w 1643674"/>
                <a:gd name="connsiteY29" fmla="*/ 1168335 h 1585548"/>
                <a:gd name="connsiteX30" fmla="*/ 467519 w 1643674"/>
                <a:gd name="connsiteY30" fmla="*/ 1169399 h 1585548"/>
                <a:gd name="connsiteX31" fmla="*/ 472894 w 1643674"/>
                <a:gd name="connsiteY31" fmla="*/ 1175068 h 1585548"/>
                <a:gd name="connsiteX32" fmla="*/ 464034 w 1643674"/>
                <a:gd name="connsiteY32" fmla="*/ 1416240 h 1585548"/>
                <a:gd name="connsiteX33" fmla="*/ 534319 w 1643674"/>
                <a:gd name="connsiteY33" fmla="*/ 1197138 h 1585548"/>
                <a:gd name="connsiteX34" fmla="*/ 444977 w 1643674"/>
                <a:gd name="connsiteY34" fmla="*/ 1104016 h 1585548"/>
                <a:gd name="connsiteX35" fmla="*/ 621593 w 1643674"/>
                <a:gd name="connsiteY35" fmla="*/ 900959 h 1585548"/>
                <a:gd name="connsiteX36" fmla="*/ 739344 w 1643674"/>
                <a:gd name="connsiteY36" fmla="*/ 1018691 h 1585548"/>
                <a:gd name="connsiteX37" fmla="*/ 797836 w 1643674"/>
                <a:gd name="connsiteY37" fmla="*/ 967798 h 1585548"/>
                <a:gd name="connsiteX38" fmla="*/ 769112 w 1643674"/>
                <a:gd name="connsiteY38" fmla="*/ 992802 h 1585548"/>
                <a:gd name="connsiteX39" fmla="*/ 647561 w 1643674"/>
                <a:gd name="connsiteY39" fmla="*/ 871172 h 1585548"/>
                <a:gd name="connsiteX40" fmla="*/ 671934 w 1643674"/>
                <a:gd name="connsiteY40" fmla="*/ 843177 h 1585548"/>
                <a:gd name="connsiteX41" fmla="*/ 687999 w 1643674"/>
                <a:gd name="connsiteY41" fmla="*/ 828076 h 1585548"/>
                <a:gd name="connsiteX42" fmla="*/ 812385 w 1643674"/>
                <a:gd name="connsiteY42" fmla="*/ 952442 h 1585548"/>
                <a:gd name="connsiteX43" fmla="*/ 1592089 w 1643674"/>
                <a:gd name="connsiteY43" fmla="*/ 124622 h 1585548"/>
                <a:gd name="connsiteX44" fmla="*/ 839298 w 1643674"/>
                <a:gd name="connsiteY44" fmla="*/ 923777 h 1585548"/>
                <a:gd name="connsiteX45" fmla="*/ 716645 w 1643674"/>
                <a:gd name="connsiteY45" fmla="*/ 801124 h 1585548"/>
                <a:gd name="connsiteX46" fmla="*/ 1515780 w 1643674"/>
                <a:gd name="connsiteY46" fmla="*/ 51326 h 1585548"/>
                <a:gd name="connsiteX47" fmla="*/ 1586655 w 1643674"/>
                <a:gd name="connsiteY47" fmla="*/ 56228 h 1585548"/>
                <a:gd name="connsiteX48" fmla="*/ 1592089 w 1643674"/>
                <a:gd name="connsiteY48" fmla="*/ 124622 h 158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43674" h="1585548">
                  <a:moveTo>
                    <a:pt x="1543106" y="138"/>
                  </a:moveTo>
                  <a:cubicBezTo>
                    <a:pt x="1522704" y="1078"/>
                    <a:pt x="1503294" y="9210"/>
                    <a:pt x="1488316" y="23094"/>
                  </a:cubicBezTo>
                  <a:lnTo>
                    <a:pt x="644175" y="815201"/>
                  </a:lnTo>
                  <a:lnTo>
                    <a:pt x="406704" y="1088030"/>
                  </a:lnTo>
                  <a:cubicBezTo>
                    <a:pt x="386243" y="1081720"/>
                    <a:pt x="364957" y="1078495"/>
                    <a:pt x="343547" y="1078462"/>
                  </a:cubicBezTo>
                  <a:cubicBezTo>
                    <a:pt x="287093" y="1078300"/>
                    <a:pt x="232899" y="1100622"/>
                    <a:pt x="192938" y="1140497"/>
                  </a:cubicBezTo>
                  <a:cubicBezTo>
                    <a:pt x="131906" y="1203497"/>
                    <a:pt x="149625" y="1278310"/>
                    <a:pt x="139781" y="1351153"/>
                  </a:cubicBezTo>
                  <a:cubicBezTo>
                    <a:pt x="132883" y="1432882"/>
                    <a:pt x="77878" y="1502605"/>
                    <a:pt x="0" y="1528341"/>
                  </a:cubicBezTo>
                  <a:cubicBezTo>
                    <a:pt x="50562" y="1566088"/>
                    <a:pt x="112124" y="1586181"/>
                    <a:pt x="175219" y="1585533"/>
                  </a:cubicBezTo>
                  <a:cubicBezTo>
                    <a:pt x="294879" y="1585533"/>
                    <a:pt x="415780" y="1520112"/>
                    <a:pt x="494156" y="1441696"/>
                  </a:cubicBezTo>
                  <a:cubicBezTo>
                    <a:pt x="547533" y="1387869"/>
                    <a:pt x="568384" y="1309784"/>
                    <a:pt x="548947" y="1236513"/>
                  </a:cubicBezTo>
                  <a:lnTo>
                    <a:pt x="825083" y="996148"/>
                  </a:lnTo>
                  <a:lnTo>
                    <a:pt x="1620911" y="151437"/>
                  </a:lnTo>
                  <a:cubicBezTo>
                    <a:pt x="1653134" y="116428"/>
                    <a:pt x="1650874" y="61925"/>
                    <a:pt x="1615865" y="29703"/>
                  </a:cubicBezTo>
                  <a:cubicBezTo>
                    <a:pt x="1615523" y="29387"/>
                    <a:pt x="1615176" y="29074"/>
                    <a:pt x="1614828" y="28764"/>
                  </a:cubicBezTo>
                  <a:cubicBezTo>
                    <a:pt x="1596300" y="9130"/>
                    <a:pt x="1570061" y="-1342"/>
                    <a:pt x="1543106" y="138"/>
                  </a:cubicBezTo>
                  <a:close/>
                  <a:moveTo>
                    <a:pt x="464034" y="1416240"/>
                  </a:moveTo>
                  <a:cubicBezTo>
                    <a:pt x="399774" y="1479536"/>
                    <a:pt x="290942" y="1546276"/>
                    <a:pt x="175199" y="1546276"/>
                  </a:cubicBezTo>
                  <a:cubicBezTo>
                    <a:pt x="167192" y="1546276"/>
                    <a:pt x="159317" y="1545942"/>
                    <a:pt x="151574" y="1545272"/>
                  </a:cubicBezTo>
                  <a:cubicBezTo>
                    <a:pt x="151472" y="1545239"/>
                    <a:pt x="151415" y="1545126"/>
                    <a:pt x="151448" y="1545024"/>
                  </a:cubicBezTo>
                  <a:cubicBezTo>
                    <a:pt x="151468" y="1544965"/>
                    <a:pt x="151515" y="1544918"/>
                    <a:pt x="151574" y="1544898"/>
                  </a:cubicBezTo>
                  <a:cubicBezTo>
                    <a:pt x="204882" y="1524555"/>
                    <a:pt x="253095" y="1492799"/>
                    <a:pt x="292832" y="1451855"/>
                  </a:cubicBezTo>
                  <a:cubicBezTo>
                    <a:pt x="300106" y="1443750"/>
                    <a:pt x="299431" y="1431282"/>
                    <a:pt x="291326" y="1424007"/>
                  </a:cubicBezTo>
                  <a:cubicBezTo>
                    <a:pt x="283220" y="1416732"/>
                    <a:pt x="270752" y="1417408"/>
                    <a:pt x="263478" y="1425513"/>
                  </a:cubicBezTo>
                  <a:cubicBezTo>
                    <a:pt x="216690" y="1472808"/>
                    <a:pt x="157506" y="1505939"/>
                    <a:pt x="92728" y="1521096"/>
                  </a:cubicBezTo>
                  <a:cubicBezTo>
                    <a:pt x="92620" y="1521106"/>
                    <a:pt x="92523" y="1521025"/>
                    <a:pt x="92514" y="1520917"/>
                  </a:cubicBezTo>
                  <a:cubicBezTo>
                    <a:pt x="92510" y="1520860"/>
                    <a:pt x="92529" y="1520803"/>
                    <a:pt x="92571" y="1520761"/>
                  </a:cubicBezTo>
                  <a:cubicBezTo>
                    <a:pt x="142984" y="1480075"/>
                    <a:pt x="174278" y="1420312"/>
                    <a:pt x="178999" y="1355701"/>
                  </a:cubicBezTo>
                  <a:cubicBezTo>
                    <a:pt x="181716" y="1335226"/>
                    <a:pt x="182464" y="1315263"/>
                    <a:pt x="183173" y="1295969"/>
                  </a:cubicBezTo>
                  <a:cubicBezTo>
                    <a:pt x="185141" y="1244447"/>
                    <a:pt x="186578" y="1203773"/>
                    <a:pt x="220894" y="1168335"/>
                  </a:cubicBezTo>
                  <a:cubicBezTo>
                    <a:pt x="289290" y="1100526"/>
                    <a:pt x="399709" y="1101002"/>
                    <a:pt x="467519" y="1169399"/>
                  </a:cubicBezTo>
                  <a:cubicBezTo>
                    <a:pt x="469352" y="1171249"/>
                    <a:pt x="471146" y="1173139"/>
                    <a:pt x="472894" y="1175068"/>
                  </a:cubicBezTo>
                  <a:cubicBezTo>
                    <a:pt x="534718" y="1244961"/>
                    <a:pt x="530820" y="1351071"/>
                    <a:pt x="464034" y="1416240"/>
                  </a:cubicBezTo>
                  <a:close/>
                  <a:moveTo>
                    <a:pt x="534319" y="1197138"/>
                  </a:moveTo>
                  <a:cubicBezTo>
                    <a:pt x="515171" y="1157407"/>
                    <a:pt x="483881" y="1124794"/>
                    <a:pt x="444977" y="1104016"/>
                  </a:cubicBezTo>
                  <a:lnTo>
                    <a:pt x="621593" y="900959"/>
                  </a:lnTo>
                  <a:lnTo>
                    <a:pt x="739344" y="1018691"/>
                  </a:lnTo>
                  <a:close/>
                  <a:moveTo>
                    <a:pt x="797836" y="967798"/>
                  </a:moveTo>
                  <a:lnTo>
                    <a:pt x="769112" y="992802"/>
                  </a:lnTo>
                  <a:lnTo>
                    <a:pt x="647561" y="871172"/>
                  </a:lnTo>
                  <a:lnTo>
                    <a:pt x="671934" y="843177"/>
                  </a:lnTo>
                  <a:lnTo>
                    <a:pt x="687999" y="828076"/>
                  </a:lnTo>
                  <a:lnTo>
                    <a:pt x="812385" y="952442"/>
                  </a:lnTo>
                  <a:close/>
                  <a:moveTo>
                    <a:pt x="1592089" y="124622"/>
                  </a:moveTo>
                  <a:lnTo>
                    <a:pt x="839298" y="923777"/>
                  </a:lnTo>
                  <a:lnTo>
                    <a:pt x="716645" y="801124"/>
                  </a:lnTo>
                  <a:lnTo>
                    <a:pt x="1515780" y="51326"/>
                  </a:lnTo>
                  <a:cubicBezTo>
                    <a:pt x="1536777" y="33321"/>
                    <a:pt x="1568338" y="35504"/>
                    <a:pt x="1586655" y="56228"/>
                  </a:cubicBezTo>
                  <a:cubicBezTo>
                    <a:pt x="1618765" y="90189"/>
                    <a:pt x="1598802" y="117298"/>
                    <a:pt x="1592089" y="124622"/>
                  </a:cubicBezTo>
                  <a:close/>
                </a:path>
              </a:pathLst>
            </a:custGeom>
            <a:solidFill>
              <a:srgbClr val="000000"/>
            </a:solidFill>
            <a:ln w="19645" cap="flat">
              <a:noFill/>
              <a:prstDash val="solid"/>
              <a:miter/>
            </a:ln>
          </p:spPr>
          <p:txBody>
            <a:bodyPr rtlCol="0" anchor="ctr"/>
            <a:lstStyle/>
            <a:p>
              <a:endParaRPr lang="en-GB"/>
            </a:p>
          </p:txBody>
        </p:sp>
      </p:grpSp>
      <p:grpSp>
        <p:nvGrpSpPr>
          <p:cNvPr id="19" name="Group_46071.3980324074057951">
            <a:extLst>
              <a:ext uri="{FF2B5EF4-FFF2-40B4-BE49-F238E27FC236}">
                <a16:creationId xmlns:a16="http://schemas.microsoft.com/office/drawing/2014/main" id="{C2C500E5-7377-A65D-2105-7677122ACCDB}"/>
              </a:ext>
            </a:extLst>
          </p:cNvPr>
          <p:cNvGrpSpPr/>
          <p:nvPr/>
        </p:nvGrpSpPr>
        <p:grpSpPr>
          <a:xfrm>
            <a:off x="9489237" y="2276577"/>
            <a:ext cx="1698995" cy="1698995"/>
            <a:chOff x="9489237" y="2276577"/>
            <a:chExt cx="1698995" cy="1698995"/>
          </a:xfrm>
        </p:grpSpPr>
        <p:sp>
          <p:nvSpPr>
            <p:cNvPr id="10" name="Oval 9">
              <a:extLst>
                <a:ext uri="{FF2B5EF4-FFF2-40B4-BE49-F238E27FC236}">
                  <a16:creationId xmlns:a16="http://schemas.microsoft.com/office/drawing/2014/main" id="{E91E28E8-66A4-F27F-F28E-6D8833F7F44E}"/>
                </a:ext>
              </a:extLst>
            </p:cNvPr>
            <p:cNvSpPr/>
            <p:nvPr/>
          </p:nvSpPr>
          <p:spPr>
            <a:xfrm>
              <a:off x="9489237" y="2276577"/>
              <a:ext cx="1698995" cy="169899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err="1"/>
            </a:p>
          </p:txBody>
        </p:sp>
        <p:grpSp>
          <p:nvGrpSpPr>
            <p:cNvPr id="36" name="Picture Placeholder 34" descr="Treasure Map outline">
              <a:extLst>
                <a:ext uri="{FF2B5EF4-FFF2-40B4-BE49-F238E27FC236}">
                  <a16:creationId xmlns:a16="http://schemas.microsoft.com/office/drawing/2014/main" id="{40E8A3EE-DD19-B0CD-B348-6517E861E31D}"/>
                </a:ext>
              </a:extLst>
            </p:cNvPr>
            <p:cNvGrpSpPr/>
            <p:nvPr/>
          </p:nvGrpSpPr>
          <p:grpSpPr>
            <a:xfrm>
              <a:off x="9609072" y="2338574"/>
              <a:ext cx="1459324" cy="1575000"/>
              <a:chOff x="9607882" y="2324438"/>
              <a:chExt cx="1459324" cy="1575000"/>
            </a:xfrm>
            <a:solidFill>
              <a:srgbClr val="000000"/>
            </a:solidFill>
          </p:grpSpPr>
          <p:sp>
            <p:nvSpPr>
              <p:cNvPr id="37" name="Freeform: Shape 36">
                <a:extLst>
                  <a:ext uri="{FF2B5EF4-FFF2-40B4-BE49-F238E27FC236}">
                    <a16:creationId xmlns:a16="http://schemas.microsoft.com/office/drawing/2014/main" id="{68CC0AB0-DC76-9554-A6B4-DDC1B3D3B84D}"/>
                  </a:ext>
                </a:extLst>
              </p:cNvPr>
              <p:cNvSpPr/>
              <p:nvPr/>
            </p:nvSpPr>
            <p:spPr>
              <a:xfrm>
                <a:off x="10583016" y="2723956"/>
                <a:ext cx="284014" cy="283775"/>
              </a:xfrm>
              <a:custGeom>
                <a:avLst/>
                <a:gdLst>
                  <a:gd name="connsiteX0" fmla="*/ 256153 w 284014"/>
                  <a:gd name="connsiteY0" fmla="*/ 283776 h 283775"/>
                  <a:gd name="connsiteX1" fmla="*/ 284014 w 284014"/>
                  <a:gd name="connsiteY1" fmla="*/ 255938 h 283775"/>
                  <a:gd name="connsiteX2" fmla="*/ 169869 w 284014"/>
                  <a:gd name="connsiteY2" fmla="*/ 141888 h 283775"/>
                  <a:gd name="connsiteX3" fmla="*/ 284014 w 284014"/>
                  <a:gd name="connsiteY3" fmla="*/ 27838 h 283775"/>
                  <a:gd name="connsiteX4" fmla="*/ 256153 w 284014"/>
                  <a:gd name="connsiteY4" fmla="*/ 0 h 283775"/>
                  <a:gd name="connsiteX5" fmla="*/ 142007 w 284014"/>
                  <a:gd name="connsiteY5" fmla="*/ 114050 h 283775"/>
                  <a:gd name="connsiteX6" fmla="*/ 27862 w 284014"/>
                  <a:gd name="connsiteY6" fmla="*/ 0 h 283775"/>
                  <a:gd name="connsiteX7" fmla="*/ 0 w 284014"/>
                  <a:gd name="connsiteY7" fmla="*/ 27838 h 283775"/>
                  <a:gd name="connsiteX8" fmla="*/ 114146 w 284014"/>
                  <a:gd name="connsiteY8" fmla="*/ 141888 h 283775"/>
                  <a:gd name="connsiteX9" fmla="*/ 0 w 284014"/>
                  <a:gd name="connsiteY9" fmla="*/ 255938 h 283775"/>
                  <a:gd name="connsiteX10" fmla="*/ 27862 w 284014"/>
                  <a:gd name="connsiteY10" fmla="*/ 283776 h 283775"/>
                  <a:gd name="connsiteX11" fmla="*/ 142007 w 284014"/>
                  <a:gd name="connsiteY11" fmla="*/ 169726 h 283775"/>
                  <a:gd name="connsiteX12" fmla="*/ 256153 w 284014"/>
                  <a:gd name="connsiteY12" fmla="*/ 283776 h 28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014" h="283775">
                    <a:moveTo>
                      <a:pt x="256153" y="283776"/>
                    </a:moveTo>
                    <a:lnTo>
                      <a:pt x="284014" y="255938"/>
                    </a:lnTo>
                    <a:lnTo>
                      <a:pt x="169869" y="141888"/>
                    </a:lnTo>
                    <a:lnTo>
                      <a:pt x="284014" y="27838"/>
                    </a:lnTo>
                    <a:lnTo>
                      <a:pt x="256153" y="0"/>
                    </a:lnTo>
                    <a:lnTo>
                      <a:pt x="142007" y="114050"/>
                    </a:lnTo>
                    <a:lnTo>
                      <a:pt x="27862" y="0"/>
                    </a:lnTo>
                    <a:lnTo>
                      <a:pt x="0" y="27838"/>
                    </a:lnTo>
                    <a:lnTo>
                      <a:pt x="114146" y="141888"/>
                    </a:lnTo>
                    <a:lnTo>
                      <a:pt x="0" y="255938"/>
                    </a:lnTo>
                    <a:lnTo>
                      <a:pt x="27862" y="283776"/>
                    </a:lnTo>
                    <a:lnTo>
                      <a:pt x="142007" y="169726"/>
                    </a:lnTo>
                    <a:lnTo>
                      <a:pt x="256153" y="283776"/>
                    </a:lnTo>
                    <a:close/>
                  </a:path>
                </a:pathLst>
              </a:custGeom>
              <a:solidFill>
                <a:srgbClr val="000000"/>
              </a:solidFill>
              <a:ln w="1964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932D57-D075-2BCB-EE9D-B61BD587451A}"/>
                  </a:ext>
                </a:extLst>
              </p:cNvPr>
              <p:cNvSpPr/>
              <p:nvPr/>
            </p:nvSpPr>
            <p:spPr>
              <a:xfrm>
                <a:off x="10526564" y="2827965"/>
                <a:ext cx="50481" cy="46659"/>
              </a:xfrm>
              <a:custGeom>
                <a:avLst/>
                <a:gdLst>
                  <a:gd name="connsiteX0" fmla="*/ 0 w 50481"/>
                  <a:gd name="connsiteY0" fmla="*/ 39158 h 46659"/>
                  <a:gd name="connsiteX1" fmla="*/ 38049 w 50481"/>
                  <a:gd name="connsiteY1" fmla="*/ 46659 h 46659"/>
                  <a:gd name="connsiteX2" fmla="*/ 50482 w 50481"/>
                  <a:gd name="connsiteY2" fmla="*/ 7717 h 46659"/>
                  <a:gd name="connsiteX3" fmla="*/ 4276 w 50481"/>
                  <a:gd name="connsiteY3" fmla="*/ 0 h 46659"/>
                </a:gdLst>
                <a:ahLst/>
                <a:cxnLst>
                  <a:cxn ang="0">
                    <a:pos x="connsiteX0" y="connsiteY0"/>
                  </a:cxn>
                  <a:cxn ang="0">
                    <a:pos x="connsiteX1" y="connsiteY1"/>
                  </a:cxn>
                  <a:cxn ang="0">
                    <a:pos x="connsiteX2" y="connsiteY2"/>
                  </a:cxn>
                  <a:cxn ang="0">
                    <a:pos x="connsiteX3" y="connsiteY3"/>
                  </a:cxn>
                </a:cxnLst>
                <a:rect l="l" t="t" r="r" b="b"/>
                <a:pathLst>
                  <a:path w="50481" h="46659">
                    <a:moveTo>
                      <a:pt x="0" y="39158"/>
                    </a:moveTo>
                    <a:cubicBezTo>
                      <a:pt x="12892" y="40446"/>
                      <a:pt x="25633" y="42956"/>
                      <a:pt x="38049" y="46659"/>
                    </a:cubicBezTo>
                    <a:lnTo>
                      <a:pt x="50482" y="7717"/>
                    </a:lnTo>
                    <a:lnTo>
                      <a:pt x="4276" y="0"/>
                    </a:lnTo>
                    <a:close/>
                  </a:path>
                </a:pathLst>
              </a:custGeom>
              <a:solidFill>
                <a:srgbClr val="000000"/>
              </a:solidFill>
              <a:ln w="1964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D033024-49C4-DD87-9F51-34954A92A13E}"/>
                  </a:ext>
                </a:extLst>
              </p:cNvPr>
              <p:cNvSpPr/>
              <p:nvPr/>
            </p:nvSpPr>
            <p:spPr>
              <a:xfrm>
                <a:off x="10237170" y="3468951"/>
                <a:ext cx="61535" cy="42918"/>
              </a:xfrm>
              <a:custGeom>
                <a:avLst/>
                <a:gdLst>
                  <a:gd name="connsiteX0" fmla="*/ 0 w 61535"/>
                  <a:gd name="connsiteY0" fmla="*/ 3544 h 42918"/>
                  <a:gd name="connsiteX1" fmla="*/ 1143 w 61535"/>
                  <a:gd name="connsiteY1" fmla="*/ 42919 h 42918"/>
                  <a:gd name="connsiteX2" fmla="*/ 61536 w 61535"/>
                  <a:gd name="connsiteY2" fmla="*/ 39178 h 42918"/>
                  <a:gd name="connsiteX3" fmla="*/ 57595 w 61535"/>
                  <a:gd name="connsiteY3" fmla="*/ 0 h 42918"/>
                  <a:gd name="connsiteX4" fmla="*/ 0 w 61535"/>
                  <a:gd name="connsiteY4" fmla="*/ 3544 h 4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35" h="42918">
                    <a:moveTo>
                      <a:pt x="0" y="3544"/>
                    </a:moveTo>
                    <a:lnTo>
                      <a:pt x="1143" y="42919"/>
                    </a:lnTo>
                    <a:cubicBezTo>
                      <a:pt x="22167" y="42308"/>
                      <a:pt x="42521" y="41048"/>
                      <a:pt x="61536" y="39178"/>
                    </a:cubicBezTo>
                    <a:lnTo>
                      <a:pt x="57595" y="0"/>
                    </a:lnTo>
                    <a:cubicBezTo>
                      <a:pt x="39526" y="1752"/>
                      <a:pt x="20118" y="2953"/>
                      <a:pt x="0" y="3544"/>
                    </a:cubicBezTo>
                    <a:close/>
                  </a:path>
                </a:pathLst>
              </a:custGeom>
              <a:solidFill>
                <a:srgbClr val="000000"/>
              </a:solidFill>
              <a:ln w="1964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4D93AC-6480-C85E-B22E-0135A1E1A24E}"/>
                  </a:ext>
                </a:extLst>
              </p:cNvPr>
              <p:cNvSpPr/>
              <p:nvPr/>
            </p:nvSpPr>
            <p:spPr>
              <a:xfrm>
                <a:off x="10118217" y="3469856"/>
                <a:ext cx="60885" cy="42091"/>
              </a:xfrm>
              <a:custGeom>
                <a:avLst/>
                <a:gdLst>
                  <a:gd name="connsiteX0" fmla="*/ 0 w 60885"/>
                  <a:gd name="connsiteY0" fmla="*/ 39277 h 42091"/>
                  <a:gd name="connsiteX1" fmla="*/ 59920 w 60885"/>
                  <a:gd name="connsiteY1" fmla="*/ 42092 h 42091"/>
                  <a:gd name="connsiteX2" fmla="*/ 60886 w 60885"/>
                  <a:gd name="connsiteY2" fmla="*/ 2717 h 42091"/>
                  <a:gd name="connsiteX3" fmla="*/ 2699 w 60885"/>
                  <a:gd name="connsiteY3" fmla="*/ 0 h 42091"/>
                </a:gdLst>
                <a:ahLst/>
                <a:cxnLst>
                  <a:cxn ang="0">
                    <a:pos x="connsiteX0" y="connsiteY0"/>
                  </a:cxn>
                  <a:cxn ang="0">
                    <a:pos x="connsiteX1" y="connsiteY1"/>
                  </a:cxn>
                  <a:cxn ang="0">
                    <a:pos x="connsiteX2" y="connsiteY2"/>
                  </a:cxn>
                  <a:cxn ang="0">
                    <a:pos x="connsiteX3" y="connsiteY3"/>
                  </a:cxn>
                </a:cxnLst>
                <a:rect l="l" t="t" r="r" b="b"/>
                <a:pathLst>
                  <a:path w="60885" h="42091">
                    <a:moveTo>
                      <a:pt x="0" y="39277"/>
                    </a:moveTo>
                    <a:cubicBezTo>
                      <a:pt x="20354" y="40674"/>
                      <a:pt x="40512" y="41619"/>
                      <a:pt x="59920" y="42092"/>
                    </a:cubicBezTo>
                    <a:lnTo>
                      <a:pt x="60886" y="2717"/>
                    </a:lnTo>
                    <a:cubicBezTo>
                      <a:pt x="40492" y="2225"/>
                      <a:pt x="20906" y="1240"/>
                      <a:pt x="2699" y="0"/>
                    </a:cubicBezTo>
                    <a:close/>
                  </a:path>
                </a:pathLst>
              </a:custGeom>
              <a:solidFill>
                <a:srgbClr val="000000"/>
              </a:solidFill>
              <a:ln w="1964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1FBCEEE-0AD4-7168-184E-CF42625D9B59}"/>
                  </a:ext>
                </a:extLst>
              </p:cNvPr>
              <p:cNvSpPr/>
              <p:nvPr/>
            </p:nvSpPr>
            <p:spPr>
              <a:xfrm>
                <a:off x="10314982" y="2995545"/>
                <a:ext cx="67565" cy="69044"/>
              </a:xfrm>
              <a:custGeom>
                <a:avLst/>
                <a:gdLst>
                  <a:gd name="connsiteX0" fmla="*/ 0 w 67565"/>
                  <a:gd name="connsiteY0" fmla="*/ 17049 h 69044"/>
                  <a:gd name="connsiteX1" fmla="*/ 39408 w 67565"/>
                  <a:gd name="connsiteY1" fmla="*/ 69044 h 69044"/>
                  <a:gd name="connsiteX2" fmla="*/ 67565 w 67565"/>
                  <a:gd name="connsiteY2" fmla="*/ 41482 h 69044"/>
                  <a:gd name="connsiteX3" fmla="*/ 35566 w 67565"/>
                  <a:gd name="connsiteY3" fmla="*/ 0 h 69044"/>
                </a:gdLst>
                <a:ahLst/>
                <a:cxnLst>
                  <a:cxn ang="0">
                    <a:pos x="connsiteX0" y="connsiteY0"/>
                  </a:cxn>
                  <a:cxn ang="0">
                    <a:pos x="connsiteX1" y="connsiteY1"/>
                  </a:cxn>
                  <a:cxn ang="0">
                    <a:pos x="connsiteX2" y="connsiteY2"/>
                  </a:cxn>
                  <a:cxn ang="0">
                    <a:pos x="connsiteX3" y="connsiteY3"/>
                  </a:cxn>
                </a:cxnLst>
                <a:rect l="l" t="t" r="r" b="b"/>
                <a:pathLst>
                  <a:path w="67565" h="69044">
                    <a:moveTo>
                      <a:pt x="0" y="17049"/>
                    </a:moveTo>
                    <a:cubicBezTo>
                      <a:pt x="10175" y="36434"/>
                      <a:pt x="23491" y="54003"/>
                      <a:pt x="39408" y="69044"/>
                    </a:cubicBezTo>
                    <a:lnTo>
                      <a:pt x="67565" y="41482"/>
                    </a:lnTo>
                    <a:cubicBezTo>
                      <a:pt x="54777" y="29425"/>
                      <a:pt x="43977" y="15425"/>
                      <a:pt x="35566" y="0"/>
                    </a:cubicBezTo>
                    <a:close/>
                  </a:path>
                </a:pathLst>
              </a:custGeom>
              <a:solidFill>
                <a:srgbClr val="000000"/>
              </a:solidFill>
              <a:ln w="1964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131ED5D-CE9E-10C8-D002-B02C2D544135}"/>
                  </a:ext>
                </a:extLst>
              </p:cNvPr>
              <p:cNvSpPr/>
              <p:nvPr/>
            </p:nvSpPr>
            <p:spPr>
              <a:xfrm>
                <a:off x="10313169" y="2885531"/>
                <a:ext cx="66382" cy="69536"/>
              </a:xfrm>
              <a:custGeom>
                <a:avLst/>
                <a:gdLst>
                  <a:gd name="connsiteX0" fmla="*/ 41339 w 66382"/>
                  <a:gd name="connsiteY0" fmla="*/ 59653 h 69536"/>
                  <a:gd name="connsiteX1" fmla="*/ 66383 w 66382"/>
                  <a:gd name="connsiteY1" fmla="*/ 27838 h 69536"/>
                  <a:gd name="connsiteX2" fmla="*/ 38443 w 66382"/>
                  <a:gd name="connsiteY2" fmla="*/ 0 h 69536"/>
                  <a:gd name="connsiteX3" fmla="*/ 8000 w 66382"/>
                  <a:gd name="connsiteY3" fmla="*/ 38745 h 69536"/>
                  <a:gd name="connsiteX4" fmla="*/ 0 w 66382"/>
                  <a:gd name="connsiteY4" fmla="*/ 53786 h 69536"/>
                  <a:gd name="connsiteX5" fmla="*/ 36137 w 66382"/>
                  <a:gd name="connsiteY5" fmla="*/ 69536 h 69536"/>
                  <a:gd name="connsiteX6" fmla="*/ 41339 w 66382"/>
                  <a:gd name="connsiteY6" fmla="*/ 59653 h 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82" h="69536">
                    <a:moveTo>
                      <a:pt x="41339" y="59653"/>
                    </a:moveTo>
                    <a:cubicBezTo>
                      <a:pt x="48482" y="48154"/>
                      <a:pt x="56882" y="37483"/>
                      <a:pt x="66383" y="27838"/>
                    </a:cubicBezTo>
                    <a:lnTo>
                      <a:pt x="38443" y="0"/>
                    </a:lnTo>
                    <a:cubicBezTo>
                      <a:pt x="26884" y="11744"/>
                      <a:pt x="16674" y="24739"/>
                      <a:pt x="8000" y="38745"/>
                    </a:cubicBezTo>
                    <a:cubicBezTo>
                      <a:pt x="4952" y="43547"/>
                      <a:pt x="2276" y="48575"/>
                      <a:pt x="0" y="53786"/>
                    </a:cubicBezTo>
                    <a:lnTo>
                      <a:pt x="36137" y="69536"/>
                    </a:lnTo>
                    <a:cubicBezTo>
                      <a:pt x="37613" y="66113"/>
                      <a:pt x="39351" y="62807"/>
                      <a:pt x="41339" y="59653"/>
                    </a:cubicBezTo>
                    <a:close/>
                  </a:path>
                </a:pathLst>
              </a:custGeom>
              <a:solidFill>
                <a:srgbClr val="000000"/>
              </a:solidFill>
              <a:ln w="1964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1586A2D-3BD5-D446-3C42-CCDD1C165EB8}"/>
                  </a:ext>
                </a:extLst>
              </p:cNvPr>
              <p:cNvSpPr/>
              <p:nvPr/>
            </p:nvSpPr>
            <p:spPr>
              <a:xfrm>
                <a:off x="10404694" y="2828831"/>
                <a:ext cx="67781" cy="54199"/>
              </a:xfrm>
              <a:custGeom>
                <a:avLst/>
                <a:gdLst>
                  <a:gd name="connsiteX0" fmla="*/ 67782 w 67781"/>
                  <a:gd name="connsiteY0" fmla="*/ 38981 h 54199"/>
                  <a:gd name="connsiteX1" fmla="*/ 62245 w 67781"/>
                  <a:gd name="connsiteY1" fmla="*/ 0 h 54199"/>
                  <a:gd name="connsiteX2" fmla="*/ 0 w 67781"/>
                  <a:gd name="connsiteY2" fmla="*/ 18762 h 54199"/>
                  <a:gd name="connsiteX3" fmla="*/ 17281 w 67781"/>
                  <a:gd name="connsiteY3" fmla="*/ 54200 h 54199"/>
                  <a:gd name="connsiteX4" fmla="*/ 67782 w 67781"/>
                  <a:gd name="connsiteY4" fmla="*/ 38981 h 54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1" h="54199">
                    <a:moveTo>
                      <a:pt x="67782" y="38981"/>
                    </a:moveTo>
                    <a:lnTo>
                      <a:pt x="62245" y="0"/>
                    </a:lnTo>
                    <a:cubicBezTo>
                      <a:pt x="40646" y="2973"/>
                      <a:pt x="19643" y="9304"/>
                      <a:pt x="0" y="18762"/>
                    </a:cubicBezTo>
                    <a:lnTo>
                      <a:pt x="17281" y="54200"/>
                    </a:lnTo>
                    <a:cubicBezTo>
                      <a:pt x="33221" y="46535"/>
                      <a:pt x="50259" y="41401"/>
                      <a:pt x="67782" y="38981"/>
                    </a:cubicBezTo>
                    <a:close/>
                  </a:path>
                </a:pathLst>
              </a:custGeom>
              <a:solidFill>
                <a:srgbClr val="000000"/>
              </a:solidFill>
              <a:ln w="1964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05B8589-EC5A-7817-72B4-0ED0541E4236}"/>
                  </a:ext>
                </a:extLst>
              </p:cNvPr>
              <p:cNvSpPr/>
              <p:nvPr/>
            </p:nvSpPr>
            <p:spPr>
              <a:xfrm>
                <a:off x="10474171" y="3167948"/>
                <a:ext cx="62422" cy="70205"/>
              </a:xfrm>
              <a:custGeom>
                <a:avLst/>
                <a:gdLst>
                  <a:gd name="connsiteX0" fmla="*/ 62422 w 62422"/>
                  <a:gd name="connsiteY0" fmla="*/ 55814 h 70205"/>
                  <a:gd name="connsiteX1" fmla="*/ 32551 w 62422"/>
                  <a:gd name="connsiteY1" fmla="*/ 0 h 70205"/>
                  <a:gd name="connsiteX2" fmla="*/ 0 w 62422"/>
                  <a:gd name="connsiteY2" fmla="*/ 22168 h 70205"/>
                  <a:gd name="connsiteX3" fmla="*/ 25733 w 62422"/>
                  <a:gd name="connsiteY3" fmla="*/ 70206 h 70205"/>
                </a:gdLst>
                <a:ahLst/>
                <a:cxnLst>
                  <a:cxn ang="0">
                    <a:pos x="connsiteX0" y="connsiteY0"/>
                  </a:cxn>
                  <a:cxn ang="0">
                    <a:pos x="connsiteX1" y="connsiteY1"/>
                  </a:cxn>
                  <a:cxn ang="0">
                    <a:pos x="connsiteX2" y="connsiteY2"/>
                  </a:cxn>
                  <a:cxn ang="0">
                    <a:pos x="connsiteX3" y="connsiteY3"/>
                  </a:cxn>
                </a:cxnLst>
                <a:rect l="l" t="t" r="r" b="b"/>
                <a:pathLst>
                  <a:path w="62422" h="70205">
                    <a:moveTo>
                      <a:pt x="62422" y="55814"/>
                    </a:moveTo>
                    <a:cubicBezTo>
                      <a:pt x="54606" y="36142"/>
                      <a:pt x="44584" y="17417"/>
                      <a:pt x="32551" y="0"/>
                    </a:cubicBezTo>
                    <a:lnTo>
                      <a:pt x="0" y="22168"/>
                    </a:lnTo>
                    <a:cubicBezTo>
                      <a:pt x="10362" y="37160"/>
                      <a:pt x="18997" y="53274"/>
                      <a:pt x="25733" y="70206"/>
                    </a:cubicBezTo>
                    <a:close/>
                  </a:path>
                </a:pathLst>
              </a:custGeom>
              <a:solidFill>
                <a:srgbClr val="000000"/>
              </a:solidFill>
              <a:ln w="1964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B2A23FB-743A-C2FF-A939-914289A2F55B}"/>
                  </a:ext>
                </a:extLst>
              </p:cNvPr>
              <p:cNvSpPr/>
              <p:nvPr/>
            </p:nvSpPr>
            <p:spPr>
              <a:xfrm>
                <a:off x="9998653" y="3456941"/>
                <a:ext cx="64136" cy="46777"/>
              </a:xfrm>
              <a:custGeom>
                <a:avLst/>
                <a:gdLst>
                  <a:gd name="connsiteX0" fmla="*/ 0 w 64136"/>
                  <a:gd name="connsiteY0" fmla="*/ 38902 h 46777"/>
                  <a:gd name="connsiteX1" fmla="*/ 59821 w 64136"/>
                  <a:gd name="connsiteY1" fmla="*/ 46777 h 46777"/>
                  <a:gd name="connsiteX2" fmla="*/ 64137 w 64136"/>
                  <a:gd name="connsiteY2" fmla="*/ 7619 h 46777"/>
                  <a:gd name="connsiteX3" fmla="*/ 6581 w 64136"/>
                  <a:gd name="connsiteY3" fmla="*/ 0 h 46777"/>
                </a:gdLst>
                <a:ahLst/>
                <a:cxnLst>
                  <a:cxn ang="0">
                    <a:pos x="connsiteX0" y="connsiteY0"/>
                  </a:cxn>
                  <a:cxn ang="0">
                    <a:pos x="connsiteX1" y="connsiteY1"/>
                  </a:cxn>
                  <a:cxn ang="0">
                    <a:pos x="connsiteX2" y="connsiteY2"/>
                  </a:cxn>
                  <a:cxn ang="0">
                    <a:pos x="connsiteX3" y="connsiteY3"/>
                  </a:cxn>
                </a:cxnLst>
                <a:rect l="l" t="t" r="r" b="b"/>
                <a:pathLst>
                  <a:path w="64136" h="46777">
                    <a:moveTo>
                      <a:pt x="0" y="38902"/>
                    </a:moveTo>
                    <a:cubicBezTo>
                      <a:pt x="946" y="39060"/>
                      <a:pt x="23645" y="42840"/>
                      <a:pt x="59821" y="46777"/>
                    </a:cubicBezTo>
                    <a:lnTo>
                      <a:pt x="64137" y="7619"/>
                    </a:lnTo>
                    <a:cubicBezTo>
                      <a:pt x="29221" y="3800"/>
                      <a:pt x="6818" y="39"/>
                      <a:pt x="6581" y="0"/>
                    </a:cubicBezTo>
                    <a:close/>
                  </a:path>
                </a:pathLst>
              </a:custGeom>
              <a:solidFill>
                <a:srgbClr val="000000"/>
              </a:solidFill>
              <a:ln w="1964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71660AB-32AC-2049-F436-A2FC9E7A8CC2}"/>
                  </a:ext>
                </a:extLst>
              </p:cNvPr>
              <p:cNvSpPr/>
              <p:nvPr/>
            </p:nvSpPr>
            <p:spPr>
              <a:xfrm>
                <a:off x="10351533" y="3446507"/>
                <a:ext cx="67368" cy="52978"/>
              </a:xfrm>
              <a:custGeom>
                <a:avLst/>
                <a:gdLst>
                  <a:gd name="connsiteX0" fmla="*/ 0 w 67368"/>
                  <a:gd name="connsiteY0" fmla="*/ 14313 h 52978"/>
                  <a:gd name="connsiteX1" fmla="*/ 7547 w 67368"/>
                  <a:gd name="connsiteY1" fmla="*/ 52979 h 52978"/>
                  <a:gd name="connsiteX2" fmla="*/ 67368 w 67368"/>
                  <a:gd name="connsiteY2" fmla="*/ 37229 h 52978"/>
                  <a:gd name="connsiteX3" fmla="*/ 54482 w 67368"/>
                  <a:gd name="connsiteY3" fmla="*/ 0 h 52978"/>
                  <a:gd name="connsiteX4" fmla="*/ 0 w 67368"/>
                  <a:gd name="connsiteY4" fmla="*/ 14313 h 5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8" h="52978">
                    <a:moveTo>
                      <a:pt x="0" y="14313"/>
                    </a:moveTo>
                    <a:lnTo>
                      <a:pt x="7547" y="52979"/>
                    </a:lnTo>
                    <a:cubicBezTo>
                      <a:pt x="27828" y="49122"/>
                      <a:pt x="47818" y="43860"/>
                      <a:pt x="67368" y="37229"/>
                    </a:cubicBezTo>
                    <a:lnTo>
                      <a:pt x="54482" y="0"/>
                    </a:lnTo>
                    <a:cubicBezTo>
                      <a:pt x="36679" y="6042"/>
                      <a:pt x="18475" y="10826"/>
                      <a:pt x="0" y="14313"/>
                    </a:cubicBezTo>
                    <a:close/>
                  </a:path>
                </a:pathLst>
              </a:custGeom>
              <a:solidFill>
                <a:srgbClr val="000000"/>
              </a:solidFill>
              <a:ln w="1964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3F4311-972F-E18C-D099-C8E6C9CEDAAF}"/>
                  </a:ext>
                </a:extLst>
              </p:cNvPr>
              <p:cNvSpPr/>
              <p:nvPr/>
            </p:nvSpPr>
            <p:spPr>
              <a:xfrm>
                <a:off x="10455314" y="3389000"/>
                <a:ext cx="69850" cy="67744"/>
              </a:xfrm>
              <a:custGeom>
                <a:avLst/>
                <a:gdLst>
                  <a:gd name="connsiteX0" fmla="*/ 0 w 69850"/>
                  <a:gd name="connsiteY0" fmla="*/ 34453 h 67744"/>
                  <a:gd name="connsiteX1" fmla="*/ 21044 w 69850"/>
                  <a:gd name="connsiteY1" fmla="*/ 67745 h 67744"/>
                  <a:gd name="connsiteX2" fmla="*/ 69851 w 69850"/>
                  <a:gd name="connsiteY2" fmla="*/ 23192 h 67744"/>
                  <a:gd name="connsiteX3" fmla="*/ 37989 w 69850"/>
                  <a:gd name="connsiteY3" fmla="*/ 0 h 67744"/>
                  <a:gd name="connsiteX4" fmla="*/ 0 w 69850"/>
                  <a:gd name="connsiteY4" fmla="*/ 34453 h 67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50" h="67744">
                    <a:moveTo>
                      <a:pt x="0" y="34453"/>
                    </a:moveTo>
                    <a:lnTo>
                      <a:pt x="21044" y="67745"/>
                    </a:lnTo>
                    <a:cubicBezTo>
                      <a:pt x="39978" y="56100"/>
                      <a:pt x="56537" y="40983"/>
                      <a:pt x="69851" y="23192"/>
                    </a:cubicBezTo>
                    <a:lnTo>
                      <a:pt x="37989" y="0"/>
                    </a:lnTo>
                    <a:cubicBezTo>
                      <a:pt x="27613" y="13775"/>
                      <a:pt x="14725" y="25466"/>
                      <a:pt x="0" y="34453"/>
                    </a:cubicBezTo>
                    <a:close/>
                  </a:path>
                </a:pathLst>
              </a:custGeom>
              <a:solidFill>
                <a:srgbClr val="000000"/>
              </a:solidFill>
              <a:ln w="1964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02FFAB-5BFA-FDD1-AD72-E6E1CEE3D8F4}"/>
                  </a:ext>
                </a:extLst>
              </p:cNvPr>
              <p:cNvSpPr/>
              <p:nvPr/>
            </p:nvSpPr>
            <p:spPr>
              <a:xfrm>
                <a:off x="10397739" y="3077288"/>
                <a:ext cx="69969" cy="69339"/>
              </a:xfrm>
              <a:custGeom>
                <a:avLst/>
                <a:gdLst>
                  <a:gd name="connsiteX0" fmla="*/ 26975 w 69969"/>
                  <a:gd name="connsiteY0" fmla="*/ 0 h 69339"/>
                  <a:gd name="connsiteX1" fmla="*/ 0 w 69969"/>
                  <a:gd name="connsiteY1" fmla="*/ 28744 h 69339"/>
                  <a:gd name="connsiteX2" fmla="*/ 41142 w 69969"/>
                  <a:gd name="connsiteY2" fmla="*/ 69339 h 69339"/>
                  <a:gd name="connsiteX3" fmla="*/ 69969 w 69969"/>
                  <a:gd name="connsiteY3" fmla="*/ 42525 h 69339"/>
                  <a:gd name="connsiteX4" fmla="*/ 26975 w 69969"/>
                  <a:gd name="connsiteY4" fmla="*/ 0 h 69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69" h="69339">
                    <a:moveTo>
                      <a:pt x="26975" y="0"/>
                    </a:moveTo>
                    <a:lnTo>
                      <a:pt x="0" y="28744"/>
                    </a:lnTo>
                    <a:cubicBezTo>
                      <a:pt x="15566" y="43332"/>
                      <a:pt x="28512" y="55814"/>
                      <a:pt x="41142" y="69339"/>
                    </a:cubicBezTo>
                    <a:lnTo>
                      <a:pt x="69969" y="42525"/>
                    </a:lnTo>
                    <a:cubicBezTo>
                      <a:pt x="55822" y="27287"/>
                      <a:pt x="40925" y="13092"/>
                      <a:pt x="26975" y="0"/>
                    </a:cubicBezTo>
                    <a:close/>
                  </a:path>
                </a:pathLst>
              </a:custGeom>
              <a:solidFill>
                <a:srgbClr val="000000"/>
              </a:solidFill>
              <a:ln w="1964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1B4F1CC-D3D8-FE96-76F2-A5B2ADC188D1}"/>
                  </a:ext>
                </a:extLst>
              </p:cNvPr>
              <p:cNvSpPr/>
              <p:nvPr/>
            </p:nvSpPr>
            <p:spPr>
              <a:xfrm>
                <a:off x="10512456" y="3285699"/>
                <a:ext cx="41437" cy="64397"/>
              </a:xfrm>
              <a:custGeom>
                <a:avLst/>
                <a:gdLst>
                  <a:gd name="connsiteX0" fmla="*/ 571 w 41437"/>
                  <a:gd name="connsiteY0" fmla="*/ 4548 h 64397"/>
                  <a:gd name="connsiteX1" fmla="*/ 2030 w 41437"/>
                  <a:gd name="connsiteY1" fmla="*/ 30142 h 64397"/>
                  <a:gd name="connsiteX2" fmla="*/ 1734 w 41437"/>
                  <a:gd name="connsiteY2" fmla="*/ 41797 h 64397"/>
                  <a:gd name="connsiteX3" fmla="*/ 0 w 41437"/>
                  <a:gd name="connsiteY3" fmla="*/ 57665 h 64397"/>
                  <a:gd name="connsiteX4" fmla="*/ 38837 w 41437"/>
                  <a:gd name="connsiteY4" fmla="*/ 64398 h 64397"/>
                  <a:gd name="connsiteX5" fmla="*/ 41103 w 41437"/>
                  <a:gd name="connsiteY5" fmla="*/ 43726 h 64397"/>
                  <a:gd name="connsiteX6" fmla="*/ 41438 w 41437"/>
                  <a:gd name="connsiteY6" fmla="*/ 30142 h 64397"/>
                  <a:gd name="connsiteX7" fmla="*/ 39704 w 41437"/>
                  <a:gd name="connsiteY7" fmla="*/ 0 h 6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37" h="64397">
                    <a:moveTo>
                      <a:pt x="571" y="4548"/>
                    </a:moveTo>
                    <a:cubicBezTo>
                      <a:pt x="1533" y="13045"/>
                      <a:pt x="2020" y="21589"/>
                      <a:pt x="2030" y="30142"/>
                    </a:cubicBezTo>
                    <a:cubicBezTo>
                      <a:pt x="2030" y="33961"/>
                      <a:pt x="1931" y="37845"/>
                      <a:pt x="1734" y="41797"/>
                    </a:cubicBezTo>
                    <a:cubicBezTo>
                      <a:pt x="1478" y="47116"/>
                      <a:pt x="900" y="52416"/>
                      <a:pt x="0" y="57665"/>
                    </a:cubicBezTo>
                    <a:lnTo>
                      <a:pt x="38837" y="64398"/>
                    </a:lnTo>
                    <a:cubicBezTo>
                      <a:pt x="40019" y="57560"/>
                      <a:pt x="40776" y="50656"/>
                      <a:pt x="41103" y="43726"/>
                    </a:cubicBezTo>
                    <a:cubicBezTo>
                      <a:pt x="41339" y="39119"/>
                      <a:pt x="41438" y="34611"/>
                      <a:pt x="41438" y="30142"/>
                    </a:cubicBezTo>
                    <a:cubicBezTo>
                      <a:pt x="41436" y="20069"/>
                      <a:pt x="40856" y="10005"/>
                      <a:pt x="39704" y="0"/>
                    </a:cubicBezTo>
                    <a:close/>
                  </a:path>
                </a:pathLst>
              </a:custGeom>
              <a:solidFill>
                <a:srgbClr val="000000"/>
              </a:solidFill>
              <a:ln w="19645"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D0B7D51-756C-FA21-34F3-BF6CBDA762A3}"/>
                  </a:ext>
                </a:extLst>
              </p:cNvPr>
              <p:cNvSpPr/>
              <p:nvPr/>
            </p:nvSpPr>
            <p:spPr>
              <a:xfrm>
                <a:off x="9992761" y="2678813"/>
                <a:ext cx="204922" cy="315000"/>
              </a:xfrm>
              <a:custGeom>
                <a:avLst/>
                <a:gdLst>
                  <a:gd name="connsiteX0" fmla="*/ 82757 w 204922"/>
                  <a:gd name="connsiteY0" fmla="*/ 315000 h 315000"/>
                  <a:gd name="connsiteX1" fmla="*/ 122165 w 204922"/>
                  <a:gd name="connsiteY1" fmla="*/ 315000 h 315000"/>
                  <a:gd name="connsiteX2" fmla="*/ 122165 w 204922"/>
                  <a:gd name="connsiteY2" fmla="*/ 255938 h 315000"/>
                  <a:gd name="connsiteX3" fmla="*/ 204922 w 204922"/>
                  <a:gd name="connsiteY3" fmla="*/ 255938 h 315000"/>
                  <a:gd name="connsiteX4" fmla="*/ 102461 w 204922"/>
                  <a:gd name="connsiteY4" fmla="*/ 0 h 315000"/>
                  <a:gd name="connsiteX5" fmla="*/ 0 w 204922"/>
                  <a:gd name="connsiteY5" fmla="*/ 255938 h 315000"/>
                  <a:gd name="connsiteX6" fmla="*/ 82757 w 204922"/>
                  <a:gd name="connsiteY6" fmla="*/ 255938 h 315000"/>
                  <a:gd name="connsiteX7" fmla="*/ 102461 w 204922"/>
                  <a:gd name="connsiteY7" fmla="*/ 106037 h 315000"/>
                  <a:gd name="connsiteX8" fmla="*/ 146716 w 204922"/>
                  <a:gd name="connsiteY8" fmla="*/ 216563 h 315000"/>
                  <a:gd name="connsiteX9" fmla="*/ 58225 w 204922"/>
                  <a:gd name="connsiteY9" fmla="*/ 216563 h 3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922" h="315000">
                    <a:moveTo>
                      <a:pt x="82757" y="315000"/>
                    </a:moveTo>
                    <a:lnTo>
                      <a:pt x="122165" y="315000"/>
                    </a:lnTo>
                    <a:lnTo>
                      <a:pt x="122165" y="255938"/>
                    </a:lnTo>
                    <a:lnTo>
                      <a:pt x="204922" y="255938"/>
                    </a:lnTo>
                    <a:lnTo>
                      <a:pt x="102461" y="0"/>
                    </a:lnTo>
                    <a:lnTo>
                      <a:pt x="0" y="255938"/>
                    </a:lnTo>
                    <a:lnTo>
                      <a:pt x="82757" y="255938"/>
                    </a:lnTo>
                    <a:close/>
                    <a:moveTo>
                      <a:pt x="102461" y="106037"/>
                    </a:moveTo>
                    <a:lnTo>
                      <a:pt x="146716" y="216563"/>
                    </a:lnTo>
                    <a:lnTo>
                      <a:pt x="58225" y="216563"/>
                    </a:lnTo>
                    <a:close/>
                  </a:path>
                </a:pathLst>
              </a:custGeom>
              <a:solidFill>
                <a:srgbClr val="000000"/>
              </a:solidFill>
              <a:ln w="19645"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4F75B8D7-C174-3A13-8C1A-F0B361DF9DF9}"/>
                  </a:ext>
                </a:extLst>
              </p:cNvPr>
              <p:cNvSpPr/>
              <p:nvPr/>
            </p:nvSpPr>
            <p:spPr>
              <a:xfrm>
                <a:off x="10662522" y="3151313"/>
                <a:ext cx="210163" cy="374062"/>
              </a:xfrm>
              <a:custGeom>
                <a:avLst/>
                <a:gdLst>
                  <a:gd name="connsiteX0" fmla="*/ 153928 w 210163"/>
                  <a:gd name="connsiteY0" fmla="*/ 197643 h 374062"/>
                  <a:gd name="connsiteX1" fmla="*/ 188528 w 210163"/>
                  <a:gd name="connsiteY1" fmla="*/ 197643 h 374062"/>
                  <a:gd name="connsiteX2" fmla="*/ 105082 w 210163"/>
                  <a:gd name="connsiteY2" fmla="*/ 0 h 374062"/>
                  <a:gd name="connsiteX3" fmla="*/ 21635 w 210163"/>
                  <a:gd name="connsiteY3" fmla="*/ 197643 h 374062"/>
                  <a:gd name="connsiteX4" fmla="*/ 56235 w 210163"/>
                  <a:gd name="connsiteY4" fmla="*/ 197643 h 374062"/>
                  <a:gd name="connsiteX5" fmla="*/ 0 w 210163"/>
                  <a:gd name="connsiteY5" fmla="*/ 315000 h 374062"/>
                  <a:gd name="connsiteX6" fmla="*/ 85358 w 210163"/>
                  <a:gd name="connsiteY6" fmla="*/ 315000 h 374062"/>
                  <a:gd name="connsiteX7" fmla="*/ 85358 w 210163"/>
                  <a:gd name="connsiteY7" fmla="*/ 374063 h 374062"/>
                  <a:gd name="connsiteX8" fmla="*/ 124766 w 210163"/>
                  <a:gd name="connsiteY8" fmla="*/ 374063 h 374062"/>
                  <a:gd name="connsiteX9" fmla="*/ 124766 w 210163"/>
                  <a:gd name="connsiteY9" fmla="*/ 315000 h 374062"/>
                  <a:gd name="connsiteX10" fmla="*/ 210163 w 210163"/>
                  <a:gd name="connsiteY10" fmla="*/ 315000 h 374062"/>
                  <a:gd name="connsiteX11" fmla="*/ 105082 w 210163"/>
                  <a:gd name="connsiteY11" fmla="*/ 101292 h 374062"/>
                  <a:gd name="connsiteX12" fmla="*/ 129140 w 210163"/>
                  <a:gd name="connsiteY12" fmla="*/ 158268 h 374062"/>
                  <a:gd name="connsiteX13" fmla="*/ 81023 w 210163"/>
                  <a:gd name="connsiteY13" fmla="*/ 158268 h 374062"/>
                  <a:gd name="connsiteX14" fmla="*/ 62580 w 210163"/>
                  <a:gd name="connsiteY14" fmla="*/ 275625 h 374062"/>
                  <a:gd name="connsiteX15" fmla="*/ 91801 w 210163"/>
                  <a:gd name="connsiteY15" fmla="*/ 214594 h 374062"/>
                  <a:gd name="connsiteX16" fmla="*/ 105101 w 210163"/>
                  <a:gd name="connsiteY16" fmla="*/ 186854 h 374062"/>
                  <a:gd name="connsiteX17" fmla="*/ 118402 w 210163"/>
                  <a:gd name="connsiteY17" fmla="*/ 214594 h 374062"/>
                  <a:gd name="connsiteX18" fmla="*/ 147603 w 210163"/>
                  <a:gd name="connsiteY18" fmla="*/ 275625 h 3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0163" h="374062">
                    <a:moveTo>
                      <a:pt x="153928" y="197643"/>
                    </a:moveTo>
                    <a:lnTo>
                      <a:pt x="188528" y="197643"/>
                    </a:lnTo>
                    <a:lnTo>
                      <a:pt x="105082" y="0"/>
                    </a:lnTo>
                    <a:lnTo>
                      <a:pt x="21635" y="197643"/>
                    </a:lnTo>
                    <a:lnTo>
                      <a:pt x="56235" y="197643"/>
                    </a:lnTo>
                    <a:lnTo>
                      <a:pt x="0" y="315000"/>
                    </a:lnTo>
                    <a:lnTo>
                      <a:pt x="85358" y="315000"/>
                    </a:lnTo>
                    <a:lnTo>
                      <a:pt x="85358" y="374063"/>
                    </a:lnTo>
                    <a:lnTo>
                      <a:pt x="124766" y="374063"/>
                    </a:lnTo>
                    <a:lnTo>
                      <a:pt x="124766" y="315000"/>
                    </a:lnTo>
                    <a:lnTo>
                      <a:pt x="210163" y="315000"/>
                    </a:lnTo>
                    <a:close/>
                    <a:moveTo>
                      <a:pt x="105082" y="101292"/>
                    </a:moveTo>
                    <a:lnTo>
                      <a:pt x="129140" y="158268"/>
                    </a:lnTo>
                    <a:lnTo>
                      <a:pt x="81023" y="158268"/>
                    </a:lnTo>
                    <a:close/>
                    <a:moveTo>
                      <a:pt x="62580" y="275625"/>
                    </a:moveTo>
                    <a:lnTo>
                      <a:pt x="91801" y="214594"/>
                    </a:lnTo>
                    <a:lnTo>
                      <a:pt x="105101" y="186854"/>
                    </a:lnTo>
                    <a:lnTo>
                      <a:pt x="118402" y="214594"/>
                    </a:lnTo>
                    <a:lnTo>
                      <a:pt x="147603" y="275625"/>
                    </a:lnTo>
                    <a:close/>
                  </a:path>
                </a:pathLst>
              </a:custGeom>
              <a:solidFill>
                <a:srgbClr val="000000"/>
              </a:solidFill>
              <a:ln w="19645"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3FEE2F30-6DCE-E995-DE33-1A3351BFD953}"/>
                  </a:ext>
                </a:extLst>
              </p:cNvPr>
              <p:cNvSpPr/>
              <p:nvPr/>
            </p:nvSpPr>
            <p:spPr>
              <a:xfrm>
                <a:off x="10053194" y="3111938"/>
                <a:ext cx="291620" cy="255937"/>
              </a:xfrm>
              <a:custGeom>
                <a:avLst/>
                <a:gdLst>
                  <a:gd name="connsiteX0" fmla="*/ 145810 w 291620"/>
                  <a:gd name="connsiteY0" fmla="*/ 147656 h 255937"/>
                  <a:gd name="connsiteX1" fmla="*/ 86698 w 291620"/>
                  <a:gd name="connsiteY1" fmla="*/ 0 h 255937"/>
                  <a:gd name="connsiteX2" fmla="*/ 0 w 291620"/>
                  <a:gd name="connsiteY2" fmla="*/ 216563 h 255937"/>
                  <a:gd name="connsiteX3" fmla="*/ 66994 w 291620"/>
                  <a:gd name="connsiteY3" fmla="*/ 216563 h 255937"/>
                  <a:gd name="connsiteX4" fmla="*/ 66994 w 291620"/>
                  <a:gd name="connsiteY4" fmla="*/ 255938 h 255937"/>
                  <a:gd name="connsiteX5" fmla="*/ 106402 w 291620"/>
                  <a:gd name="connsiteY5" fmla="*/ 255938 h 255937"/>
                  <a:gd name="connsiteX6" fmla="*/ 106402 w 291620"/>
                  <a:gd name="connsiteY6" fmla="*/ 216563 h 255937"/>
                  <a:gd name="connsiteX7" fmla="*/ 185218 w 291620"/>
                  <a:gd name="connsiteY7" fmla="*/ 216563 h 255937"/>
                  <a:gd name="connsiteX8" fmla="*/ 185218 w 291620"/>
                  <a:gd name="connsiteY8" fmla="*/ 255938 h 255937"/>
                  <a:gd name="connsiteX9" fmla="*/ 224626 w 291620"/>
                  <a:gd name="connsiteY9" fmla="*/ 255938 h 255937"/>
                  <a:gd name="connsiteX10" fmla="*/ 224626 w 291620"/>
                  <a:gd name="connsiteY10" fmla="*/ 216563 h 255937"/>
                  <a:gd name="connsiteX11" fmla="*/ 291620 w 291620"/>
                  <a:gd name="connsiteY11" fmla="*/ 216563 h 255937"/>
                  <a:gd name="connsiteX12" fmla="*/ 204922 w 291620"/>
                  <a:gd name="connsiteY12" fmla="*/ 0 h 255937"/>
                  <a:gd name="connsiteX13" fmla="*/ 106402 w 291620"/>
                  <a:gd name="connsiteY13" fmla="*/ 177188 h 255937"/>
                  <a:gd name="connsiteX14" fmla="*/ 58186 w 291620"/>
                  <a:gd name="connsiteY14" fmla="*/ 177188 h 255937"/>
                  <a:gd name="connsiteX15" fmla="*/ 86698 w 291620"/>
                  <a:gd name="connsiteY15" fmla="*/ 106017 h 255937"/>
                  <a:gd name="connsiteX16" fmla="*/ 115190 w 291620"/>
                  <a:gd name="connsiteY16" fmla="*/ 177188 h 255937"/>
                  <a:gd name="connsiteX17" fmla="*/ 224626 w 291620"/>
                  <a:gd name="connsiteY17" fmla="*/ 177188 h 255937"/>
                  <a:gd name="connsiteX18" fmla="*/ 176410 w 291620"/>
                  <a:gd name="connsiteY18" fmla="*/ 177188 h 255937"/>
                  <a:gd name="connsiteX19" fmla="*/ 204922 w 291620"/>
                  <a:gd name="connsiteY19" fmla="*/ 106017 h 255937"/>
                  <a:gd name="connsiteX20" fmla="*/ 233414 w 291620"/>
                  <a:gd name="connsiteY20" fmla="*/ 177188 h 25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620" h="255937">
                    <a:moveTo>
                      <a:pt x="145810" y="147656"/>
                    </a:moveTo>
                    <a:lnTo>
                      <a:pt x="86698" y="0"/>
                    </a:lnTo>
                    <a:lnTo>
                      <a:pt x="0" y="216563"/>
                    </a:lnTo>
                    <a:lnTo>
                      <a:pt x="66994" y="216563"/>
                    </a:lnTo>
                    <a:lnTo>
                      <a:pt x="66994" y="255938"/>
                    </a:lnTo>
                    <a:lnTo>
                      <a:pt x="106402" y="255938"/>
                    </a:lnTo>
                    <a:lnTo>
                      <a:pt x="106402" y="216563"/>
                    </a:lnTo>
                    <a:lnTo>
                      <a:pt x="185218" y="216563"/>
                    </a:lnTo>
                    <a:lnTo>
                      <a:pt x="185218" y="255938"/>
                    </a:lnTo>
                    <a:lnTo>
                      <a:pt x="224626" y="255938"/>
                    </a:lnTo>
                    <a:lnTo>
                      <a:pt x="224626" y="216563"/>
                    </a:lnTo>
                    <a:lnTo>
                      <a:pt x="291620" y="216563"/>
                    </a:lnTo>
                    <a:lnTo>
                      <a:pt x="204922" y="0"/>
                    </a:lnTo>
                    <a:close/>
                    <a:moveTo>
                      <a:pt x="106402" y="177188"/>
                    </a:moveTo>
                    <a:lnTo>
                      <a:pt x="58186" y="177188"/>
                    </a:lnTo>
                    <a:lnTo>
                      <a:pt x="86698" y="106017"/>
                    </a:lnTo>
                    <a:lnTo>
                      <a:pt x="115190" y="177188"/>
                    </a:lnTo>
                    <a:close/>
                    <a:moveTo>
                      <a:pt x="224626" y="177188"/>
                    </a:moveTo>
                    <a:lnTo>
                      <a:pt x="176410" y="177188"/>
                    </a:lnTo>
                    <a:lnTo>
                      <a:pt x="204922" y="106017"/>
                    </a:lnTo>
                    <a:lnTo>
                      <a:pt x="233414" y="177188"/>
                    </a:lnTo>
                    <a:close/>
                  </a:path>
                </a:pathLst>
              </a:custGeom>
              <a:solidFill>
                <a:srgbClr val="000000"/>
              </a:solidFill>
              <a:ln w="19645"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2A1BF7DE-9D0B-AE87-B65B-295AE41AD50B}"/>
                  </a:ext>
                </a:extLst>
              </p:cNvPr>
              <p:cNvSpPr/>
              <p:nvPr/>
            </p:nvSpPr>
            <p:spPr>
              <a:xfrm>
                <a:off x="9607882" y="2324438"/>
                <a:ext cx="1458099" cy="1575000"/>
              </a:xfrm>
              <a:custGeom>
                <a:avLst/>
                <a:gdLst>
                  <a:gd name="connsiteX0" fmla="*/ 1328940 w 1458099"/>
                  <a:gd name="connsiteY0" fmla="*/ 196875 h 1575000"/>
                  <a:gd name="connsiteX1" fmla="*/ 275857 w 1458099"/>
                  <a:gd name="connsiteY1" fmla="*/ 196875 h 1575000"/>
                  <a:gd name="connsiteX2" fmla="*/ 275857 w 1458099"/>
                  <a:gd name="connsiteY2" fmla="*/ 0 h 1575000"/>
                  <a:gd name="connsiteX3" fmla="*/ 118224 w 1458099"/>
                  <a:gd name="connsiteY3" fmla="*/ 0 h 1575000"/>
                  <a:gd name="connsiteX4" fmla="*/ 0 w 1458099"/>
                  <a:gd name="connsiteY4" fmla="*/ 118125 h 1575000"/>
                  <a:gd name="connsiteX5" fmla="*/ 0 w 1458099"/>
                  <a:gd name="connsiteY5" fmla="*/ 1260000 h 1575000"/>
                  <a:gd name="connsiteX6" fmla="*/ 118224 w 1458099"/>
                  <a:gd name="connsiteY6" fmla="*/ 1378125 h 1575000"/>
                  <a:gd name="connsiteX7" fmla="*/ 1182243 w 1458099"/>
                  <a:gd name="connsiteY7" fmla="*/ 1378125 h 1575000"/>
                  <a:gd name="connsiteX8" fmla="*/ 1182243 w 1458099"/>
                  <a:gd name="connsiteY8" fmla="*/ 1575000 h 1575000"/>
                  <a:gd name="connsiteX9" fmla="*/ 1339876 w 1458099"/>
                  <a:gd name="connsiteY9" fmla="*/ 1575000 h 1575000"/>
                  <a:gd name="connsiteX10" fmla="*/ 1458100 w 1458099"/>
                  <a:gd name="connsiteY10" fmla="*/ 1456875 h 1575000"/>
                  <a:gd name="connsiteX11" fmla="*/ 1458100 w 1458099"/>
                  <a:gd name="connsiteY11" fmla="*/ 315000 h 1575000"/>
                  <a:gd name="connsiteX12" fmla="*/ 1328940 w 1458099"/>
                  <a:gd name="connsiteY12" fmla="*/ 196875 h 1575000"/>
                  <a:gd name="connsiteX13" fmla="*/ 39408 w 1458099"/>
                  <a:gd name="connsiteY13" fmla="*/ 118125 h 1575000"/>
                  <a:gd name="connsiteX14" fmla="*/ 118224 w 1458099"/>
                  <a:gd name="connsiteY14" fmla="*/ 39375 h 1575000"/>
                  <a:gd name="connsiteX15" fmla="*/ 236449 w 1458099"/>
                  <a:gd name="connsiteY15" fmla="*/ 39375 h 1575000"/>
                  <a:gd name="connsiteX16" fmla="*/ 236449 w 1458099"/>
                  <a:gd name="connsiteY16" fmla="*/ 1141875 h 1575000"/>
                  <a:gd name="connsiteX17" fmla="*/ 118224 w 1458099"/>
                  <a:gd name="connsiteY17" fmla="*/ 1141875 h 1575000"/>
                  <a:gd name="connsiteX18" fmla="*/ 39408 w 1458099"/>
                  <a:gd name="connsiteY18" fmla="*/ 1172017 h 1575000"/>
                  <a:gd name="connsiteX19" fmla="*/ 39408 w 1458099"/>
                  <a:gd name="connsiteY19" fmla="*/ 1260000 h 1575000"/>
                  <a:gd name="connsiteX20" fmla="*/ 118224 w 1458099"/>
                  <a:gd name="connsiteY20" fmla="*/ 1181250 h 1575000"/>
                  <a:gd name="connsiteX21" fmla="*/ 275857 w 1458099"/>
                  <a:gd name="connsiteY21" fmla="*/ 1181250 h 1575000"/>
                  <a:gd name="connsiteX22" fmla="*/ 275857 w 1458099"/>
                  <a:gd name="connsiteY22" fmla="*/ 236250 h 1575000"/>
                  <a:gd name="connsiteX23" fmla="*/ 1328940 w 1458099"/>
                  <a:gd name="connsiteY23" fmla="*/ 236250 h 1575000"/>
                  <a:gd name="connsiteX24" fmla="*/ 1418692 w 1458099"/>
                  <a:gd name="connsiteY24" fmla="*/ 315000 h 1575000"/>
                  <a:gd name="connsiteX25" fmla="*/ 1418692 w 1458099"/>
                  <a:gd name="connsiteY25" fmla="*/ 1338750 h 1575000"/>
                  <a:gd name="connsiteX26" fmla="*/ 118224 w 1458099"/>
                  <a:gd name="connsiteY26" fmla="*/ 1338750 h 1575000"/>
                  <a:gd name="connsiteX27" fmla="*/ 39408 w 1458099"/>
                  <a:gd name="connsiteY27" fmla="*/ 1260000 h 1575000"/>
                  <a:gd name="connsiteX28" fmla="*/ 1418692 w 1458099"/>
                  <a:gd name="connsiteY28" fmla="*/ 1456875 h 1575000"/>
                  <a:gd name="connsiteX29" fmla="*/ 1339876 w 1458099"/>
                  <a:gd name="connsiteY29" fmla="*/ 1535625 h 1575000"/>
                  <a:gd name="connsiteX30" fmla="*/ 1221651 w 1458099"/>
                  <a:gd name="connsiteY30" fmla="*/ 1535625 h 1575000"/>
                  <a:gd name="connsiteX31" fmla="*/ 1221651 w 1458099"/>
                  <a:gd name="connsiteY31" fmla="*/ 1378125 h 1575000"/>
                  <a:gd name="connsiteX32" fmla="*/ 1418692 w 1458099"/>
                  <a:gd name="connsiteY32" fmla="*/ 1378125 h 15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58099" h="1575000">
                    <a:moveTo>
                      <a:pt x="1328940" y="196875"/>
                    </a:moveTo>
                    <a:lnTo>
                      <a:pt x="275857" y="196875"/>
                    </a:lnTo>
                    <a:lnTo>
                      <a:pt x="275857" y="0"/>
                    </a:lnTo>
                    <a:lnTo>
                      <a:pt x="118224" y="0"/>
                    </a:lnTo>
                    <a:cubicBezTo>
                      <a:pt x="52963" y="76"/>
                      <a:pt x="77" y="52918"/>
                      <a:pt x="0" y="118125"/>
                    </a:cubicBezTo>
                    <a:lnTo>
                      <a:pt x="0" y="1260000"/>
                    </a:lnTo>
                    <a:cubicBezTo>
                      <a:pt x="77" y="1325207"/>
                      <a:pt x="52963" y="1378048"/>
                      <a:pt x="118224" y="1378125"/>
                    </a:cubicBezTo>
                    <a:lnTo>
                      <a:pt x="1182243" y="1378125"/>
                    </a:lnTo>
                    <a:lnTo>
                      <a:pt x="1182243" y="1575000"/>
                    </a:lnTo>
                    <a:lnTo>
                      <a:pt x="1339876" y="1575000"/>
                    </a:lnTo>
                    <a:cubicBezTo>
                      <a:pt x="1405137" y="1574923"/>
                      <a:pt x="1458023" y="1522082"/>
                      <a:pt x="1458100" y="1456875"/>
                    </a:cubicBezTo>
                    <a:lnTo>
                      <a:pt x="1458100" y="315000"/>
                    </a:lnTo>
                    <a:cubicBezTo>
                      <a:pt x="1454906" y="246826"/>
                      <a:pt x="1397187" y="194038"/>
                      <a:pt x="1328940" y="196875"/>
                    </a:cubicBezTo>
                    <a:close/>
                    <a:moveTo>
                      <a:pt x="39408" y="118125"/>
                    </a:moveTo>
                    <a:cubicBezTo>
                      <a:pt x="39408" y="74633"/>
                      <a:pt x="74696" y="39375"/>
                      <a:pt x="118224" y="39375"/>
                    </a:cubicBezTo>
                    <a:lnTo>
                      <a:pt x="236449" y="39375"/>
                    </a:lnTo>
                    <a:lnTo>
                      <a:pt x="236449" y="1141875"/>
                    </a:lnTo>
                    <a:lnTo>
                      <a:pt x="118224" y="1141875"/>
                    </a:lnTo>
                    <a:cubicBezTo>
                      <a:pt x="89129" y="1141855"/>
                      <a:pt x="61055" y="1152591"/>
                      <a:pt x="39408" y="1172017"/>
                    </a:cubicBezTo>
                    <a:close/>
                    <a:moveTo>
                      <a:pt x="39408" y="1260000"/>
                    </a:moveTo>
                    <a:cubicBezTo>
                      <a:pt x="39408" y="1216508"/>
                      <a:pt x="74696" y="1181250"/>
                      <a:pt x="118224" y="1181250"/>
                    </a:cubicBezTo>
                    <a:lnTo>
                      <a:pt x="275857" y="1181250"/>
                    </a:lnTo>
                    <a:lnTo>
                      <a:pt x="275857" y="236250"/>
                    </a:lnTo>
                    <a:lnTo>
                      <a:pt x="1328940" y="236250"/>
                    </a:lnTo>
                    <a:cubicBezTo>
                      <a:pt x="1375404" y="233482"/>
                      <a:pt x="1415437" y="268606"/>
                      <a:pt x="1418692" y="315000"/>
                    </a:cubicBezTo>
                    <a:lnTo>
                      <a:pt x="1418692" y="1338750"/>
                    </a:lnTo>
                    <a:lnTo>
                      <a:pt x="118224" y="1338750"/>
                    </a:lnTo>
                    <a:cubicBezTo>
                      <a:pt x="74696" y="1338750"/>
                      <a:pt x="39408" y="1303492"/>
                      <a:pt x="39408" y="1260000"/>
                    </a:cubicBezTo>
                    <a:close/>
                    <a:moveTo>
                      <a:pt x="1418692" y="1456875"/>
                    </a:moveTo>
                    <a:cubicBezTo>
                      <a:pt x="1418692" y="1500367"/>
                      <a:pt x="1383404" y="1535625"/>
                      <a:pt x="1339876" y="1535625"/>
                    </a:cubicBezTo>
                    <a:lnTo>
                      <a:pt x="1221651" y="1535625"/>
                    </a:lnTo>
                    <a:lnTo>
                      <a:pt x="1221651" y="1378125"/>
                    </a:lnTo>
                    <a:lnTo>
                      <a:pt x="1418692" y="1378125"/>
                    </a:lnTo>
                    <a:close/>
                  </a:path>
                </a:pathLst>
              </a:custGeom>
              <a:solidFill>
                <a:srgbClr val="000000"/>
              </a:solidFill>
              <a:ln w="19645" cap="flat">
                <a:noFill/>
                <a:prstDash val="solid"/>
                <a:miter/>
              </a:ln>
            </p:spPr>
            <p:txBody>
              <a:bodyPr rtlCol="0" anchor="ctr"/>
              <a:lstStyle/>
              <a:p>
                <a:endParaRPr lang="en-GB"/>
              </a:p>
            </p:txBody>
          </p:sp>
        </p:grpSp>
      </p:grpSp>
      <p:grpSp>
        <p:nvGrpSpPr>
          <p:cNvPr id="26" name="Group_46071.3982523148028956">
            <a:extLst>
              <a:ext uri="{FF2B5EF4-FFF2-40B4-BE49-F238E27FC236}">
                <a16:creationId xmlns:a16="http://schemas.microsoft.com/office/drawing/2014/main" id="{F9D4E15F-E07E-9B46-8F1F-93985DF9020E}"/>
              </a:ext>
            </a:extLst>
          </p:cNvPr>
          <p:cNvGrpSpPr/>
          <p:nvPr/>
        </p:nvGrpSpPr>
        <p:grpSpPr>
          <a:xfrm>
            <a:off x="6589821" y="2133725"/>
            <a:ext cx="1890000" cy="1890000"/>
            <a:chOff x="6549911" y="4795838"/>
            <a:chExt cx="1890000" cy="1890000"/>
          </a:xfrm>
        </p:grpSpPr>
        <p:sp>
          <p:nvSpPr>
            <p:cNvPr id="22" name="Oval 21">
              <a:extLst>
                <a:ext uri="{FF2B5EF4-FFF2-40B4-BE49-F238E27FC236}">
                  <a16:creationId xmlns:a16="http://schemas.microsoft.com/office/drawing/2014/main" id="{286864C6-74F5-A771-8270-31EC1F5DBA0E}"/>
                </a:ext>
              </a:extLst>
            </p:cNvPr>
            <p:cNvSpPr/>
            <p:nvPr/>
          </p:nvSpPr>
          <p:spPr>
            <a:xfrm>
              <a:off x="6645414" y="4891341"/>
              <a:ext cx="1698995" cy="169899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err="1"/>
            </a:p>
          </p:txBody>
        </p:sp>
        <p:pic>
          <p:nvPicPr>
            <p:cNvPr id="23" name="Picture Placeholder 30" descr="Brain outline">
              <a:extLst>
                <a:ext uri="{FF2B5EF4-FFF2-40B4-BE49-F238E27FC236}">
                  <a16:creationId xmlns:a16="http://schemas.microsoft.com/office/drawing/2014/main" id="{E286556F-1658-B069-A137-9CEA821238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2" r="42"/>
            <a:stretch>
              <a:fillRect/>
            </a:stretch>
          </p:blipFill>
          <p:spPr>
            <a:xfrm>
              <a:off x="6549911" y="4795838"/>
              <a:ext cx="1890000" cy="1890000"/>
            </a:xfrm>
            <a:prstGeom prst="ellipse">
              <a:avLst/>
            </a:prstGeom>
          </p:spPr>
        </p:pic>
      </p:grpSp>
      <p:grpSp>
        <p:nvGrpSpPr>
          <p:cNvPr id="25" name="Group 24">
            <a:extLst>
              <a:ext uri="{FF2B5EF4-FFF2-40B4-BE49-F238E27FC236}">
                <a16:creationId xmlns:a16="http://schemas.microsoft.com/office/drawing/2014/main" id="{AD001E6E-3A48-D9AD-419F-7C4580EB561F}"/>
              </a:ext>
            </a:extLst>
          </p:cNvPr>
          <p:cNvGrpSpPr/>
          <p:nvPr/>
        </p:nvGrpSpPr>
        <p:grpSpPr>
          <a:xfrm>
            <a:off x="3690404" y="2133725"/>
            <a:ext cx="1890000" cy="1890000"/>
            <a:chOff x="3741225" y="4795838"/>
            <a:chExt cx="1890000" cy="1890000"/>
          </a:xfrm>
        </p:grpSpPr>
        <p:sp>
          <p:nvSpPr>
            <p:cNvPr id="20" name="Oval 19">
              <a:extLst>
                <a:ext uri="{FF2B5EF4-FFF2-40B4-BE49-F238E27FC236}">
                  <a16:creationId xmlns:a16="http://schemas.microsoft.com/office/drawing/2014/main" id="{01967F24-7389-6989-8855-A61BBAE04F03}"/>
                </a:ext>
              </a:extLst>
            </p:cNvPr>
            <p:cNvSpPr/>
            <p:nvPr/>
          </p:nvSpPr>
          <p:spPr>
            <a:xfrm>
              <a:off x="3836728" y="4891341"/>
              <a:ext cx="1698995" cy="169899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err="1"/>
            </a:p>
          </p:txBody>
        </p:sp>
        <p:pic>
          <p:nvPicPr>
            <p:cNvPr id="24" name="Picture Placeholder 28" descr="Handshake outline">
              <a:extLst>
                <a:ext uri="{FF2B5EF4-FFF2-40B4-BE49-F238E27FC236}">
                  <a16:creationId xmlns:a16="http://schemas.microsoft.com/office/drawing/2014/main" id="{C1B8F240-DDAD-0B33-3CAF-5143E0AEC0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2" r="42"/>
            <a:stretch>
              <a:fillRect/>
            </a:stretch>
          </p:blipFill>
          <p:spPr>
            <a:xfrm>
              <a:off x="3741225" y="4795838"/>
              <a:ext cx="1890000" cy="1890000"/>
            </a:xfrm>
            <a:prstGeom prst="ellipse">
              <a:avLst/>
            </a:prstGeom>
          </p:spPr>
        </p:pic>
      </p:grpSp>
    </p:spTree>
    <p:extLst>
      <p:ext uri="{BB962C8B-B14F-4D97-AF65-F5344CB8AC3E}">
        <p14:creationId xmlns:p14="http://schemas.microsoft.com/office/powerpoint/2010/main" val="3681879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a:extLst>
              <a:ext uri="{FF2B5EF4-FFF2-40B4-BE49-F238E27FC236}">
                <a16:creationId xmlns:a16="http://schemas.microsoft.com/office/drawing/2014/main" id="{B115DFDE-108D-B466-A7D7-BD84D277418F}"/>
              </a:ext>
            </a:extLst>
          </p:cNvPr>
          <p:cNvPicPr>
            <a:picLocks noGrp="1" noChangeAspect="1"/>
          </p:cNvPicPr>
          <p:nvPr>
            <p:ph sz="quarter" idx="17"/>
          </p:nvPr>
        </p:nvPicPr>
        <p:blipFill>
          <a:blip r:embed="rId7">
            <a:extLst>
              <a:ext uri="{28A0092B-C50C-407E-A947-70E740481C1C}">
                <a14:useLocalDpi xmlns:a14="http://schemas.microsoft.com/office/drawing/2010/main" val="0"/>
              </a:ext>
            </a:extLst>
          </a:blip>
          <a:srcRect l="1" t="7932" r="-78" b="8369"/>
          <a:stretch>
            <a:fillRect/>
          </a:stretch>
        </p:blipFill>
        <p:spPr>
          <a:xfrm>
            <a:off x="-22349" y="0"/>
            <a:ext cx="12300074" cy="6858000"/>
          </a:xfrm>
          <a:prstGeom prst="rect">
            <a:avLst/>
          </a:prstGeom>
        </p:spPr>
      </p:pic>
      <p:sp>
        <p:nvSpPr>
          <p:cNvPr id="2" name="Title 1">
            <a:extLst>
              <a:ext uri="{FF2B5EF4-FFF2-40B4-BE49-F238E27FC236}">
                <a16:creationId xmlns:a16="http://schemas.microsoft.com/office/drawing/2014/main" id="{68F2E5BC-50FB-6BE0-D191-6DB8A122BEA6}"/>
              </a:ext>
            </a:extLst>
          </p:cNvPr>
          <p:cNvSpPr>
            <a:spLocks noGrp="1"/>
          </p:cNvSpPr>
          <p:nvPr>
            <p:ph type="title"/>
            <p:custDataLst>
              <p:tags r:id="rId1"/>
            </p:custDataLst>
          </p:nvPr>
        </p:nvSpPr>
        <p:spPr>
          <a:xfrm>
            <a:off x="-22349" y="3002859"/>
            <a:ext cx="6118349" cy="423568"/>
          </a:xfrm>
          <a:solidFill>
            <a:schemeClr val="accent1"/>
          </a:solidFill>
        </p:spPr>
        <p:txBody>
          <a:bodyPr lIns="72000" tIns="36000" rIns="36000" bIns="36000"/>
          <a:lstStyle/>
          <a:p>
            <a:r>
              <a:rPr lang="en-GB" sz="2400" dirty="0">
                <a:solidFill>
                  <a:schemeClr val="bg1"/>
                </a:solidFill>
                <a:latin typeface="+mn-lt"/>
              </a:rPr>
              <a:t>Islands of belonging</a:t>
            </a:r>
          </a:p>
        </p:txBody>
      </p:sp>
      <p:sp>
        <p:nvSpPr>
          <p:cNvPr id="9" name="Footer Placeholder 8">
            <a:extLst>
              <a:ext uri="{FF2B5EF4-FFF2-40B4-BE49-F238E27FC236}">
                <a16:creationId xmlns:a16="http://schemas.microsoft.com/office/drawing/2014/main" id="{EC6B3704-34C7-ED85-1080-EF3C41A22E3C}"/>
              </a:ext>
            </a:extLst>
          </p:cNvPr>
          <p:cNvSpPr>
            <a:spLocks noGrp="1"/>
          </p:cNvSpPr>
          <p:nvPr>
            <p:ph type="ftr" sz="quarter" idx="15"/>
          </p:nvPr>
        </p:nvSpPr>
        <p:spPr/>
        <p:txBody>
          <a:bodyPr/>
          <a:lstStyle/>
          <a:p>
            <a:r>
              <a:rPr lang="en-GB"/>
              <a:t>Future of Stewardship</a:t>
            </a:r>
            <a:endParaRPr lang="en-GB" dirty="0"/>
          </a:p>
        </p:txBody>
      </p:sp>
      <p:sp>
        <p:nvSpPr>
          <p:cNvPr id="23" name="Title 1">
            <a:extLst>
              <a:ext uri="{FF2B5EF4-FFF2-40B4-BE49-F238E27FC236}">
                <a16:creationId xmlns:a16="http://schemas.microsoft.com/office/drawing/2014/main" id="{28802623-75C4-6AD4-2DD0-6B5C6EB596DB}"/>
              </a:ext>
            </a:extLst>
          </p:cNvPr>
          <p:cNvSpPr txBox="1">
            <a:spLocks/>
          </p:cNvSpPr>
          <p:nvPr>
            <p:custDataLst>
              <p:tags r:id="rId2"/>
            </p:custDataLst>
          </p:nvPr>
        </p:nvSpPr>
        <p:spPr>
          <a:xfrm>
            <a:off x="6127688" y="3002859"/>
            <a:ext cx="6150037" cy="423568"/>
          </a:xfrm>
          <a:prstGeom prst="rect">
            <a:avLst/>
          </a:prstGeom>
          <a:solidFill>
            <a:schemeClr val="accent1"/>
          </a:solidFill>
        </p:spPr>
        <p:txBody>
          <a:bodyPr vert="horz" wrap="square" lIns="72000" tIns="36000" rIns="36000" bIns="36000" rtlCol="0" anchor="t" anchorCtr="0">
            <a:spAutoFit/>
          </a:bodyPr>
          <a:lstStyle>
            <a:lvl1pPr algn="l" defTabSz="914400" rtl="0" eaLnBrk="1" latinLnBrk="0" hangingPunct="1">
              <a:lnSpc>
                <a:spcPct val="95000"/>
              </a:lnSpc>
              <a:spcBef>
                <a:spcPct val="0"/>
              </a:spcBef>
              <a:buNone/>
              <a:defRPr sz="3200" kern="1200">
                <a:solidFill>
                  <a:schemeClr val="tx1"/>
                </a:solidFill>
                <a:latin typeface="Proxima Nova Light" panose="02000506030000020004" pitchFamily="50" charset="0"/>
                <a:ea typeface="+mj-ea"/>
                <a:cs typeface="+mj-cs"/>
              </a:defRPr>
            </a:lvl1pPr>
          </a:lstStyle>
          <a:p>
            <a:r>
              <a:rPr lang="en-GB" sz="2400" dirty="0">
                <a:solidFill>
                  <a:schemeClr val="bg1"/>
                </a:solidFill>
                <a:latin typeface="+mn-lt"/>
              </a:rPr>
              <a:t>Everyone for themselves</a:t>
            </a:r>
          </a:p>
        </p:txBody>
      </p:sp>
      <p:sp>
        <p:nvSpPr>
          <p:cNvPr id="24" name="Title 1">
            <a:extLst>
              <a:ext uri="{FF2B5EF4-FFF2-40B4-BE49-F238E27FC236}">
                <a16:creationId xmlns:a16="http://schemas.microsoft.com/office/drawing/2014/main" id="{C20A296D-9386-791D-DFBA-FFBEB1C54B9D}"/>
              </a:ext>
            </a:extLst>
          </p:cNvPr>
          <p:cNvSpPr txBox="1">
            <a:spLocks/>
          </p:cNvSpPr>
          <p:nvPr>
            <p:custDataLst>
              <p:tags r:id="rId3"/>
            </p:custDataLst>
          </p:nvPr>
        </p:nvSpPr>
        <p:spPr>
          <a:xfrm>
            <a:off x="-22349" y="6434432"/>
            <a:ext cx="6118349" cy="423568"/>
          </a:xfrm>
          <a:prstGeom prst="rect">
            <a:avLst/>
          </a:prstGeom>
          <a:solidFill>
            <a:schemeClr val="accent1"/>
          </a:solidFill>
        </p:spPr>
        <p:txBody>
          <a:bodyPr vert="horz" wrap="square" lIns="72000" tIns="36000" rIns="36000" bIns="36000" rtlCol="0" anchor="t" anchorCtr="0">
            <a:spAutoFit/>
          </a:bodyPr>
          <a:lstStyle>
            <a:lvl1pPr algn="l" defTabSz="914400" rtl="0" eaLnBrk="1" latinLnBrk="0" hangingPunct="1">
              <a:lnSpc>
                <a:spcPct val="95000"/>
              </a:lnSpc>
              <a:spcBef>
                <a:spcPct val="0"/>
              </a:spcBef>
              <a:buNone/>
              <a:defRPr sz="3200" kern="1200">
                <a:solidFill>
                  <a:schemeClr val="tx1"/>
                </a:solidFill>
                <a:latin typeface="Proxima Nova Light" panose="02000506030000020004" pitchFamily="50" charset="0"/>
                <a:ea typeface="+mj-ea"/>
                <a:cs typeface="+mj-cs"/>
              </a:defRPr>
            </a:lvl1pPr>
          </a:lstStyle>
          <a:p>
            <a:r>
              <a:rPr lang="en-GB" sz="2400" dirty="0">
                <a:solidFill>
                  <a:schemeClr val="bg1"/>
                </a:solidFill>
                <a:latin typeface="+mn-lt"/>
              </a:rPr>
              <a:t>The rebalanced society</a:t>
            </a:r>
          </a:p>
        </p:txBody>
      </p:sp>
      <p:sp>
        <p:nvSpPr>
          <p:cNvPr id="25" name="Title 1">
            <a:extLst>
              <a:ext uri="{FF2B5EF4-FFF2-40B4-BE49-F238E27FC236}">
                <a16:creationId xmlns:a16="http://schemas.microsoft.com/office/drawing/2014/main" id="{4A609702-246D-E0D5-DFEC-5913441698CD}"/>
              </a:ext>
            </a:extLst>
          </p:cNvPr>
          <p:cNvSpPr txBox="1">
            <a:spLocks/>
          </p:cNvSpPr>
          <p:nvPr>
            <p:custDataLst>
              <p:tags r:id="rId4"/>
            </p:custDataLst>
          </p:nvPr>
        </p:nvSpPr>
        <p:spPr>
          <a:xfrm>
            <a:off x="6127688" y="6434432"/>
            <a:ext cx="6150037" cy="423568"/>
          </a:xfrm>
          <a:prstGeom prst="rect">
            <a:avLst/>
          </a:prstGeom>
          <a:solidFill>
            <a:schemeClr val="accent1"/>
          </a:solidFill>
        </p:spPr>
        <p:txBody>
          <a:bodyPr vert="horz" wrap="square" lIns="72000" tIns="36000" rIns="36000" bIns="36000" rtlCol="0" anchor="t" anchorCtr="0">
            <a:spAutoFit/>
          </a:bodyPr>
          <a:lstStyle>
            <a:lvl1pPr algn="l" defTabSz="914400" rtl="0" eaLnBrk="1" latinLnBrk="0" hangingPunct="1">
              <a:lnSpc>
                <a:spcPct val="95000"/>
              </a:lnSpc>
              <a:spcBef>
                <a:spcPct val="0"/>
              </a:spcBef>
              <a:buNone/>
              <a:defRPr sz="3200" kern="1200">
                <a:solidFill>
                  <a:schemeClr val="tx1"/>
                </a:solidFill>
                <a:latin typeface="Proxima Nova Light" panose="02000506030000020004" pitchFamily="50" charset="0"/>
                <a:ea typeface="+mj-ea"/>
                <a:cs typeface="+mj-cs"/>
              </a:defRPr>
            </a:lvl1pPr>
          </a:lstStyle>
          <a:p>
            <a:r>
              <a:rPr lang="en-GB" sz="2400" dirty="0">
                <a:solidFill>
                  <a:schemeClr val="bg1"/>
                </a:solidFill>
                <a:latin typeface="+mn-lt"/>
              </a:rPr>
              <a:t>The long horizon</a:t>
            </a:r>
          </a:p>
        </p:txBody>
      </p:sp>
    </p:spTree>
    <p:extLst>
      <p:ext uri="{BB962C8B-B14F-4D97-AF65-F5344CB8AC3E}">
        <p14:creationId xmlns:p14="http://schemas.microsoft.com/office/powerpoint/2010/main" val="1666998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08D1F90-ED28-A264-24D2-549EFAB9784C}"/>
              </a:ext>
            </a:extLst>
          </p:cNvPr>
          <p:cNvPicPr>
            <a:picLocks noChangeAspect="1"/>
          </p:cNvPicPr>
          <p:nvPr/>
        </p:nvPicPr>
        <p:blipFill>
          <a:blip r:embed="rId3"/>
          <a:srcRect l="50000" t="13571" r="16177" b="10694"/>
          <a:stretch>
            <a:fillRect/>
          </a:stretch>
        </p:blipFill>
        <p:spPr>
          <a:xfrm rot="502654">
            <a:off x="7741754" y="1119254"/>
            <a:ext cx="3711324" cy="5193881"/>
          </a:xfrm>
          <a:prstGeom prst="rect">
            <a:avLst/>
          </a:prstGeom>
        </p:spPr>
      </p:pic>
      <p:sp>
        <p:nvSpPr>
          <p:cNvPr id="10" name="Title 9">
            <a:extLst>
              <a:ext uri="{FF2B5EF4-FFF2-40B4-BE49-F238E27FC236}">
                <a16:creationId xmlns:a16="http://schemas.microsoft.com/office/drawing/2014/main" id="{AE2F73A5-111A-53A7-EC43-E17C2CC4BEF0}"/>
              </a:ext>
            </a:extLst>
          </p:cNvPr>
          <p:cNvSpPr>
            <a:spLocks noGrp="1"/>
          </p:cNvSpPr>
          <p:nvPr>
            <p:ph type="title"/>
          </p:nvPr>
        </p:nvSpPr>
        <p:spPr/>
        <p:txBody>
          <a:bodyPr/>
          <a:lstStyle/>
          <a:p>
            <a:r>
              <a:rPr lang="en-GB" dirty="0"/>
              <a:t>Over to you…</a:t>
            </a:r>
          </a:p>
        </p:txBody>
      </p:sp>
      <p:sp>
        <p:nvSpPr>
          <p:cNvPr id="9" name="Footer Placeholder 8">
            <a:extLst>
              <a:ext uri="{FF2B5EF4-FFF2-40B4-BE49-F238E27FC236}">
                <a16:creationId xmlns:a16="http://schemas.microsoft.com/office/drawing/2014/main" id="{1812C3A7-C9D9-3101-291A-772B1AC03190}"/>
              </a:ext>
            </a:extLst>
          </p:cNvPr>
          <p:cNvSpPr>
            <a:spLocks noGrp="1"/>
          </p:cNvSpPr>
          <p:nvPr>
            <p:ph type="ftr" sz="quarter" idx="15"/>
          </p:nvPr>
        </p:nvSpPr>
        <p:spPr/>
        <p:txBody>
          <a:bodyPr/>
          <a:lstStyle/>
          <a:p>
            <a:r>
              <a:rPr lang="en-GB"/>
              <a:t>Future of Stewardship</a:t>
            </a:r>
            <a:endParaRPr lang="en-GB" dirty="0"/>
          </a:p>
        </p:txBody>
      </p:sp>
      <p:pic>
        <p:nvPicPr>
          <p:cNvPr id="16" name="Picture 15">
            <a:extLst>
              <a:ext uri="{FF2B5EF4-FFF2-40B4-BE49-F238E27FC236}">
                <a16:creationId xmlns:a16="http://schemas.microsoft.com/office/drawing/2014/main" id="{936A8706-5515-559C-A963-DFAEF01A2032}"/>
              </a:ext>
            </a:extLst>
          </p:cNvPr>
          <p:cNvPicPr>
            <a:picLocks noChangeAspect="1"/>
          </p:cNvPicPr>
          <p:nvPr/>
        </p:nvPicPr>
        <p:blipFill>
          <a:blip r:embed="rId4"/>
          <a:srcRect l="50000" t="14131" r="16177" b="11678"/>
          <a:stretch>
            <a:fillRect/>
          </a:stretch>
        </p:blipFill>
        <p:spPr>
          <a:xfrm rot="498591">
            <a:off x="4365872" y="1172176"/>
            <a:ext cx="3711324" cy="5088036"/>
          </a:xfrm>
          <a:prstGeom prst="rect">
            <a:avLst/>
          </a:prstGeom>
        </p:spPr>
      </p:pic>
      <p:pic>
        <p:nvPicPr>
          <p:cNvPr id="14" name="Picture 13">
            <a:extLst>
              <a:ext uri="{FF2B5EF4-FFF2-40B4-BE49-F238E27FC236}">
                <a16:creationId xmlns:a16="http://schemas.microsoft.com/office/drawing/2014/main" id="{809FA8B1-A5ED-047B-DCC3-EA38A8DF1CE3}"/>
              </a:ext>
            </a:extLst>
          </p:cNvPr>
          <p:cNvPicPr>
            <a:picLocks noChangeAspect="1"/>
          </p:cNvPicPr>
          <p:nvPr/>
        </p:nvPicPr>
        <p:blipFill>
          <a:blip r:embed="rId5"/>
          <a:srcRect l="50000" t="13611" r="16177" b="10555"/>
          <a:stretch>
            <a:fillRect/>
          </a:stretch>
        </p:blipFill>
        <p:spPr>
          <a:xfrm rot="525071">
            <a:off x="974532" y="1115870"/>
            <a:ext cx="3711324" cy="5200650"/>
          </a:xfrm>
          <a:prstGeom prst="rect">
            <a:avLst/>
          </a:prstGeom>
        </p:spPr>
      </p:pic>
    </p:spTree>
    <p:extLst>
      <p:ext uri="{BB962C8B-B14F-4D97-AF65-F5344CB8AC3E}">
        <p14:creationId xmlns:p14="http://schemas.microsoft.com/office/powerpoint/2010/main" val="2632382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903A077A-882D-4871-AFC4-73C8ED3F136B}"/>
              </a:ext>
            </a:extLst>
          </p:cNvPr>
          <p:cNvSpPr>
            <a:spLocks noGrp="1"/>
          </p:cNvSpPr>
          <p:nvPr>
            <p:ph type="title"/>
            <p:custDataLst>
              <p:tags r:id="rId2"/>
            </p:custDataLst>
          </p:nvPr>
        </p:nvSpPr>
        <p:spPr>
          <a:xfrm>
            <a:off x="559050" y="1797011"/>
            <a:ext cx="9197725" cy="467820"/>
          </a:xfrm>
        </p:spPr>
        <p:txBody>
          <a:bodyPr/>
          <a:lstStyle/>
          <a:p>
            <a:r>
              <a:rPr lang="en-GB" dirty="0"/>
              <a:t>Thank you</a:t>
            </a:r>
          </a:p>
        </p:txBody>
      </p:sp>
      <p:sp>
        <p:nvSpPr>
          <p:cNvPr id="64" name="Text Placeholder 63">
            <a:extLst>
              <a:ext uri="{FF2B5EF4-FFF2-40B4-BE49-F238E27FC236}">
                <a16:creationId xmlns:a16="http://schemas.microsoft.com/office/drawing/2014/main" id="{C69CCD5F-24D4-0B6D-4107-CC95FD1523A6}"/>
              </a:ext>
            </a:extLst>
          </p:cNvPr>
          <p:cNvSpPr>
            <a:spLocks noGrp="1"/>
          </p:cNvSpPr>
          <p:nvPr>
            <p:ph type="body" sz="quarter" idx="16"/>
            <p:custDataLst>
              <p:tags r:id="rId3"/>
            </p:custDataLst>
          </p:nvPr>
        </p:nvSpPr>
        <p:spPr/>
        <p:txBody>
          <a:bodyPr/>
          <a:lstStyle/>
          <a:p>
            <a:r>
              <a:rPr lang="en-GB" dirty="0"/>
              <a:t>Dr Claire Routley</a:t>
            </a:r>
          </a:p>
        </p:txBody>
      </p:sp>
      <p:sp>
        <p:nvSpPr>
          <p:cNvPr id="65" name="Text Placeholder 64">
            <a:extLst>
              <a:ext uri="{FF2B5EF4-FFF2-40B4-BE49-F238E27FC236}">
                <a16:creationId xmlns:a16="http://schemas.microsoft.com/office/drawing/2014/main" id="{5B8E838A-5B5F-1228-05C5-B57ADCB4FFA8}"/>
              </a:ext>
            </a:extLst>
          </p:cNvPr>
          <p:cNvSpPr>
            <a:spLocks noGrp="1"/>
          </p:cNvSpPr>
          <p:nvPr>
            <p:ph type="body" sz="quarter" idx="17"/>
            <p:custDataLst>
              <p:tags r:id="rId4"/>
            </p:custDataLst>
          </p:nvPr>
        </p:nvSpPr>
        <p:spPr/>
        <p:txBody>
          <a:bodyPr/>
          <a:lstStyle/>
          <a:p>
            <a:r>
              <a:rPr lang="en-GB" dirty="0"/>
              <a:t>Consultancy Director</a:t>
            </a:r>
          </a:p>
        </p:txBody>
      </p:sp>
      <p:sp>
        <p:nvSpPr>
          <p:cNvPr id="66" name="Text Placeholder 65">
            <a:extLst>
              <a:ext uri="{FF2B5EF4-FFF2-40B4-BE49-F238E27FC236}">
                <a16:creationId xmlns:a16="http://schemas.microsoft.com/office/drawing/2014/main" id="{F7BEB37B-40B0-3EEA-80C4-EB4B26924E9A}"/>
              </a:ext>
            </a:extLst>
          </p:cNvPr>
          <p:cNvSpPr>
            <a:spLocks noGrp="1"/>
          </p:cNvSpPr>
          <p:nvPr>
            <p:ph type="body" sz="quarter" idx="18"/>
            <p:custDataLst>
              <p:tags r:id="rId5"/>
            </p:custDataLst>
          </p:nvPr>
        </p:nvSpPr>
        <p:spPr/>
        <p:txBody>
          <a:bodyPr/>
          <a:lstStyle/>
          <a:p>
            <a:r>
              <a:rPr lang="en-GB" dirty="0"/>
              <a:t>claire.routley@legacyfutures.com</a:t>
            </a:r>
          </a:p>
        </p:txBody>
      </p:sp>
      <p:pic>
        <p:nvPicPr>
          <p:cNvPr id="3" name="Picture 2">
            <a:extLst>
              <a:ext uri="{FF2B5EF4-FFF2-40B4-BE49-F238E27FC236}">
                <a16:creationId xmlns:a16="http://schemas.microsoft.com/office/drawing/2014/main" id="{94C58050-088A-BA2A-7631-051AF8DA47A4}"/>
              </a:ext>
            </a:extLst>
          </p:cNvPr>
          <p:cNvPicPr>
            <a:picLocks noChangeAspect="1"/>
          </p:cNvPicPr>
          <p:nvPr/>
        </p:nvPicPr>
        <p:blipFill>
          <a:blip r:embed="rId8">
            <a:extLst>
              <a:ext uri="{28A0092B-C50C-407E-A947-70E740481C1C}">
                <a14:useLocalDpi xmlns:a14="http://schemas.microsoft.com/office/drawing/2010/main" val="0"/>
              </a:ext>
            </a:extLst>
          </a:blip>
          <a:srcRect l="25874" t="38611" r="26148" b="11806"/>
          <a:stretch>
            <a:fillRect/>
          </a:stretch>
        </p:blipFill>
        <p:spPr>
          <a:xfrm>
            <a:off x="4299201" y="2925651"/>
            <a:ext cx="2120649" cy="2018102"/>
          </a:xfrm>
          <a:prstGeom prst="rect">
            <a:avLst/>
          </a:prstGeom>
        </p:spPr>
      </p:pic>
    </p:spTree>
    <p:custDataLst>
      <p:tags r:id="rId1"/>
    </p:custDataLst>
    <p:extLst>
      <p:ext uri="{BB962C8B-B14F-4D97-AF65-F5344CB8AC3E}">
        <p14:creationId xmlns:p14="http://schemas.microsoft.com/office/powerpoint/2010/main" val="409986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448AA-254B-0DB2-312E-04A6F121CEDE}"/>
              </a:ext>
            </a:extLst>
          </p:cNvPr>
          <p:cNvSpPr>
            <a:spLocks noGrp="1"/>
          </p:cNvSpPr>
          <p:nvPr>
            <p:ph type="title"/>
            <p:custDataLst>
              <p:tags r:id="rId1"/>
            </p:custDataLst>
          </p:nvPr>
        </p:nvSpPr>
        <p:spPr/>
        <p:txBody>
          <a:bodyPr/>
          <a:lstStyle/>
          <a:p>
            <a:r>
              <a:rPr lang="en-GB" dirty="0"/>
              <a:t>Why am I talking about this?</a:t>
            </a:r>
          </a:p>
        </p:txBody>
      </p:sp>
      <p:sp>
        <p:nvSpPr>
          <p:cNvPr id="5" name="Footer Placeholder 4">
            <a:extLst>
              <a:ext uri="{FF2B5EF4-FFF2-40B4-BE49-F238E27FC236}">
                <a16:creationId xmlns:a16="http://schemas.microsoft.com/office/drawing/2014/main" id="{BBDA06BC-C2D6-AECA-9ADE-62A6BAA340CC}"/>
              </a:ext>
            </a:extLst>
          </p:cNvPr>
          <p:cNvSpPr>
            <a:spLocks noGrp="1"/>
          </p:cNvSpPr>
          <p:nvPr>
            <p:ph type="ftr" sz="quarter" idx="4294967295"/>
            <p:custDataLst>
              <p:tags r:id="rId2"/>
            </p:custDataLst>
          </p:nvPr>
        </p:nvSpPr>
        <p:spPr>
          <a:xfrm>
            <a:off x="0" y="6465888"/>
            <a:ext cx="6373813" cy="214312"/>
          </a:xfrm>
        </p:spPr>
        <p:txBody>
          <a:bodyPr/>
          <a:lstStyle/>
          <a:p>
            <a:r>
              <a:rPr lang="en-GB"/>
              <a:t>Future of Stewardship</a:t>
            </a:r>
            <a:endParaRPr lang="en-GB" dirty="0"/>
          </a:p>
        </p:txBody>
      </p:sp>
      <p:pic>
        <p:nvPicPr>
          <p:cNvPr id="12" name="Picture Placeholder 11">
            <a:extLst>
              <a:ext uri="{FF2B5EF4-FFF2-40B4-BE49-F238E27FC236}">
                <a16:creationId xmlns:a16="http://schemas.microsoft.com/office/drawing/2014/main" id="{AA0E4BA1-B877-BDA5-34F6-67A4A1107FC9}"/>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21913" r="21913"/>
          <a:stretch>
            <a:fillRect/>
          </a:stretch>
        </p:blipFill>
        <p:spPr>
          <a:xfrm>
            <a:off x="0" y="1431925"/>
            <a:ext cx="4064000" cy="5426075"/>
          </a:xfrm>
          <a:prstGeom prst="rect">
            <a:avLst/>
          </a:prstGeom>
        </p:spPr>
      </p:pic>
      <p:pic>
        <p:nvPicPr>
          <p:cNvPr id="14" name="Picture Placeholder 13">
            <a:extLst>
              <a:ext uri="{FF2B5EF4-FFF2-40B4-BE49-F238E27FC236}">
                <a16:creationId xmlns:a16="http://schemas.microsoft.com/office/drawing/2014/main" id="{707977FE-EF23-6354-AB14-0B1F0E61D87D}"/>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t="68" b="68"/>
          <a:stretch>
            <a:fillRect/>
          </a:stretch>
        </p:blipFill>
        <p:spPr>
          <a:xfrm rot="5400000">
            <a:off x="3382963" y="2112963"/>
            <a:ext cx="5426075" cy="4064000"/>
          </a:xfrm>
          <a:prstGeom prst="rect">
            <a:avLst/>
          </a:prstGeom>
        </p:spPr>
      </p:pic>
      <p:pic>
        <p:nvPicPr>
          <p:cNvPr id="15" name="Picture Placeholder 13">
            <a:extLst>
              <a:ext uri="{FF2B5EF4-FFF2-40B4-BE49-F238E27FC236}">
                <a16:creationId xmlns:a16="http://schemas.microsoft.com/office/drawing/2014/main" id="{139D4D59-D2CF-4E7A-D446-9E8D2358A7CD}"/>
              </a:ext>
            </a:extLst>
          </p:cNvPr>
          <p:cNvPicPr>
            <a:picLocks noChangeAspect="1"/>
          </p:cNvPicPr>
          <p:nvPr/>
        </p:nvPicPr>
        <p:blipFill>
          <a:blip r:embed="rId7">
            <a:extLst>
              <a:ext uri="{28A0092B-C50C-407E-A947-70E740481C1C}">
                <a14:useLocalDpi xmlns:a14="http://schemas.microsoft.com/office/drawing/2010/main" val="0"/>
              </a:ext>
            </a:extLst>
          </a:blip>
          <a:srcRect t="21913" b="21913"/>
          <a:stretch/>
        </p:blipFill>
        <p:spPr>
          <a:xfrm rot="5400000" flipH="1">
            <a:off x="7440614" y="2112964"/>
            <a:ext cx="5426075" cy="4064000"/>
          </a:xfrm>
          <a:prstGeom prst="rect">
            <a:avLst/>
          </a:prstGeom>
          <a:solidFill>
            <a:schemeClr val="bg1">
              <a:lumMod val="95000"/>
            </a:schemeClr>
          </a:solidFill>
        </p:spPr>
      </p:pic>
    </p:spTree>
    <p:extLst>
      <p:ext uri="{BB962C8B-B14F-4D97-AF65-F5344CB8AC3E}">
        <p14:creationId xmlns:p14="http://schemas.microsoft.com/office/powerpoint/2010/main" val="1248446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1345A4-459B-2780-BB90-0B4A1C218F0F}"/>
              </a:ext>
            </a:extLst>
          </p:cNvPr>
          <p:cNvSpPr>
            <a:spLocks noGrp="1"/>
          </p:cNvSpPr>
          <p:nvPr>
            <p:ph type="ctrTitle"/>
            <p:custDataLst>
              <p:tags r:id="rId1"/>
            </p:custDataLst>
          </p:nvPr>
        </p:nvSpPr>
        <p:spPr>
          <a:xfrm>
            <a:off x="550861" y="2758645"/>
            <a:ext cx="7321551" cy="1169551"/>
          </a:xfrm>
        </p:spPr>
        <p:txBody>
          <a:bodyPr/>
          <a:lstStyle/>
          <a:p>
            <a:r>
              <a:rPr lang="en-GB" dirty="0"/>
              <a:t>What comes to mind when you think of fundraising in the future?</a:t>
            </a:r>
          </a:p>
        </p:txBody>
      </p:sp>
      <p:sp>
        <p:nvSpPr>
          <p:cNvPr id="5" name="Footer Placeholder 4">
            <a:extLst>
              <a:ext uri="{FF2B5EF4-FFF2-40B4-BE49-F238E27FC236}">
                <a16:creationId xmlns:a16="http://schemas.microsoft.com/office/drawing/2014/main" id="{581C8B73-BFD3-4165-B2CF-BFD304D32269}"/>
              </a:ext>
            </a:extLst>
          </p:cNvPr>
          <p:cNvSpPr>
            <a:spLocks noGrp="1"/>
          </p:cNvSpPr>
          <p:nvPr>
            <p:ph type="ftr" sz="quarter" idx="11"/>
          </p:nvPr>
        </p:nvSpPr>
        <p:spPr/>
        <p:txBody>
          <a:bodyPr/>
          <a:lstStyle/>
          <a:p>
            <a:r>
              <a:rPr lang="en-GB"/>
              <a:t>Future of Stewardship</a:t>
            </a:r>
            <a:endParaRPr lang="en-GB" dirty="0"/>
          </a:p>
        </p:txBody>
      </p:sp>
    </p:spTree>
    <p:extLst>
      <p:ext uri="{BB962C8B-B14F-4D97-AF65-F5344CB8AC3E}">
        <p14:creationId xmlns:p14="http://schemas.microsoft.com/office/powerpoint/2010/main" val="1440441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92BA5-4853-9612-94B1-A5CBB602E274}"/>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91A067AF-5091-4519-87BD-407480BE2AD1}"/>
              </a:ext>
            </a:extLst>
          </p:cNvPr>
          <p:cNvSpPr>
            <a:spLocks noGrp="1"/>
          </p:cNvSpPr>
          <p:nvPr>
            <p:ph type="body" sz="quarter" idx="16"/>
          </p:nvPr>
        </p:nvSpPr>
        <p:spPr/>
        <p:txBody>
          <a:bodyPr/>
          <a:lstStyle/>
          <a:p>
            <a:endParaRPr lang="en-GB"/>
          </a:p>
        </p:txBody>
      </p:sp>
      <p:pic>
        <p:nvPicPr>
          <p:cNvPr id="7" name="Picture Placeholder 6" descr="A person wearing virtual reality goggles&#10;&#10;AI-generated content may be incorrect.">
            <a:extLst>
              <a:ext uri="{FF2B5EF4-FFF2-40B4-BE49-F238E27FC236}">
                <a16:creationId xmlns:a16="http://schemas.microsoft.com/office/drawing/2014/main" id="{171C4E10-A72B-5142-8448-9978ED7CDA0E}"/>
              </a:ext>
            </a:extLst>
          </p:cNvPr>
          <p:cNvPicPr>
            <a:picLocks noGrp="1" noChangeAspect="1"/>
          </p:cNvPicPr>
          <p:nvPr>
            <p:ph type="pic" sz="quarter" idx="10"/>
          </p:nvPr>
        </p:nvPicPr>
        <p:blipFill>
          <a:blip r:embed="rId3"/>
          <a:srcRect t="7813" b="7813"/>
          <a:stretch>
            <a:fillRect/>
          </a:stretch>
        </p:blipFill>
        <p:spPr/>
      </p:pic>
    </p:spTree>
    <p:extLst>
      <p:ext uri="{BB962C8B-B14F-4D97-AF65-F5344CB8AC3E}">
        <p14:creationId xmlns:p14="http://schemas.microsoft.com/office/powerpoint/2010/main" val="2089747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0E9633C-AEB0-0281-BF9B-992D4E4CB127}"/>
              </a:ext>
            </a:extLst>
          </p:cNvPr>
          <p:cNvSpPr>
            <a:spLocks noGrp="1"/>
          </p:cNvSpPr>
          <p:nvPr>
            <p:ph type="title"/>
          </p:nvPr>
        </p:nvSpPr>
        <p:spPr/>
        <p:txBody>
          <a:bodyPr/>
          <a:lstStyle/>
          <a:p>
            <a:endParaRPr lang="en-GB"/>
          </a:p>
        </p:txBody>
      </p:sp>
      <p:sp>
        <p:nvSpPr>
          <p:cNvPr id="11" name="Text Placeholder 10">
            <a:extLst>
              <a:ext uri="{FF2B5EF4-FFF2-40B4-BE49-F238E27FC236}">
                <a16:creationId xmlns:a16="http://schemas.microsoft.com/office/drawing/2014/main" id="{BE9C5E45-E7A0-32E1-A988-BF6145056D78}"/>
              </a:ext>
            </a:extLst>
          </p:cNvPr>
          <p:cNvSpPr>
            <a:spLocks noGrp="1"/>
          </p:cNvSpPr>
          <p:nvPr>
            <p:ph type="body" sz="quarter" idx="16"/>
          </p:nvPr>
        </p:nvSpPr>
        <p:spPr/>
        <p:txBody>
          <a:bodyPr/>
          <a:lstStyle/>
          <a:p>
            <a:endParaRPr lang="en-GB"/>
          </a:p>
        </p:txBody>
      </p:sp>
      <p:pic>
        <p:nvPicPr>
          <p:cNvPr id="14" name="Picture Placeholder 13" descr="A cartoon of a robot holding a can&#10;&#10;AI-generated content may be incorrect.">
            <a:extLst>
              <a:ext uri="{FF2B5EF4-FFF2-40B4-BE49-F238E27FC236}">
                <a16:creationId xmlns:a16="http://schemas.microsoft.com/office/drawing/2014/main" id="{1646E29F-825F-60E4-65DF-4D449BF1E646}"/>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7812" b="7812"/>
          <a:stretch>
            <a:fillRect/>
          </a:stretch>
        </p:blipFill>
        <p:spPr/>
      </p:pic>
      <p:sp>
        <p:nvSpPr>
          <p:cNvPr id="3" name="Footer Placeholder 2">
            <a:extLst>
              <a:ext uri="{FF2B5EF4-FFF2-40B4-BE49-F238E27FC236}">
                <a16:creationId xmlns:a16="http://schemas.microsoft.com/office/drawing/2014/main" id="{56C601AE-67D8-E61F-F8F2-73BD629D1987}"/>
              </a:ext>
            </a:extLst>
          </p:cNvPr>
          <p:cNvSpPr>
            <a:spLocks noGrp="1"/>
          </p:cNvSpPr>
          <p:nvPr>
            <p:ph type="ftr" sz="quarter" idx="4294967295"/>
          </p:nvPr>
        </p:nvSpPr>
        <p:spPr>
          <a:xfrm>
            <a:off x="0" y="6465888"/>
            <a:ext cx="6373813" cy="214312"/>
          </a:xfrm>
        </p:spPr>
        <p:txBody>
          <a:bodyPr/>
          <a:lstStyle/>
          <a:p>
            <a:r>
              <a:rPr lang="en-GB"/>
              <a:t>Future of Stewardship</a:t>
            </a:r>
            <a:endParaRPr lang="en-GB" dirty="0"/>
          </a:p>
        </p:txBody>
      </p:sp>
    </p:spTree>
    <p:custDataLst>
      <p:tags r:id="rId1"/>
    </p:custDataLst>
    <p:extLst>
      <p:ext uri="{BB962C8B-B14F-4D97-AF65-F5344CB8AC3E}">
        <p14:creationId xmlns:p14="http://schemas.microsoft.com/office/powerpoint/2010/main" val="1613033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3CAE9-BF43-97B5-5882-2D25D814ECA7}"/>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0B940ACC-4442-EA79-8CFC-43331485321F}"/>
              </a:ext>
            </a:extLst>
          </p:cNvPr>
          <p:cNvSpPr>
            <a:spLocks noGrp="1"/>
          </p:cNvSpPr>
          <p:nvPr>
            <p:ph type="body" sz="quarter" idx="16"/>
          </p:nvPr>
        </p:nvSpPr>
        <p:spPr/>
        <p:txBody>
          <a:bodyPr/>
          <a:lstStyle/>
          <a:p>
            <a:endParaRPr lang="en-GB"/>
          </a:p>
        </p:txBody>
      </p:sp>
      <p:sp>
        <p:nvSpPr>
          <p:cNvPr id="5" name="Text Placeholder 4">
            <a:extLst>
              <a:ext uri="{FF2B5EF4-FFF2-40B4-BE49-F238E27FC236}">
                <a16:creationId xmlns:a16="http://schemas.microsoft.com/office/drawing/2014/main" id="{DE59F159-AB6E-54E0-682C-78E92F1D8BD3}"/>
              </a:ext>
            </a:extLst>
          </p:cNvPr>
          <p:cNvSpPr>
            <a:spLocks noGrp="1"/>
          </p:cNvSpPr>
          <p:nvPr>
            <p:ph type="body" sz="quarter" idx="17"/>
          </p:nvPr>
        </p:nvSpPr>
        <p:spPr/>
        <p:txBody>
          <a:bodyPr/>
          <a:lstStyle/>
          <a:p>
            <a:endParaRPr lang="en-GB" dirty="0"/>
          </a:p>
        </p:txBody>
      </p:sp>
      <p:pic>
        <p:nvPicPr>
          <p:cNvPr id="9" name="Picture Placeholder 8">
            <a:extLst>
              <a:ext uri="{FF2B5EF4-FFF2-40B4-BE49-F238E27FC236}">
                <a16:creationId xmlns:a16="http://schemas.microsoft.com/office/drawing/2014/main" id="{EEAB8054-00D7-2C20-0226-0DC6D07A43B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a:prstGeom prst="rect">
            <a:avLst/>
          </a:prstGeom>
          <a:solidFill>
            <a:srgbClr val="FFFFFF">
              <a:lumMod val="95000"/>
            </a:srgbClr>
          </a:solidFill>
        </p:spPr>
      </p:pic>
    </p:spTree>
    <p:extLst>
      <p:ext uri="{BB962C8B-B14F-4D97-AF65-F5344CB8AC3E}">
        <p14:creationId xmlns:p14="http://schemas.microsoft.com/office/powerpoint/2010/main" val="579880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B8EDCA6-5A5F-FB1B-8D8E-7AFB8C2655EE}"/>
              </a:ext>
            </a:extLst>
          </p:cNvPr>
          <p:cNvSpPr>
            <a:spLocks noGrp="1"/>
          </p:cNvSpPr>
          <p:nvPr>
            <p:ph type="pic" sz="quarter" idx="10"/>
            <p:custDataLst>
              <p:tags r:id="rId1"/>
            </p:custDataLst>
          </p:nvPr>
        </p:nvSpPr>
        <p:spPr/>
        <p:txBody>
          <a:bodyPr/>
          <a:lstStyle/>
          <a:p>
            <a:endParaRPr lang="en-GB"/>
          </a:p>
        </p:txBody>
      </p:sp>
      <p:sp>
        <p:nvSpPr>
          <p:cNvPr id="6" name="Text Placeholder 5">
            <a:extLst>
              <a:ext uri="{FF2B5EF4-FFF2-40B4-BE49-F238E27FC236}">
                <a16:creationId xmlns:a16="http://schemas.microsoft.com/office/drawing/2014/main" id="{F46D3423-D435-E953-095D-BE0F6633B4AD}"/>
              </a:ext>
            </a:extLst>
          </p:cNvPr>
          <p:cNvSpPr>
            <a:spLocks noGrp="1"/>
          </p:cNvSpPr>
          <p:nvPr>
            <p:ph type="body" sz="quarter" idx="17"/>
            <p:custDataLst>
              <p:tags r:id="rId2"/>
            </p:custDataLst>
          </p:nvPr>
        </p:nvSpPr>
        <p:spPr/>
        <p:txBody>
          <a:bodyPr/>
          <a:lstStyle/>
          <a:p>
            <a:endParaRPr lang="en-GB"/>
          </a:p>
        </p:txBody>
      </p:sp>
      <p:pic>
        <p:nvPicPr>
          <p:cNvPr id="2050" name="Picture 2">
            <a:extLst>
              <a:ext uri="{FF2B5EF4-FFF2-40B4-BE49-F238E27FC236}">
                <a16:creationId xmlns:a16="http://schemas.microsoft.com/office/drawing/2014/main" id="{CB2B95CA-774F-92ED-B10B-5752DFD0C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7830" b="18968"/>
          <a:stretch>
            <a:fillRect/>
          </a:stretch>
        </p:blipFill>
        <p:spPr bwMode="auto">
          <a:xfrm>
            <a:off x="20" y="10"/>
            <a:ext cx="12191980" cy="6857989"/>
          </a:xfrm>
          <a:prstGeom prst="rect">
            <a:avLst/>
          </a:prstGeom>
          <a:solidFill>
            <a:srgbClr val="FFFFFF"/>
          </a:solidFill>
        </p:spPr>
      </p:pic>
      <p:sp>
        <p:nvSpPr>
          <p:cNvPr id="2" name="Title 1">
            <a:extLst>
              <a:ext uri="{FF2B5EF4-FFF2-40B4-BE49-F238E27FC236}">
                <a16:creationId xmlns:a16="http://schemas.microsoft.com/office/drawing/2014/main" id="{A833112E-D695-2224-869B-A9D4B86BAC0A}"/>
              </a:ext>
            </a:extLst>
          </p:cNvPr>
          <p:cNvSpPr>
            <a:spLocks noGrp="1"/>
          </p:cNvSpPr>
          <p:nvPr>
            <p:ph type="title"/>
            <p:custDataLst>
              <p:tags r:id="rId3"/>
            </p:custDataLst>
          </p:nvPr>
        </p:nvSpPr>
        <p:spPr>
          <a:xfrm>
            <a:off x="559050" y="289424"/>
            <a:ext cx="7313363" cy="935641"/>
          </a:xfrm>
        </p:spPr>
        <p:txBody>
          <a:bodyPr/>
          <a:lstStyle/>
          <a:p>
            <a:r>
              <a:rPr lang="en-GB" dirty="0"/>
              <a:t>What futures</a:t>
            </a:r>
            <a:br>
              <a:rPr lang="en-GB" dirty="0"/>
            </a:br>
            <a:r>
              <a:rPr lang="en-GB" dirty="0"/>
              <a:t>thinking isn’t…</a:t>
            </a:r>
          </a:p>
        </p:txBody>
      </p:sp>
    </p:spTree>
    <p:extLst>
      <p:ext uri="{BB962C8B-B14F-4D97-AF65-F5344CB8AC3E}">
        <p14:creationId xmlns:p14="http://schemas.microsoft.com/office/powerpoint/2010/main" val="811404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7CF24315-CFBA-D642-7579-E62353B3FB55}"/>
              </a:ext>
            </a:extLst>
          </p:cNvPr>
          <p:cNvSpPr>
            <a:spLocks noGrp="1"/>
          </p:cNvSpPr>
          <p:nvPr>
            <p:ph type="ftr" sz="quarter" idx="3"/>
          </p:nvPr>
        </p:nvSpPr>
        <p:spPr/>
        <p:txBody>
          <a:bodyPr/>
          <a:lstStyle/>
          <a:p>
            <a:r>
              <a:rPr lang="en-GB"/>
              <a:t>Future of Stewardship</a:t>
            </a:r>
            <a:endParaRPr lang="en-GB" dirty="0"/>
          </a:p>
        </p:txBody>
      </p:sp>
      <p:sp>
        <p:nvSpPr>
          <p:cNvPr id="9" name="Content Placeholder 4">
            <a:extLst>
              <a:ext uri="{FF2B5EF4-FFF2-40B4-BE49-F238E27FC236}">
                <a16:creationId xmlns:a16="http://schemas.microsoft.com/office/drawing/2014/main" id="{E86A6A1F-B8CA-7D87-62B4-4950E44FA863}"/>
              </a:ext>
            </a:extLst>
          </p:cNvPr>
          <p:cNvSpPr txBox="1">
            <a:spLocks/>
          </p:cNvSpPr>
          <p:nvPr>
            <p:custDataLst>
              <p:tags r:id="rId1"/>
            </p:custDataLst>
          </p:nvPr>
        </p:nvSpPr>
        <p:spPr>
          <a:xfrm>
            <a:off x="558801" y="2569029"/>
            <a:ext cx="5956299" cy="4048810"/>
          </a:xfrm>
          <a:prstGeom prst="rect">
            <a:avLst/>
          </a:prstGeom>
        </p:spPr>
        <p:txBody>
          <a:bodyPr vert="horz" lIns="0" tIns="0" rIns="0" bIns="0" rtlCol="0">
            <a:noAutofit/>
          </a:bodyPr>
          <a:lstStyle>
            <a:lvl1pPr marL="0" indent="0" algn="l" defTabSz="914400" rtl="0" eaLnBrk="1" latinLnBrk="0" hangingPunct="1">
              <a:lnSpc>
                <a:spcPct val="102000"/>
              </a:lnSpc>
              <a:spcBef>
                <a:spcPts val="1200"/>
              </a:spcBef>
              <a:buClr>
                <a:schemeClr val="tx2"/>
              </a:buClr>
              <a:buFont typeface="Arial" panose="020B0604020202020204" pitchFamily="34" charset="0"/>
              <a:buNone/>
              <a:defRPr sz="3200" kern="1200">
                <a:solidFill>
                  <a:schemeClr val="tx1"/>
                </a:solidFill>
                <a:latin typeface="Proxima Nova Light" panose="02000506030000020004" pitchFamily="50" charset="0"/>
                <a:ea typeface="+mn-ea"/>
                <a:cs typeface="+mn-cs"/>
              </a:defRPr>
            </a:lvl1pPr>
            <a:lvl2pPr marL="0" indent="0" algn="l" defTabSz="914400" rtl="0" eaLnBrk="1" latinLnBrk="0" hangingPunct="1">
              <a:lnSpc>
                <a:spcPct val="102000"/>
              </a:lnSpc>
              <a:spcBef>
                <a:spcPts val="600"/>
              </a:spcBef>
              <a:buClr>
                <a:schemeClr val="tx2"/>
              </a:buClr>
              <a:buFont typeface="Arial" panose="020B0604020202020204" pitchFamily="34" charset="0"/>
              <a:buNone/>
              <a:defRPr sz="1400" kern="1200">
                <a:solidFill>
                  <a:schemeClr val="tx1"/>
                </a:solidFill>
                <a:latin typeface="+mj-lt"/>
                <a:ea typeface="+mn-ea"/>
                <a:cs typeface="+mn-cs"/>
              </a:defRPr>
            </a:lvl2pPr>
            <a:lvl3pPr marL="0" indent="0" algn="l" defTabSz="914400" rtl="0" eaLnBrk="1" latinLnBrk="0" hangingPunct="1">
              <a:lnSpc>
                <a:spcPct val="102000"/>
              </a:lnSpc>
              <a:spcBef>
                <a:spcPts val="0"/>
              </a:spcBef>
              <a:buClr>
                <a:schemeClr val="tx2"/>
              </a:buClr>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02000"/>
              </a:lnSpc>
              <a:spcBef>
                <a:spcPts val="0"/>
              </a:spcBef>
              <a:buClr>
                <a:schemeClr val="tx2"/>
              </a:buClr>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02000"/>
              </a:lnSpc>
              <a:spcBef>
                <a:spcPts val="0"/>
              </a:spcBef>
              <a:buClr>
                <a:schemeClr val="tx2"/>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The best way to predict your future is to create it.</a:t>
            </a:r>
          </a:p>
          <a:p>
            <a:r>
              <a:rPr lang="en-GB" sz="2400" dirty="0">
                <a:latin typeface="+mj-lt"/>
              </a:rPr>
              <a:t>Abraham Lincoln</a:t>
            </a:r>
          </a:p>
          <a:p>
            <a:endParaRPr lang="en-GB" sz="4000" dirty="0"/>
          </a:p>
        </p:txBody>
      </p:sp>
      <p:pic>
        <p:nvPicPr>
          <p:cNvPr id="10" name="Graphic 9">
            <a:extLst>
              <a:ext uri="{FF2B5EF4-FFF2-40B4-BE49-F238E27FC236}">
                <a16:creationId xmlns:a16="http://schemas.microsoft.com/office/drawing/2014/main" id="{0C8FDC63-2988-A4DE-C505-E0781B31DA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8801" y="2300945"/>
            <a:ext cx="262544" cy="220074"/>
          </a:xfrm>
          <a:prstGeom prst="rect">
            <a:avLst/>
          </a:prstGeom>
        </p:spPr>
      </p:pic>
      <p:pic>
        <p:nvPicPr>
          <p:cNvPr id="11" name="Picture 10">
            <a:extLst>
              <a:ext uri="{FF2B5EF4-FFF2-40B4-BE49-F238E27FC236}">
                <a16:creationId xmlns:a16="http://schemas.microsoft.com/office/drawing/2014/main" id="{4A5FB1DA-674C-D47F-2C07-07540691EB5A}"/>
              </a:ext>
            </a:extLst>
          </p:cNvPr>
          <p:cNvPicPr>
            <a:picLocks noChangeAspect="1"/>
          </p:cNvPicPr>
          <p:nvPr/>
        </p:nvPicPr>
        <p:blipFill>
          <a:blip r:embed="rId5">
            <a:extLst>
              <a:ext uri="{28A0092B-C50C-407E-A947-70E740481C1C}">
                <a14:useLocalDpi xmlns:a14="http://schemas.microsoft.com/office/drawing/2010/main" val="0"/>
              </a:ext>
            </a:extLst>
          </a:blip>
          <a:srcRect t="12267" b="12267"/>
          <a:stretch/>
        </p:blipFill>
        <p:spPr>
          <a:xfrm>
            <a:off x="7609839" y="1645920"/>
            <a:ext cx="3870960" cy="3870960"/>
          </a:xfrm>
          <a:prstGeom prst="ellipse">
            <a:avLst/>
          </a:prstGeom>
          <a:ln w="635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
        <p:nvSpPr>
          <p:cNvPr id="12" name="Title 4">
            <a:extLst>
              <a:ext uri="{FF2B5EF4-FFF2-40B4-BE49-F238E27FC236}">
                <a16:creationId xmlns:a16="http://schemas.microsoft.com/office/drawing/2014/main" id="{A0BEC599-6CBC-D296-57C1-8D58342633D1}"/>
              </a:ext>
            </a:extLst>
          </p:cNvPr>
          <p:cNvSpPr txBox="1">
            <a:spLocks/>
          </p:cNvSpPr>
          <p:nvPr/>
        </p:nvSpPr>
        <p:spPr>
          <a:xfrm>
            <a:off x="558483" y="278261"/>
            <a:ext cx="9197725" cy="467820"/>
          </a:xfrm>
          <a:prstGeom prst="rect">
            <a:avLst/>
          </a:prstGeom>
        </p:spPr>
        <p:txBody>
          <a:bodyPr lIns="0" tIns="0" rIns="0" bIns="0"/>
          <a:lstStyle>
            <a:lvl1pPr algn="l" defTabSz="914400" rtl="0" eaLnBrk="1" latinLnBrk="0" hangingPunct="1">
              <a:lnSpc>
                <a:spcPct val="95000"/>
              </a:lnSpc>
              <a:spcBef>
                <a:spcPct val="0"/>
              </a:spcBef>
              <a:buNone/>
              <a:defRPr sz="3200" kern="1200">
                <a:solidFill>
                  <a:schemeClr val="tx1"/>
                </a:solidFill>
                <a:latin typeface="Proxima Nova Light" panose="02000506030000020004" pitchFamily="50" charset="0"/>
                <a:ea typeface="+mj-ea"/>
                <a:cs typeface="+mj-cs"/>
              </a:defRPr>
            </a:lvl1pPr>
          </a:lstStyle>
          <a:p>
            <a:r>
              <a:rPr lang="en-GB" dirty="0"/>
              <a:t>What futures thinking is…</a:t>
            </a:r>
          </a:p>
        </p:txBody>
      </p:sp>
    </p:spTree>
    <p:extLst>
      <p:ext uri="{BB962C8B-B14F-4D97-AF65-F5344CB8AC3E}">
        <p14:creationId xmlns:p14="http://schemas.microsoft.com/office/powerpoint/2010/main" val="39790996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RIGINAL_WIDTH" val="428.375"/>
  <p:tag name="ORIGINAL_HEIGHT" val="110.0326"/>
</p:tagLst>
</file>

<file path=ppt/tags/tag10.xml><?xml version="1.0" encoding="utf-8"?>
<p:tagLst xmlns:a="http://schemas.openxmlformats.org/drawingml/2006/main" xmlns:r="http://schemas.openxmlformats.org/officeDocument/2006/relationships" xmlns:p="http://schemas.openxmlformats.org/presentationml/2006/main">
  <p:tag name="ORIGINAL_WIDTH" val="724.2303"/>
  <p:tag name="ORIGINAL_HEIGHT" val="36.83622"/>
</p:tagLst>
</file>

<file path=ppt/tags/tag11.xml><?xml version="1.0" encoding="utf-8"?>
<p:tagLst xmlns:a="http://schemas.openxmlformats.org/drawingml/2006/main" xmlns:r="http://schemas.openxmlformats.org/officeDocument/2006/relationships" xmlns:p="http://schemas.openxmlformats.org/presentationml/2006/main">
  <p:tag name="ORIGINAL_WIDTH" val="960"/>
  <p:tag name="ORIGINAL_HEIGHT" val="85.6063"/>
</p:tagLst>
</file>

<file path=ppt/tags/tag12.xml><?xml version="1.0" encoding="utf-8"?>
<p:tagLst xmlns:a="http://schemas.openxmlformats.org/drawingml/2006/main" xmlns:r="http://schemas.openxmlformats.org/officeDocument/2006/relationships" xmlns:p="http://schemas.openxmlformats.org/presentationml/2006/main">
  <p:tag name="ORIGINAL_WIDTH" val="960"/>
  <p:tag name="ORIGINAL_HEIGHT" val="85.6063"/>
</p:tagLst>
</file>

<file path=ppt/tags/tag13.xml><?xml version="1.0" encoding="utf-8"?>
<p:tagLst xmlns:a="http://schemas.openxmlformats.org/drawingml/2006/main" xmlns:r="http://schemas.openxmlformats.org/officeDocument/2006/relationships" xmlns:p="http://schemas.openxmlformats.org/presentationml/2006/main">
  <p:tag name="ORIGINAL_WIDTH" val="960"/>
  <p:tag name="ORIGINAL_HEIGHT" val="85.6063"/>
</p:tagLst>
</file>

<file path=ppt/tags/tag14.xml><?xml version="1.0" encoding="utf-8"?>
<p:tagLst xmlns:a="http://schemas.openxmlformats.org/drawingml/2006/main" xmlns:r="http://schemas.openxmlformats.org/officeDocument/2006/relationships" xmlns:p="http://schemas.openxmlformats.org/presentationml/2006/main">
  <p:tag name="ORIGINAL_WIDTH" val="960"/>
  <p:tag name="ORIGINAL_HEIGHT" val="85.6063"/>
</p:tagLst>
</file>

<file path=ppt/tags/tag15.xml><?xml version="1.0" encoding="utf-8"?>
<p:tagLst xmlns:a="http://schemas.openxmlformats.org/drawingml/2006/main" xmlns:r="http://schemas.openxmlformats.org/officeDocument/2006/relationships" xmlns:p="http://schemas.openxmlformats.org/presentationml/2006/main">
  <p:tag name="ORIGINAL_WIDTH" val="960"/>
  <p:tag name="ORIGINAL_HEIGHT" val="85.6063"/>
</p:tagLst>
</file>

<file path=ppt/tags/tag16.xml><?xml version="1.0" encoding="utf-8"?>
<p:tagLst xmlns:a="http://schemas.openxmlformats.org/drawingml/2006/main" xmlns:r="http://schemas.openxmlformats.org/officeDocument/2006/relationships" xmlns:p="http://schemas.openxmlformats.org/presentationml/2006/main">
  <p:tag name="ORIGINAL_WIDTH" val="24.93331"/>
  <p:tag name="ORIGINAL_HEIGHT" val="24.93331"/>
</p:tagLst>
</file>

<file path=ppt/tags/tag17.xml><?xml version="1.0" encoding="utf-8"?>
<p:tagLst xmlns:a="http://schemas.openxmlformats.org/drawingml/2006/main" xmlns:r="http://schemas.openxmlformats.org/officeDocument/2006/relationships" xmlns:p="http://schemas.openxmlformats.org/presentationml/2006/main">
  <p:tag name="ORIGINAL_WIDTH" val="24.93331"/>
  <p:tag name="ORIGINAL_HEIGHT" val="24.93331"/>
</p:tagLst>
</file>

<file path=ppt/tags/tag18.xml><?xml version="1.0" encoding="utf-8"?>
<p:tagLst xmlns:a="http://schemas.openxmlformats.org/drawingml/2006/main" xmlns:r="http://schemas.openxmlformats.org/officeDocument/2006/relationships" xmlns:p="http://schemas.openxmlformats.org/presentationml/2006/main">
  <p:tag name="ORIGINAL_WIDTH" val="24.93331"/>
  <p:tag name="ORIGINAL_HEIGHT" val="24.93331"/>
</p:tagLst>
</file>

<file path=ppt/tags/tag19.xml><?xml version="1.0" encoding="utf-8"?>
<p:tagLst xmlns:a="http://schemas.openxmlformats.org/drawingml/2006/main" xmlns:r="http://schemas.openxmlformats.org/officeDocument/2006/relationships" xmlns:p="http://schemas.openxmlformats.org/presentationml/2006/main">
  <p:tag name="ORIGINAL_WIDTH" val="24.93331"/>
  <p:tag name="ORIGINAL_HEIGHT" val="24.93331"/>
</p:tagLst>
</file>

<file path=ppt/tags/tag2.xml><?xml version="1.0" encoding="utf-8"?>
<p:tagLst xmlns:a="http://schemas.openxmlformats.org/drawingml/2006/main" xmlns:r="http://schemas.openxmlformats.org/officeDocument/2006/relationships" xmlns:p="http://schemas.openxmlformats.org/presentationml/2006/main">
  <p:tag name="ORIGINAL_WIDTH" val="724.2303"/>
  <p:tag name="ORIGINAL_HEIGHT" val="36.83622"/>
</p:tagLst>
</file>

<file path=ppt/tags/tag20.xml><?xml version="1.0" encoding="utf-8"?>
<p:tagLst xmlns:a="http://schemas.openxmlformats.org/drawingml/2006/main" xmlns:r="http://schemas.openxmlformats.org/officeDocument/2006/relationships" xmlns:p="http://schemas.openxmlformats.org/presentationml/2006/main">
  <p:tag name="ORIGINAL_WIDTH" val="24.93331"/>
  <p:tag name="ORIGINAL_HEIGHT" val="24.93331"/>
</p:tagLst>
</file>

<file path=ppt/tags/tag21.xml><?xml version="1.0" encoding="utf-8"?>
<p:tagLst xmlns:a="http://schemas.openxmlformats.org/drawingml/2006/main" xmlns:r="http://schemas.openxmlformats.org/officeDocument/2006/relationships" xmlns:p="http://schemas.openxmlformats.org/presentationml/2006/main">
  <p:tag name="ORIGINAL_WIDTH" val="280.5001"/>
  <p:tag name="ORIGINAL_HEIGHT" val="352.8594"/>
</p:tagLst>
</file>

<file path=ppt/tags/tag22.xml><?xml version="1.0" encoding="utf-8"?>
<p:tagLst xmlns:a="http://schemas.openxmlformats.org/drawingml/2006/main" xmlns:r="http://schemas.openxmlformats.org/officeDocument/2006/relationships" xmlns:p="http://schemas.openxmlformats.org/presentationml/2006/main">
  <p:tag name="ORIGINAL_WIDTH" val="724.2303"/>
  <p:tag name="ORIGINAL_HEIGHT" val="36.83622"/>
</p:tagLst>
</file>

<file path=ppt/tags/tag23.xml><?xml version="1.0" encoding="utf-8"?>
<p:tagLst xmlns:a="http://schemas.openxmlformats.org/drawingml/2006/main" xmlns:r="http://schemas.openxmlformats.org/officeDocument/2006/relationships" xmlns:p="http://schemas.openxmlformats.org/presentationml/2006/main">
  <p:tag name="ORIGINAL_WIDTH" val="250.0505"/>
  <p:tag name="ORIGINAL_HEIGHT" val="16.94464"/>
</p:tagLst>
</file>

<file path=ppt/tags/tag24.xml><?xml version="1.0" encoding="utf-8"?>
<p:tagLst xmlns:a="http://schemas.openxmlformats.org/drawingml/2006/main" xmlns:r="http://schemas.openxmlformats.org/officeDocument/2006/relationships" xmlns:p="http://schemas.openxmlformats.org/presentationml/2006/main">
  <p:tag name="ORIGINAL_WIDTH" val="501.9058"/>
  <p:tag name="ORIGINAL_HEIGHT" val="16.94464"/>
</p:tagLst>
</file>

<file path=ppt/tags/tag25.xml><?xml version="1.0" encoding="utf-8"?>
<p:tagLst xmlns:a="http://schemas.openxmlformats.org/drawingml/2006/main" xmlns:r="http://schemas.openxmlformats.org/officeDocument/2006/relationships" xmlns:p="http://schemas.openxmlformats.org/presentationml/2006/main">
  <p:tag name="ORIGINAL_WIDTH" val="250.0504"/>
  <p:tag name="ORIGINAL_HEIGHT" val="234.9452"/>
</p:tagLst>
</file>

<file path=ppt/tags/tag26.xml><?xml version="1.0" encoding="utf-8"?>
<p:tagLst xmlns:a="http://schemas.openxmlformats.org/drawingml/2006/main" xmlns:r="http://schemas.openxmlformats.org/officeDocument/2006/relationships" xmlns:p="http://schemas.openxmlformats.org/presentationml/2006/main">
  <p:tag name="ORIGINAL_WIDTH" val="148.5"/>
  <p:tag name="ORIGINAL_HEIGHT" val="46.82874"/>
</p:tagLst>
</file>

<file path=ppt/tags/tag27.xml><?xml version="1.0" encoding="utf-8"?>
<p:tagLst xmlns:a="http://schemas.openxmlformats.org/drawingml/2006/main" xmlns:r="http://schemas.openxmlformats.org/officeDocument/2006/relationships" xmlns:p="http://schemas.openxmlformats.org/presentationml/2006/main">
  <p:tag name="ORIGINAL_WIDTH" val="148.5"/>
  <p:tag name="ORIGINAL_HEIGHT" val="46.82874"/>
</p:tagLst>
</file>

<file path=ppt/tags/tag28.xml><?xml version="1.0" encoding="utf-8"?>
<p:tagLst xmlns:a="http://schemas.openxmlformats.org/drawingml/2006/main" xmlns:r="http://schemas.openxmlformats.org/officeDocument/2006/relationships" xmlns:p="http://schemas.openxmlformats.org/presentationml/2006/main">
  <p:tag name="ORIGINAL_WIDTH" val="148.5"/>
  <p:tag name="ORIGINAL_HEIGHT" val="46.82874"/>
</p:tagLst>
</file>

<file path=ppt/tags/tag29.xml><?xml version="1.0" encoding="utf-8"?>
<p:tagLst xmlns:a="http://schemas.openxmlformats.org/drawingml/2006/main" xmlns:r="http://schemas.openxmlformats.org/officeDocument/2006/relationships" xmlns:p="http://schemas.openxmlformats.org/presentationml/2006/main">
  <p:tag name="ORIGINAL_HEIGHT" val="31.50472"/>
  <p:tag name="ORIGINAL_WIDTH" val="280.5001"/>
</p:tagLst>
</file>

<file path=ppt/tags/tag3.xml><?xml version="1.0" encoding="utf-8"?>
<p:tagLst xmlns:a="http://schemas.openxmlformats.org/drawingml/2006/main" xmlns:r="http://schemas.openxmlformats.org/officeDocument/2006/relationships" xmlns:p="http://schemas.openxmlformats.org/presentationml/2006/main">
  <p:tag name="ORIGINAL_WIDTH" val="501.875"/>
  <p:tag name="ORIGINAL_HEIGHT" val="16.87496"/>
</p:tagLst>
</file>

<file path=ppt/tags/tag30.xml><?xml version="1.0" encoding="utf-8"?>
<p:tagLst xmlns:a="http://schemas.openxmlformats.org/drawingml/2006/main" xmlns:r="http://schemas.openxmlformats.org/officeDocument/2006/relationships" xmlns:p="http://schemas.openxmlformats.org/presentationml/2006/main">
  <p:tag name="ORIGINAL_WIDTH" val="24.93331"/>
  <p:tag name="ORIGINAL_HEIGHT" val="24.93331"/>
</p:tagLst>
</file>

<file path=ppt/tags/tag31.xml><?xml version="1.0" encoding="utf-8"?>
<p:tagLst xmlns:a="http://schemas.openxmlformats.org/drawingml/2006/main" xmlns:r="http://schemas.openxmlformats.org/officeDocument/2006/relationships" xmlns:p="http://schemas.openxmlformats.org/presentationml/2006/main">
  <p:tag name="ORIGINAL_HEIGHT" val="31.50472"/>
  <p:tag name="ORIGINAL_WIDTH" val="576.2055"/>
</p:tagLst>
</file>

<file path=ppt/tags/tag32.xml><?xml version="1.0" encoding="utf-8"?>
<p:tagLst xmlns:a="http://schemas.openxmlformats.org/drawingml/2006/main" xmlns:r="http://schemas.openxmlformats.org/officeDocument/2006/relationships" xmlns:p="http://schemas.openxmlformats.org/presentationml/2006/main">
  <p:tag name="ORIGINAL_HEIGHT" val="107.2894"/>
  <p:tag name="ORIGINAL_WIDTH" val="147.4804"/>
</p:tagLst>
</file>

<file path=ppt/tags/tag33.xml><?xml version="1.0" encoding="utf-8"?>
<p:tagLst xmlns:a="http://schemas.openxmlformats.org/drawingml/2006/main" xmlns:r="http://schemas.openxmlformats.org/officeDocument/2006/relationships" xmlns:p="http://schemas.openxmlformats.org/presentationml/2006/main">
  <p:tag name="ORIGINAL_HEIGHT" val="107.2894"/>
  <p:tag name="ORIGINAL_WIDTH" val="147.4804"/>
</p:tagLst>
</file>

<file path=ppt/tags/tag34.xml><?xml version="1.0" encoding="utf-8"?>
<p:tagLst xmlns:a="http://schemas.openxmlformats.org/drawingml/2006/main" xmlns:r="http://schemas.openxmlformats.org/officeDocument/2006/relationships" xmlns:p="http://schemas.openxmlformats.org/presentationml/2006/main">
  <p:tag name="ORIGINAL_HEIGHT" val="107.2894"/>
  <p:tag name="ORIGINAL_WIDTH" val="147.4804"/>
</p:tagLst>
</file>

<file path=ppt/tags/tag35.xml><?xml version="1.0" encoding="utf-8"?>
<p:tagLst xmlns:a="http://schemas.openxmlformats.org/drawingml/2006/main" xmlns:r="http://schemas.openxmlformats.org/officeDocument/2006/relationships" xmlns:p="http://schemas.openxmlformats.org/presentationml/2006/main">
  <p:tag name="ORIGINAL_WIDTH" val="24.93331"/>
  <p:tag name="ORIGINAL_HEIGHT" val="24.93331"/>
</p:tagLst>
</file>

<file path=ppt/tags/tag36.xml><?xml version="1.0" encoding="utf-8"?>
<p:tagLst xmlns:a="http://schemas.openxmlformats.org/drawingml/2006/main" xmlns:r="http://schemas.openxmlformats.org/officeDocument/2006/relationships" xmlns:p="http://schemas.openxmlformats.org/presentationml/2006/main">
  <p:tag name="ORIGINAL_WIDTH" val="24.93331"/>
  <p:tag name="ORIGINAL_HEIGHT" val="24.93331"/>
</p:tagLst>
</file>

<file path=ppt/tags/tag37.xml><?xml version="1.0" encoding="utf-8"?>
<p:tagLst xmlns:a="http://schemas.openxmlformats.org/drawingml/2006/main" xmlns:r="http://schemas.openxmlformats.org/officeDocument/2006/relationships" xmlns:p="http://schemas.openxmlformats.org/presentationml/2006/main">
  <p:tag name="ORIGINAL_WIDTH" val="148.375"/>
  <p:tag name="ORIGINAL_HEIGHT" val="107.4331"/>
</p:tagLst>
</file>

<file path=ppt/tags/tag38.xml><?xml version="1.0" encoding="utf-8"?>
<p:tagLst xmlns:a="http://schemas.openxmlformats.org/drawingml/2006/main" xmlns:r="http://schemas.openxmlformats.org/officeDocument/2006/relationships" xmlns:p="http://schemas.openxmlformats.org/presentationml/2006/main">
  <p:tag name="ORIGINAL_WIDTH" val="24.93331"/>
  <p:tag name="ORIGINAL_HEIGHT" val="24.93331"/>
</p:tagLst>
</file>

<file path=ppt/tags/tag39.xml><?xml version="1.0" encoding="utf-8"?>
<p:tagLst xmlns:a="http://schemas.openxmlformats.org/drawingml/2006/main" xmlns:r="http://schemas.openxmlformats.org/officeDocument/2006/relationships" xmlns:p="http://schemas.openxmlformats.org/presentationml/2006/main">
  <p:tag name="ORIGINAL_WIDTH" val="865.7303"/>
  <p:tag name="ORIGINAL_HEIGHT" val="232.9024"/>
</p:tagLst>
</file>

<file path=ppt/tags/tag4.xml><?xml version="1.0" encoding="utf-8"?>
<p:tagLst xmlns:a="http://schemas.openxmlformats.org/drawingml/2006/main" xmlns:r="http://schemas.openxmlformats.org/officeDocument/2006/relationships" xmlns:p="http://schemas.openxmlformats.org/presentationml/2006/main">
  <p:tag name="ORIGINAL_WIDTH" val="576.5001"/>
  <p:tag name="ORIGINAL_HEIGHT" val="92.09063"/>
</p:tagLst>
</file>

<file path=ppt/tags/tag40.xml><?xml version="1.0" encoding="utf-8"?>
<p:tagLst xmlns:a="http://schemas.openxmlformats.org/drawingml/2006/main" xmlns:r="http://schemas.openxmlformats.org/officeDocument/2006/relationships" xmlns:p="http://schemas.openxmlformats.org/presentationml/2006/main">
  <p:tag name="ORIGINAL_WIDTH" val="606.9908"/>
  <p:tag name="ORIGINAL_HEIGHT" val="501.723"/>
</p:tagLst>
</file>

<file path=ppt/tags/tag41.xml><?xml version="1.0" encoding="utf-8"?>
<p:tagLst xmlns:a="http://schemas.openxmlformats.org/drawingml/2006/main" xmlns:r="http://schemas.openxmlformats.org/officeDocument/2006/relationships" xmlns:p="http://schemas.openxmlformats.org/presentationml/2006/main">
  <p:tag name="ORIGINAL_WIDTH" val="724.2303"/>
  <p:tag name="ORIGINAL_HEIGHT" val="73.67252"/>
</p:tagLst>
</file>

<file path=ppt/tags/tag42.xml><?xml version="1.0" encoding="utf-8"?>
<p:tagLst xmlns:a="http://schemas.openxmlformats.org/drawingml/2006/main" xmlns:r="http://schemas.openxmlformats.org/officeDocument/2006/relationships" xmlns:p="http://schemas.openxmlformats.org/presentationml/2006/main">
  <p:tag name="ORIGINAL_WIDTH" val="307.0876"/>
  <p:tag name="ORIGINAL_HEIGHT" val="340.7595"/>
</p:tagLst>
</file>

<file path=ppt/tags/tag43.xml><?xml version="1.0" encoding="utf-8"?>
<p:tagLst xmlns:a="http://schemas.openxmlformats.org/drawingml/2006/main" xmlns:r="http://schemas.openxmlformats.org/officeDocument/2006/relationships" xmlns:p="http://schemas.openxmlformats.org/presentationml/2006/main">
  <p:tag name="ORIGINAL_WIDTH" val="310.5141"/>
  <p:tag name="ORIGINAL_HEIGHT" val="395.7492"/>
</p:tagLst>
</file>

<file path=ppt/tags/tag44.xml><?xml version="1.0" encoding="utf-8"?>
<p:tagLst xmlns:a="http://schemas.openxmlformats.org/drawingml/2006/main" xmlns:r="http://schemas.openxmlformats.org/officeDocument/2006/relationships" xmlns:p="http://schemas.openxmlformats.org/presentationml/2006/main">
  <p:tag name="ORIGINAL_WIDTH" val="305.789"/>
  <p:tag name="ORIGINAL_HEIGHT" val="378.4694"/>
</p:tagLst>
</file>

<file path=ppt/tags/tag45.xml><?xml version="1.0" encoding="utf-8"?>
<p:tagLst xmlns:a="http://schemas.openxmlformats.org/drawingml/2006/main" xmlns:r="http://schemas.openxmlformats.org/officeDocument/2006/relationships" xmlns:p="http://schemas.openxmlformats.org/presentationml/2006/main">
  <p:tag name="ORIGINAL_WIDTH" val="305.1836"/>
  <p:tag name="ORIGINAL_HEIGHT" val="362.9058"/>
</p:tagLst>
</file>

<file path=ppt/tags/tag46.xml><?xml version="1.0" encoding="utf-8"?>
<p:tagLst xmlns:a="http://schemas.openxmlformats.org/drawingml/2006/main" xmlns:r="http://schemas.openxmlformats.org/officeDocument/2006/relationships" xmlns:p="http://schemas.openxmlformats.org/presentationml/2006/main">
  <p:tag name="ORIGINAL_WIDTH" val="305.1837"/>
  <p:tag name="ORIGINAL_HEIGHT" val="317.2836"/>
</p:tagLst>
</file>

<file path=ppt/tags/tag47.xml><?xml version="1.0" encoding="utf-8"?>
<p:tagLst xmlns:a="http://schemas.openxmlformats.org/drawingml/2006/main" xmlns:r="http://schemas.openxmlformats.org/officeDocument/2006/relationships" xmlns:p="http://schemas.openxmlformats.org/presentationml/2006/main">
  <p:tag name="ORIGINAL_WIDTH" val="305.1836"/>
  <p:tag name="ORIGINAL_HEIGHT" val="385.1444"/>
</p:tagLst>
</file>

<file path=ppt/tags/tag48.xml><?xml version="1.0" encoding="utf-8"?>
<p:tagLst xmlns:a="http://schemas.openxmlformats.org/drawingml/2006/main" xmlns:r="http://schemas.openxmlformats.org/officeDocument/2006/relationships" xmlns:p="http://schemas.openxmlformats.org/presentationml/2006/main">
  <p:tag name="ORIGINAL_WIDTH" val="259.9894"/>
  <p:tag name="ORIGINAL_HEIGHT" val="368.4428"/>
</p:tagLst>
</file>

<file path=ppt/tags/tag49.xml><?xml version="1.0" encoding="utf-8"?>
<p:tagLst xmlns:a="http://schemas.openxmlformats.org/drawingml/2006/main" xmlns:r="http://schemas.openxmlformats.org/officeDocument/2006/relationships" xmlns:p="http://schemas.openxmlformats.org/presentationml/2006/main">
  <p:tag name="ORIGINAL_WIDTH" val="724.2303"/>
  <p:tag name="ORIGINAL_HEIGHT" val="36.83622"/>
</p:tagLst>
</file>

<file path=ppt/tags/tag5.xml><?xml version="1.0" encoding="utf-8"?>
<p:tagLst xmlns:a="http://schemas.openxmlformats.org/drawingml/2006/main" xmlns:r="http://schemas.openxmlformats.org/officeDocument/2006/relationships" xmlns:p="http://schemas.openxmlformats.org/presentationml/2006/main">
  <p:tag name="SLIDELAYOUTNAME" val="One Content"/>
  <p:tag name="SLIDEAUTOMATIONTYPE" val="Standard"/>
  <p:tag name="AUTOMATIONTAG" val="One Content"/>
  <p:tag name="SLIDETOCOUTLINELEVEL" val="2"/>
</p:tagLst>
</file>

<file path=ppt/tags/tag50.xml><?xml version="1.0" encoding="utf-8"?>
<p:tagLst xmlns:a="http://schemas.openxmlformats.org/drawingml/2006/main" xmlns:r="http://schemas.openxmlformats.org/officeDocument/2006/relationships" xmlns:p="http://schemas.openxmlformats.org/presentationml/2006/main">
  <p:tag name="ORIGINAL_WIDTH" val="501.9058"/>
  <p:tag name="ORIGINAL_HEIGHT" val="16.94464"/>
</p:tagLst>
</file>

<file path=ppt/tags/tag51.xml><?xml version="1.0" encoding="utf-8"?>
<p:tagLst xmlns:a="http://schemas.openxmlformats.org/drawingml/2006/main" xmlns:r="http://schemas.openxmlformats.org/officeDocument/2006/relationships" xmlns:p="http://schemas.openxmlformats.org/presentationml/2006/main">
  <p:tag name="ORIGINAL_WIDTH" val="160.7244"/>
  <p:tag name="ORIGINAL_HEIGHT" val="160.7244"/>
</p:tagLst>
</file>

<file path=ppt/tags/tag52.xml><?xml version="1.0" encoding="utf-8"?>
<p:tagLst xmlns:a="http://schemas.openxmlformats.org/drawingml/2006/main" xmlns:r="http://schemas.openxmlformats.org/officeDocument/2006/relationships" xmlns:p="http://schemas.openxmlformats.org/presentationml/2006/main">
  <p:tag name="ORIGINAL_WIDTH" val="160.7244"/>
  <p:tag name="ORIGINAL_HEIGHT" val="160.7244"/>
</p:tagLst>
</file>

<file path=ppt/tags/tag53.xml><?xml version="1.0" encoding="utf-8"?>
<p:tagLst xmlns:a="http://schemas.openxmlformats.org/drawingml/2006/main" xmlns:r="http://schemas.openxmlformats.org/officeDocument/2006/relationships" xmlns:p="http://schemas.openxmlformats.org/presentationml/2006/main">
  <p:tag name="ORIGINAL_WIDTH" val="160.7244"/>
  <p:tag name="ORIGINAL_HEIGHT" val="160.7244"/>
</p:tagLst>
</file>

<file path=ppt/tags/tag54.xml><?xml version="1.0" encoding="utf-8"?>
<p:tagLst xmlns:a="http://schemas.openxmlformats.org/drawingml/2006/main" xmlns:r="http://schemas.openxmlformats.org/officeDocument/2006/relationships" xmlns:p="http://schemas.openxmlformats.org/presentationml/2006/main">
  <p:tag name="ORIGINAL_WIDTH" val="160.7244"/>
  <p:tag name="ORIGINAL_HEIGHT" val="160.7244"/>
</p:tagLst>
</file>

<file path=ppt/tags/tag55.xml><?xml version="1.0" encoding="utf-8"?>
<p:tagLst xmlns:a="http://schemas.openxmlformats.org/drawingml/2006/main" xmlns:r="http://schemas.openxmlformats.org/officeDocument/2006/relationships" xmlns:p="http://schemas.openxmlformats.org/presentationml/2006/main">
  <p:tag name="ORIGINAL_WIDTH" val="160.7244"/>
  <p:tag name="ORIGINAL_HEIGHT" val="160.7244"/>
</p:tagLst>
</file>

<file path=ppt/tags/tag56.xml><?xml version="1.0" encoding="utf-8"?>
<p:tagLst xmlns:a="http://schemas.openxmlformats.org/drawingml/2006/main" xmlns:r="http://schemas.openxmlformats.org/officeDocument/2006/relationships" xmlns:p="http://schemas.openxmlformats.org/presentationml/2006/main">
  <p:tag name="ORIGINAL_WIDTH" val="160.7244"/>
  <p:tag name="ORIGINAL_HEIGHT" val="160.7244"/>
</p:tagLst>
</file>

<file path=ppt/tags/tag57.xml><?xml version="1.0" encoding="utf-8"?>
<p:tagLst xmlns:a="http://schemas.openxmlformats.org/drawingml/2006/main" xmlns:r="http://schemas.openxmlformats.org/officeDocument/2006/relationships" xmlns:p="http://schemas.openxmlformats.org/presentationml/2006/main">
  <p:tag name="ORIGINAL_WIDTH" val="160.7244"/>
  <p:tag name="ORIGINAL_HEIGHT" val="160.7244"/>
</p:tagLst>
</file>

<file path=ppt/tags/tag58.xml><?xml version="1.0" encoding="utf-8"?>
<p:tagLst xmlns:a="http://schemas.openxmlformats.org/drawingml/2006/main" xmlns:r="http://schemas.openxmlformats.org/officeDocument/2006/relationships" xmlns:p="http://schemas.openxmlformats.org/presentationml/2006/main">
  <p:tag name="ORIGINAL_WIDTH" val="160.7244"/>
  <p:tag name="ORIGINAL_HEIGHT" val="160.7244"/>
</p:tagLst>
</file>

<file path=ppt/tags/tag59.xml><?xml version="1.0" encoding="utf-8"?>
<p:tagLst xmlns:a="http://schemas.openxmlformats.org/drawingml/2006/main" xmlns:r="http://schemas.openxmlformats.org/officeDocument/2006/relationships" xmlns:p="http://schemas.openxmlformats.org/presentationml/2006/main">
  <p:tag name="ORIGINAL_WIDTH" val="160.7244"/>
  <p:tag name="ORIGINAL_HEIGHT" val="160.7244"/>
</p:tagLst>
</file>

<file path=ppt/tags/tag6.xml><?xml version="1.0" encoding="utf-8"?>
<p:tagLst xmlns:a="http://schemas.openxmlformats.org/drawingml/2006/main" xmlns:r="http://schemas.openxmlformats.org/officeDocument/2006/relationships" xmlns:p="http://schemas.openxmlformats.org/presentationml/2006/main">
  <p:tag name="ORIGINAL_WIDTH" val="960"/>
  <p:tag name="ORIGINAL_HEIGHT" val="539.9999"/>
</p:tagLst>
</file>

<file path=ppt/tags/tag60.xml><?xml version="1.0" encoding="utf-8"?>
<p:tagLst xmlns:a="http://schemas.openxmlformats.org/drawingml/2006/main" xmlns:r="http://schemas.openxmlformats.org/officeDocument/2006/relationships" xmlns:p="http://schemas.openxmlformats.org/presentationml/2006/main">
  <p:tag name="ORIGINAL_WIDTH" val="160.7244"/>
  <p:tag name="ORIGINAL_HEIGHT" val="160.7244"/>
</p:tagLst>
</file>

<file path=ppt/tags/tag61.xml><?xml version="1.0" encoding="utf-8"?>
<p:tagLst xmlns:a="http://schemas.openxmlformats.org/drawingml/2006/main" xmlns:r="http://schemas.openxmlformats.org/officeDocument/2006/relationships" xmlns:p="http://schemas.openxmlformats.org/presentationml/2006/main">
  <p:tag name="ORIGINAL_HEIGHT" val="33.35181"/>
  <p:tag name="ORIGINAL_WIDTH" val="481.7598"/>
</p:tagLst>
</file>

<file path=ppt/tags/tag62.xml><?xml version="1.0" encoding="utf-8"?>
<p:tagLst xmlns:a="http://schemas.openxmlformats.org/drawingml/2006/main" xmlns:r="http://schemas.openxmlformats.org/officeDocument/2006/relationships" xmlns:p="http://schemas.openxmlformats.org/presentationml/2006/main">
  <p:tag name="ORIGINAL_HEIGHT" val="33.35181"/>
  <p:tag name="ORIGINAL_WIDTH" val="484.2549"/>
</p:tagLst>
</file>

<file path=ppt/tags/tag63.xml><?xml version="1.0" encoding="utf-8"?>
<p:tagLst xmlns:a="http://schemas.openxmlformats.org/drawingml/2006/main" xmlns:r="http://schemas.openxmlformats.org/officeDocument/2006/relationships" xmlns:p="http://schemas.openxmlformats.org/presentationml/2006/main">
  <p:tag name="ORIGINAL_HEIGHT" val="33.35181"/>
  <p:tag name="ORIGINAL_WIDTH" val="481.7598"/>
</p:tagLst>
</file>

<file path=ppt/tags/tag64.xml><?xml version="1.0" encoding="utf-8"?>
<p:tagLst xmlns:a="http://schemas.openxmlformats.org/drawingml/2006/main" xmlns:r="http://schemas.openxmlformats.org/officeDocument/2006/relationships" xmlns:p="http://schemas.openxmlformats.org/presentationml/2006/main">
  <p:tag name="ORIGINAL_HEIGHT" val="33.35181"/>
  <p:tag name="ORIGINAL_WIDTH" val="484.2549"/>
</p:tagLst>
</file>

<file path=ppt/tags/tag65.xml><?xml version="1.0" encoding="utf-8"?>
<p:tagLst xmlns:a="http://schemas.openxmlformats.org/drawingml/2006/main" xmlns:r="http://schemas.openxmlformats.org/officeDocument/2006/relationships" xmlns:p="http://schemas.openxmlformats.org/presentationml/2006/main">
  <p:tag name="SLIDELAYOUTNAME" val="End"/>
  <p:tag name="SLIDEAUTOMATIONTYPE" val="Disclaimer"/>
  <p:tag name="AUTOMATIONTAG" val="Disclaimer"/>
  <p:tag name="SLIDETOCOUTLINELEVEL" val="0"/>
</p:tagLst>
</file>

<file path=ppt/tags/tag66.xml><?xml version="1.0" encoding="utf-8"?>
<p:tagLst xmlns:a="http://schemas.openxmlformats.org/drawingml/2006/main" xmlns:r="http://schemas.openxmlformats.org/officeDocument/2006/relationships" xmlns:p="http://schemas.openxmlformats.org/presentationml/2006/main">
  <p:tag name="ORIGINAL_WIDTH" val="724.2303"/>
  <p:tag name="ORIGINAL_HEIGHT" val="42.44693"/>
</p:tagLst>
</file>

<file path=ppt/tags/tag67.xml><?xml version="1.0" encoding="utf-8"?>
<p:tagLst xmlns:a="http://schemas.openxmlformats.org/drawingml/2006/main" xmlns:r="http://schemas.openxmlformats.org/officeDocument/2006/relationships" xmlns:p="http://schemas.openxmlformats.org/presentationml/2006/main">
  <p:tag name="ORIGINAL_WIDTH" val="278.7501"/>
  <p:tag name="ORIGINAL_HEIGHT" val="22.67717"/>
</p:tagLst>
</file>

<file path=ppt/tags/tag68.xml><?xml version="1.0" encoding="utf-8"?>
<p:tagLst xmlns:a="http://schemas.openxmlformats.org/drawingml/2006/main" xmlns:r="http://schemas.openxmlformats.org/officeDocument/2006/relationships" xmlns:p="http://schemas.openxmlformats.org/presentationml/2006/main">
  <p:tag name="ORIGINAL_WIDTH" val="278.7501"/>
  <p:tag name="ORIGINAL_HEIGHT" val="19.84252"/>
</p:tagLst>
</file>

<file path=ppt/tags/tag69.xml><?xml version="1.0" encoding="utf-8"?>
<p:tagLst xmlns:a="http://schemas.openxmlformats.org/drawingml/2006/main" xmlns:r="http://schemas.openxmlformats.org/officeDocument/2006/relationships" xmlns:p="http://schemas.openxmlformats.org/presentationml/2006/main">
  <p:tag name="ORIGINAL_WIDTH" val="278.7501"/>
  <p:tag name="ORIGINAL_HEIGHT" val="19.84252"/>
</p:tagLst>
</file>

<file path=ppt/tags/tag7.xml><?xml version="1.0" encoding="utf-8"?>
<p:tagLst xmlns:a="http://schemas.openxmlformats.org/drawingml/2006/main" xmlns:r="http://schemas.openxmlformats.org/officeDocument/2006/relationships" xmlns:p="http://schemas.openxmlformats.org/presentationml/2006/main">
  <p:tag name="ORIGINAL_WIDTH" val="960"/>
  <p:tag name="ORIGINAL_HEIGHT" val="264.1765"/>
</p:tagLst>
</file>

<file path=ppt/tags/tag8.xml><?xml version="1.0" encoding="utf-8"?>
<p:tagLst xmlns:a="http://schemas.openxmlformats.org/drawingml/2006/main" xmlns:r="http://schemas.openxmlformats.org/officeDocument/2006/relationships" xmlns:p="http://schemas.openxmlformats.org/presentationml/2006/main">
  <p:tag name="ORIGINAL_WIDTH" val="575.8553"/>
  <p:tag name="ORIGINAL_HEIGHT" val="73.67252"/>
</p:tagLst>
</file>

<file path=ppt/tags/tag9.xml><?xml version="1.0" encoding="utf-8"?>
<p:tagLst xmlns:a="http://schemas.openxmlformats.org/drawingml/2006/main" xmlns:r="http://schemas.openxmlformats.org/officeDocument/2006/relationships" xmlns:p="http://schemas.openxmlformats.org/presentationml/2006/main">
  <p:tag name="ORIGINAL_WIDTH" val="468.9999"/>
  <p:tag name="ORIGINAL_HEIGHT" val="318.8039"/>
</p:tagLst>
</file>

<file path=ppt/theme/theme1.xml><?xml version="1.0" encoding="utf-8"?>
<a:theme xmlns:a="http://schemas.openxmlformats.org/drawingml/2006/main" name="Legacy Futures">
  <a:themeElements>
    <a:clrScheme name="_LFG">
      <a:dk1>
        <a:srgbClr val="434E50"/>
      </a:dk1>
      <a:lt1>
        <a:srgbClr val="FFFFFF"/>
      </a:lt1>
      <a:dk2>
        <a:srgbClr val="F6A316"/>
      </a:dk2>
      <a:lt2>
        <a:srgbClr val="FDECD0"/>
      </a:lt2>
      <a:accent1>
        <a:srgbClr val="F6A316"/>
      </a:accent1>
      <a:accent2>
        <a:srgbClr val="0D76A1"/>
      </a:accent2>
      <a:accent3>
        <a:srgbClr val="625CA0"/>
      </a:accent3>
      <a:accent4>
        <a:srgbClr val="C72F49"/>
      </a:accent4>
      <a:accent5>
        <a:srgbClr val="15808A"/>
      </a:accent5>
      <a:accent6>
        <a:srgbClr val="E96430"/>
      </a:accent6>
      <a:hlink>
        <a:srgbClr val="F6A316"/>
      </a:hlink>
      <a:folHlink>
        <a:srgbClr val="434E50"/>
      </a:folHlink>
    </a:clrScheme>
    <a:fontScheme name="_LFG 2024">
      <a:majorFont>
        <a:latin typeface="Proxima Nova Semibold"/>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000" dirty="0" err="1" smtClean="0"/>
        </a:defPPr>
      </a:lstStyle>
    </a:txDef>
  </a:objectDefaults>
  <a:extraClrSchemeLst/>
  <a:extLst>
    <a:ext uri="{05A4C25C-085E-4340-85A3-A5531E510DB2}">
      <thm15:themeFamily xmlns:thm15="http://schemas.microsoft.com/office/thememl/2012/main" name="Presentation_Futures.potx" id="{3C87027E-9FFC-4BAD-B04E-AC4DECECB5A1}" vid="{8DE4BD36-C53E-42D6-9787-90D2DCA5F9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702683b-2f29-4b9e-9823-3aae14fa044d">
      <UserInfo>
        <DisplayName>Simon Newbronner</DisplayName>
        <AccountId>9</AccountId>
        <AccountType/>
      </UserInfo>
    </SharedWithUsers>
    <lcf76f155ced4ddcb4097134ff3c332f xmlns="e8231a8e-a6c7-4000-8b32-bcf2d9073a76">
      <Terms xmlns="http://schemas.microsoft.com/office/infopath/2007/PartnerControls"/>
    </lcf76f155ced4ddcb4097134ff3c332f>
    <TaxCatchAll xmlns="8702683b-2f29-4b9e-9823-3aae14fa044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608FBB04A8AD4A98634938D5B5A3C3" ma:contentTypeVersion="19" ma:contentTypeDescription="Create a new document." ma:contentTypeScope="" ma:versionID="0641191a48e370be55c7e21c35f468c3">
  <xsd:schema xmlns:xsd="http://www.w3.org/2001/XMLSchema" xmlns:xs="http://www.w3.org/2001/XMLSchema" xmlns:p="http://schemas.microsoft.com/office/2006/metadata/properties" xmlns:ns2="e8231a8e-a6c7-4000-8b32-bcf2d9073a76" xmlns:ns3="8702683b-2f29-4b9e-9823-3aae14fa044d" targetNamespace="http://schemas.microsoft.com/office/2006/metadata/properties" ma:root="true" ma:fieldsID="062e938ce225ec555f36c472085cd7ea" ns2:_="" ns3:_="">
    <xsd:import namespace="e8231a8e-a6c7-4000-8b32-bcf2d9073a76"/>
    <xsd:import namespace="8702683b-2f29-4b9e-9823-3aae14fa044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231a8e-a6c7-4000-8b32-bcf2d9073a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363f195-9f50-4f8a-b054-4910e534a0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02683b-2f29-4b9e-9823-3aae14fa044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edcfbdb-f875-489f-90db-7993ff057829}" ma:internalName="TaxCatchAll" ma:showField="CatchAllData" ma:web="8702683b-2f29-4b9e-9823-3aae14fa04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89C182-2575-409F-A4A3-950723DB8177}">
  <ds:schemaRefs>
    <ds:schemaRef ds:uri="ef186b5a-6e40-49b0-b58d-b2715d3e7d07"/>
    <ds:schemaRef ds:uri="http://purl.org/dc/elements/1.1/"/>
    <ds:schemaRef ds:uri="http://www.w3.org/XML/1998/namespace"/>
    <ds:schemaRef ds:uri="http://schemas.microsoft.com/office/2006/metadata/properties"/>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b35d134a-e234-4ca8-9336-d956c06b60e0"/>
    <ds:schemaRef ds:uri="4139b708-3188-4ec3-933d-0b1f48a17119"/>
    <ds:schemaRef ds:uri="d49df780-33e5-4190-a80e-b17dd15e1e94"/>
  </ds:schemaRefs>
</ds:datastoreItem>
</file>

<file path=customXml/itemProps2.xml><?xml version="1.0" encoding="utf-8"?>
<ds:datastoreItem xmlns:ds="http://schemas.openxmlformats.org/officeDocument/2006/customXml" ds:itemID="{A03F887C-C446-4D04-B954-D760555F98A8}">
  <ds:schemaRefs>
    <ds:schemaRef ds:uri="http://schemas.microsoft.com/sharepoint/v3/contenttype/forms"/>
  </ds:schemaRefs>
</ds:datastoreItem>
</file>

<file path=customXml/itemProps3.xml><?xml version="1.0" encoding="utf-8"?>
<ds:datastoreItem xmlns:ds="http://schemas.openxmlformats.org/officeDocument/2006/customXml" ds:itemID="{27D3CC31-EB53-4057-B84A-B616BA338F80}"/>
</file>

<file path=docProps/app.xml><?xml version="1.0" encoding="utf-8"?>
<Properties xmlns="http://schemas.openxmlformats.org/officeDocument/2006/extended-properties" xmlns:vt="http://schemas.openxmlformats.org/officeDocument/2006/docPropsVTypes">
  <Template>Presentation__Futures</Template>
  <TotalTime>6155</TotalTime>
  <Words>880</Words>
  <Application>Microsoft Office PowerPoint</Application>
  <PresentationFormat>Widescreen</PresentationFormat>
  <Paragraphs>149</Paragraphs>
  <Slides>27</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Proxima Nova</vt:lpstr>
      <vt:lpstr>Calibri</vt:lpstr>
      <vt:lpstr>Noe Display Bold</vt:lpstr>
      <vt:lpstr>Proxima Nova Light</vt:lpstr>
      <vt:lpstr>Arial</vt:lpstr>
      <vt:lpstr>Legacy Futures</vt:lpstr>
      <vt:lpstr>The future of gifts in wills stewardship</vt:lpstr>
      <vt:lpstr>The Legacy Futures family​</vt:lpstr>
      <vt:lpstr>Why am I talking about this?</vt:lpstr>
      <vt:lpstr>What comes to mind when you think of fundraising in the future?</vt:lpstr>
      <vt:lpstr>PowerPoint Presentation</vt:lpstr>
      <vt:lpstr>PowerPoint Presentation</vt:lpstr>
      <vt:lpstr>PowerPoint Presentation</vt:lpstr>
      <vt:lpstr>What futures thinking isn’t…</vt:lpstr>
      <vt:lpstr>PowerPoint Presentation</vt:lpstr>
      <vt:lpstr>We can bring futures into our strategy process</vt:lpstr>
      <vt:lpstr>And use futures techniques to support our work</vt:lpstr>
      <vt:lpstr>We set out to explore…</vt:lpstr>
      <vt:lpstr>How did we do it?</vt:lpstr>
      <vt:lpstr>How did we do it?</vt:lpstr>
      <vt:lpstr>We created a domain map</vt:lpstr>
      <vt:lpstr>There’s a lot of technological change</vt:lpstr>
      <vt:lpstr>But also (related) social change</vt:lpstr>
      <vt:lpstr>…in death as well as life</vt:lpstr>
      <vt:lpstr>How did we do it?</vt:lpstr>
      <vt:lpstr>TIPPOs</vt:lpstr>
      <vt:lpstr>How did we do it?</vt:lpstr>
      <vt:lpstr>Six key drivers of the future of stewardship</vt:lpstr>
      <vt:lpstr>How did we do it?</vt:lpstr>
      <vt:lpstr>Some benefits of using scenarios</vt:lpstr>
      <vt:lpstr>Islands of belonging</vt:lpstr>
      <vt:lpstr>Over to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Claire Routley | Legacy Futures</dc:creator>
  <cp:lastModifiedBy>Claire Routley | Legacy Futures</cp:lastModifiedBy>
  <cp:revision>4</cp:revision>
  <dcterms:created xsi:type="dcterms:W3CDTF">2026-02-07T14:55:51Z</dcterms:created>
  <dcterms:modified xsi:type="dcterms:W3CDTF">2026-02-18T10:50:57Z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F Version">
    <vt:lpwstr>2.0.1</vt:lpwstr>
  </property>
  <property fmtid="{D5CDD505-2E9C-101B-9397-08002B2CF9AE}" pid="3" name="ContentTypeId">
    <vt:lpwstr>0x010100B8608FBB04A8AD4A98634938D5B5A3C3</vt:lpwstr>
  </property>
  <property fmtid="{D5CDD505-2E9C-101B-9397-08002B2CF9AE}" pid="4" name="Order">
    <vt:r8>6000</vt:r8>
  </property>
  <property fmtid="{D5CDD505-2E9C-101B-9397-08002B2CF9AE}" pid="5" name="MediaServiceImageTags">
    <vt:lpwstr/>
  </property>
</Properties>
</file>